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9" r:id="rId9"/>
    <p:sldId id="268" r:id="rId10"/>
    <p:sldId id="266" r:id="rId11"/>
    <p:sldId id="263" r:id="rId12"/>
    <p:sldId id="267" r:id="rId13"/>
    <p:sldId id="265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8" autoAdjust="0"/>
    <p:restoredTop sz="94541" autoAdjust="0"/>
  </p:normalViewPr>
  <p:slideViewPr>
    <p:cSldViewPr snapToGrid="0">
      <p:cViewPr varScale="1">
        <p:scale>
          <a:sx n="109" d="100"/>
          <a:sy n="109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6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2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7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5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8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7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2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7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791F-9A50-4859-9882-8A32093C2728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DB39-15A3-42B7-82B8-3094BD330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9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03021"/>
            <a:ext cx="9144000" cy="1185335"/>
          </a:xfrm>
        </p:spPr>
        <p:txBody>
          <a:bodyPr/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PICKET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7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유스케이스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명세서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 로그인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47439"/>
              </p:ext>
            </p:extLst>
          </p:nvPr>
        </p:nvGraphicFramePr>
        <p:xfrm>
          <a:off x="1762856" y="1690688"/>
          <a:ext cx="7320280" cy="448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사이트를 이용하기 위해 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ID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와 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PW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를 입력한다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상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 페이지에서 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를 입력한다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와 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를 찾을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계정이 없을 경우 회원가입을 통해 생성할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  <a:endParaRPr lang="ko-KR" altLang="en-US" sz="1200" kern="120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로그인이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완료되면 기존 화면으로 이동한다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아이디와 비밀번호가 맞는지 확인한다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5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275" y="453628"/>
            <a:ext cx="3111631" cy="605836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3"/>
            <a:endCxn id="11" idx="1"/>
          </p:cNvCxnSpPr>
          <p:nvPr/>
        </p:nvCxnSpPr>
        <p:spPr>
          <a:xfrm flipV="1">
            <a:off x="1177956" y="3156493"/>
            <a:ext cx="782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8" idx="6"/>
            <a:endCxn id="5" idx="1"/>
          </p:cNvCxnSpPr>
          <p:nvPr/>
        </p:nvCxnSpPr>
        <p:spPr>
          <a:xfrm flipV="1">
            <a:off x="10218656" y="3136153"/>
            <a:ext cx="408438" cy="6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521049" y="2828040"/>
            <a:ext cx="656907" cy="985360"/>
            <a:chOff x="521049" y="2828040"/>
            <a:chExt cx="656907" cy="9853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9" y="2828040"/>
              <a:ext cx="656907" cy="65690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7986" y="3521012"/>
              <a:ext cx="5630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user</a:t>
              </a:r>
              <a:endParaRPr lang="ko-KR" altLang="en-US" sz="1300" b="1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0360058" y="2773051"/>
            <a:ext cx="1260274" cy="1040349"/>
            <a:chOff x="10360058" y="2773051"/>
            <a:chExt cx="1260274" cy="104034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7094" y="2773051"/>
              <a:ext cx="726203" cy="72620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360058" y="3521012"/>
              <a:ext cx="12602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administrator</a:t>
              </a:r>
              <a:endParaRPr lang="ko-KR" altLang="en-US" sz="13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60381" y="3002604"/>
            <a:ext cx="10719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032342" y="3156492"/>
            <a:ext cx="23974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429839" y="2882297"/>
            <a:ext cx="1913107" cy="5483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회원정보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912777" y="2962592"/>
            <a:ext cx="1305879" cy="3608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2"/>
            <a:endCxn id="14" idx="6"/>
          </p:cNvCxnSpPr>
          <p:nvPr/>
        </p:nvCxnSpPr>
        <p:spPr>
          <a:xfrm flipH="1">
            <a:off x="7342946" y="3143001"/>
            <a:ext cx="1569831" cy="1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034152" y="3310381"/>
            <a:ext cx="1093509" cy="1597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27660" y="4925069"/>
            <a:ext cx="13775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예매내역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30" name="직선 연결선 29"/>
          <p:cNvCxnSpPr>
            <a:stCxn id="29" idx="3"/>
            <a:endCxn id="125" idx="2"/>
          </p:cNvCxnSpPr>
          <p:nvPr/>
        </p:nvCxnSpPr>
        <p:spPr>
          <a:xfrm>
            <a:off x="5505254" y="5078958"/>
            <a:ext cx="1168935" cy="805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788385" y="6098677"/>
            <a:ext cx="1810378" cy="444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쿠폰내역조회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29" idx="3"/>
            <a:endCxn id="39" idx="2"/>
          </p:cNvCxnSpPr>
          <p:nvPr/>
        </p:nvCxnSpPr>
        <p:spPr>
          <a:xfrm>
            <a:off x="5505254" y="5078958"/>
            <a:ext cx="1093509" cy="5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98763" y="4862604"/>
            <a:ext cx="1377594" cy="444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티켓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14" idx="5"/>
            <a:endCxn id="42" idx="2"/>
          </p:cNvCxnSpPr>
          <p:nvPr/>
        </p:nvCxnSpPr>
        <p:spPr>
          <a:xfrm>
            <a:off x="7062778" y="3350376"/>
            <a:ext cx="1986954" cy="1085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9049732" y="4213702"/>
            <a:ext cx="1377594" cy="444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회원탈퇴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>
            <a:stCxn id="45" idx="5"/>
            <a:endCxn id="14" idx="0"/>
          </p:cNvCxnSpPr>
          <p:nvPr/>
        </p:nvCxnSpPr>
        <p:spPr>
          <a:xfrm>
            <a:off x="5251984" y="2028614"/>
            <a:ext cx="1134409" cy="85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4761161" y="1850152"/>
            <a:ext cx="575035" cy="20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57" idx="4"/>
            <a:endCxn id="14" idx="0"/>
          </p:cNvCxnSpPr>
          <p:nvPr/>
        </p:nvCxnSpPr>
        <p:spPr>
          <a:xfrm>
            <a:off x="5775474" y="2094657"/>
            <a:ext cx="610919" cy="787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5422400" y="1850602"/>
            <a:ext cx="706148" cy="244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60" idx="4"/>
            <a:endCxn id="14" idx="0"/>
          </p:cNvCxnSpPr>
          <p:nvPr/>
        </p:nvCxnSpPr>
        <p:spPr>
          <a:xfrm flipH="1">
            <a:off x="6386393" y="2095105"/>
            <a:ext cx="285851" cy="787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6214752" y="1850152"/>
            <a:ext cx="914983" cy="244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생년월일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64" idx="3"/>
            <a:endCxn id="14" idx="0"/>
          </p:cNvCxnSpPr>
          <p:nvPr/>
        </p:nvCxnSpPr>
        <p:spPr>
          <a:xfrm flipH="1">
            <a:off x="6386393" y="2059233"/>
            <a:ext cx="1964727" cy="82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217124" y="1850153"/>
            <a:ext cx="914983" cy="244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전화번호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>
            <a:stCxn id="76" idx="4"/>
            <a:endCxn id="14" idx="0"/>
          </p:cNvCxnSpPr>
          <p:nvPr/>
        </p:nvCxnSpPr>
        <p:spPr>
          <a:xfrm flipH="1">
            <a:off x="6386393" y="2095105"/>
            <a:ext cx="1287038" cy="787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215939" y="1850152"/>
            <a:ext cx="914983" cy="244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>
            <a:stCxn id="11" idx="2"/>
            <a:endCxn id="78" idx="0"/>
          </p:cNvCxnSpPr>
          <p:nvPr/>
        </p:nvCxnSpPr>
        <p:spPr>
          <a:xfrm flipH="1">
            <a:off x="2465153" y="3310381"/>
            <a:ext cx="31209" cy="161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04524" y="4925069"/>
            <a:ext cx="7212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찜목록</a:t>
            </a:r>
            <a:endParaRPr lang="ko-KR" altLang="en-US" sz="1400" dirty="0"/>
          </a:p>
        </p:txBody>
      </p:sp>
      <p:cxnSp>
        <p:nvCxnSpPr>
          <p:cNvPr id="79" name="직선 연결선 78"/>
          <p:cNvCxnSpPr>
            <a:stCxn id="11" idx="2"/>
            <a:endCxn id="80" idx="0"/>
          </p:cNvCxnSpPr>
          <p:nvPr/>
        </p:nvCxnSpPr>
        <p:spPr>
          <a:xfrm>
            <a:off x="2496362" y="3310381"/>
            <a:ext cx="1454892" cy="2856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652373" y="6166969"/>
            <a:ext cx="5977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</a:t>
            </a:r>
            <a:endParaRPr lang="ko-KR" altLang="en-US" sz="1400" dirty="0"/>
          </a:p>
        </p:txBody>
      </p:sp>
      <p:cxnSp>
        <p:nvCxnSpPr>
          <p:cNvPr id="84" name="직선 연결선 83"/>
          <p:cNvCxnSpPr>
            <a:stCxn id="80" idx="3"/>
            <a:endCxn id="33" idx="2"/>
          </p:cNvCxnSpPr>
          <p:nvPr/>
        </p:nvCxnSpPr>
        <p:spPr>
          <a:xfrm flipV="1">
            <a:off x="4250135" y="6320857"/>
            <a:ext cx="53825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6674189" y="5661871"/>
            <a:ext cx="1753374" cy="444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환불 및 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02784" y="6125799"/>
            <a:ext cx="1355945" cy="396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</a:rPr>
              <a:t>찜목록</a:t>
            </a:r>
            <a:r>
              <a:rPr lang="ko-KR" altLang="en-US" sz="1100" dirty="0" smtClean="0">
                <a:solidFill>
                  <a:schemeClr val="tx1"/>
                </a:solidFill>
              </a:rPr>
              <a:t>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직선 연결선 134"/>
          <p:cNvCxnSpPr>
            <a:stCxn id="78" idx="2"/>
            <a:endCxn id="132" idx="0"/>
          </p:cNvCxnSpPr>
          <p:nvPr/>
        </p:nvCxnSpPr>
        <p:spPr>
          <a:xfrm>
            <a:off x="2465153" y="5232846"/>
            <a:ext cx="15604" cy="892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유스케이스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명세서 </a:t>
            </a:r>
            <a:r>
              <a:rPr lang="en-US" altLang="ko-KR" sz="3600" dirty="0" smtClean="0"/>
              <a:t>- </a:t>
            </a:r>
            <a:r>
              <a:rPr lang="ko-KR" altLang="en-US" sz="3600" dirty="0" err="1" smtClean="0"/>
              <a:t>마이페이지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73996"/>
              </p:ext>
            </p:extLst>
          </p:nvPr>
        </p:nvGraphicFramePr>
        <p:xfrm>
          <a:off x="2053002" y="1690688"/>
          <a:ext cx="7320280" cy="448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회원정보 수정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찜목록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예매내역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확인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 정보 수정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탈퇴가능</a:t>
                      </a:r>
                      <a:endParaRPr lang="en-US" altLang="ko-KR" sz="1200" kern="1200" baseline="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사용자의 </a:t>
                      </a: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예매내역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확인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쿠폰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내역 확인</a:t>
                      </a:r>
                      <a:endParaRPr lang="en-US" altLang="ko-KR" sz="1200" kern="1200" baseline="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찜목록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확인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* </a:t>
                      </a: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회원목록을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조회할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회원정보에 대해 수정할 수 있다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로그인이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되어있지 않으면 로그인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페이지로 이동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14899" y="3113971"/>
            <a:ext cx="656907" cy="985360"/>
            <a:chOff x="521049" y="2828040"/>
            <a:chExt cx="656907" cy="9853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9" y="2828040"/>
              <a:ext cx="656907" cy="65690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7986" y="3521012"/>
              <a:ext cx="5630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user</a:t>
              </a:r>
              <a:endParaRPr lang="ko-KR" altLang="en-US" sz="13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931726" y="2901811"/>
            <a:ext cx="1260274" cy="1040349"/>
            <a:chOff x="10360058" y="2773051"/>
            <a:chExt cx="1260274" cy="104034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7094" y="2773051"/>
              <a:ext cx="726203" cy="72620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360058" y="3521012"/>
              <a:ext cx="12602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administrator</a:t>
              </a:r>
              <a:endParaRPr lang="ko-KR" altLang="en-US" sz="1300" b="1" dirty="0"/>
            </a:p>
          </p:txBody>
        </p:sp>
      </p:grpSp>
      <p:cxnSp>
        <p:nvCxnSpPr>
          <p:cNvPr id="11" name="직선 연결선 10"/>
          <p:cNvCxnSpPr>
            <a:endCxn id="18" idx="1"/>
          </p:cNvCxnSpPr>
          <p:nvPr/>
        </p:nvCxnSpPr>
        <p:spPr>
          <a:xfrm>
            <a:off x="1461155" y="3517420"/>
            <a:ext cx="1753385" cy="1434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7" idx="1"/>
          </p:cNvCxnSpPr>
          <p:nvPr/>
        </p:nvCxnSpPr>
        <p:spPr>
          <a:xfrm flipH="1">
            <a:off x="1461155" y="2267710"/>
            <a:ext cx="1753384" cy="1236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4539" y="2083044"/>
            <a:ext cx="961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14540" y="4767131"/>
            <a:ext cx="961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FAQ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18" idx="2"/>
            <a:endCxn id="41" idx="0"/>
          </p:cNvCxnSpPr>
          <p:nvPr/>
        </p:nvCxnSpPr>
        <p:spPr>
          <a:xfrm>
            <a:off x="3695307" y="5136463"/>
            <a:ext cx="1074656" cy="577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2"/>
            <a:endCxn id="30" idx="0"/>
          </p:cNvCxnSpPr>
          <p:nvPr/>
        </p:nvCxnSpPr>
        <p:spPr>
          <a:xfrm flipH="1">
            <a:off x="2190817" y="5136463"/>
            <a:ext cx="1504490" cy="577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171806" y="5713486"/>
            <a:ext cx="2038022" cy="3721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카테고리 선택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284483" y="5713486"/>
            <a:ext cx="970959" cy="3721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66848" y="3332754"/>
            <a:ext cx="1752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고객센터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cxnSp>
        <p:nvCxnSpPr>
          <p:cNvPr id="54" name="직선 연결선 53"/>
          <p:cNvCxnSpPr>
            <a:stCxn id="52" idx="3"/>
          </p:cNvCxnSpPr>
          <p:nvPr/>
        </p:nvCxnSpPr>
        <p:spPr>
          <a:xfrm>
            <a:off x="9919600" y="3517420"/>
            <a:ext cx="1090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7" idx="3"/>
            <a:endCxn id="72" idx="1"/>
          </p:cNvCxnSpPr>
          <p:nvPr/>
        </p:nvCxnSpPr>
        <p:spPr>
          <a:xfrm flipV="1">
            <a:off x="4176073" y="2245375"/>
            <a:ext cx="626884" cy="22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02957" y="2060709"/>
            <a:ext cx="970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글쓰기</a:t>
            </a:r>
            <a:endParaRPr lang="ko-KR" altLang="en-US"/>
          </a:p>
        </p:txBody>
      </p:sp>
      <p:cxnSp>
        <p:nvCxnSpPr>
          <p:cNvPr id="77" name="직선 연결선 76"/>
          <p:cNvCxnSpPr>
            <a:stCxn id="72" idx="3"/>
            <a:endCxn id="103" idx="3"/>
          </p:cNvCxnSpPr>
          <p:nvPr/>
        </p:nvCxnSpPr>
        <p:spPr>
          <a:xfrm flipV="1">
            <a:off x="5773915" y="1526888"/>
            <a:ext cx="803613" cy="718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6412153" y="1196330"/>
            <a:ext cx="1129254" cy="387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문의유형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/>
          <p:cNvCxnSpPr>
            <a:stCxn id="108" idx="2"/>
            <a:endCxn id="72" idx="3"/>
          </p:cNvCxnSpPr>
          <p:nvPr/>
        </p:nvCxnSpPr>
        <p:spPr>
          <a:xfrm flipH="1">
            <a:off x="5773915" y="1934459"/>
            <a:ext cx="638238" cy="310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412153" y="1740822"/>
            <a:ext cx="1129254" cy="387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문의제목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>
            <a:stCxn id="110" idx="2"/>
            <a:endCxn id="72" idx="3"/>
          </p:cNvCxnSpPr>
          <p:nvPr/>
        </p:nvCxnSpPr>
        <p:spPr>
          <a:xfrm flipH="1" flipV="1">
            <a:off x="5773915" y="2245375"/>
            <a:ext cx="638238" cy="23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412153" y="2285314"/>
            <a:ext cx="1129254" cy="387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문의내용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/>
          <p:cNvCxnSpPr>
            <a:stCxn id="112" idx="1"/>
            <a:endCxn id="72" idx="3"/>
          </p:cNvCxnSpPr>
          <p:nvPr/>
        </p:nvCxnSpPr>
        <p:spPr>
          <a:xfrm flipH="1" flipV="1">
            <a:off x="5773915" y="2245375"/>
            <a:ext cx="803613" cy="64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6412153" y="2829805"/>
            <a:ext cx="1129254" cy="387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첨부파일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제목 122"/>
          <p:cNvSpPr>
            <a:spLocks noGrp="1"/>
          </p:cNvSpPr>
          <p:nvPr>
            <p:ph type="title"/>
          </p:nvPr>
        </p:nvSpPr>
        <p:spPr>
          <a:xfrm>
            <a:off x="47134" y="125110"/>
            <a:ext cx="2481277" cy="1046253"/>
          </a:xfrm>
        </p:spPr>
        <p:txBody>
          <a:bodyPr/>
          <a:lstStyle/>
          <a:p>
            <a:r>
              <a:rPr lang="ko-KR" altLang="en-US" smtClean="0"/>
              <a:t>고객센터</a:t>
            </a:r>
            <a:endParaRPr lang="ko-KR" altLang="en-US" dirty="0"/>
          </a:p>
        </p:txBody>
      </p:sp>
      <p:cxnSp>
        <p:nvCxnSpPr>
          <p:cNvPr id="127" name="직선 연결선 126"/>
          <p:cNvCxnSpPr>
            <a:stCxn id="17" idx="3"/>
            <a:endCxn id="133" idx="2"/>
          </p:cNvCxnSpPr>
          <p:nvPr/>
        </p:nvCxnSpPr>
        <p:spPr>
          <a:xfrm flipV="1">
            <a:off x="4176073" y="1279233"/>
            <a:ext cx="0" cy="988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341800" y="909901"/>
            <a:ext cx="16685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문의내역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cxnSp>
        <p:nvCxnSpPr>
          <p:cNvPr id="141" name="꺾인 연결선 140"/>
          <p:cNvCxnSpPr>
            <a:stCxn id="52" idx="1"/>
            <a:endCxn id="17" idx="2"/>
          </p:cNvCxnSpPr>
          <p:nvPr/>
        </p:nvCxnSpPr>
        <p:spPr>
          <a:xfrm rot="10800000">
            <a:off x="3695306" y="2452376"/>
            <a:ext cx="4471542" cy="1065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52" idx="1"/>
            <a:endCxn id="18" idx="3"/>
          </p:cNvCxnSpPr>
          <p:nvPr/>
        </p:nvCxnSpPr>
        <p:spPr>
          <a:xfrm rot="10800000" flipV="1">
            <a:off x="4176074" y="3517419"/>
            <a:ext cx="3990775" cy="14343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유스케이스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명세서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고객센터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39017"/>
              </p:ext>
            </p:extLst>
          </p:nvPr>
        </p:nvGraphicFramePr>
        <p:xfrm>
          <a:off x="2053002" y="1690688"/>
          <a:ext cx="7320280" cy="448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사용자의 문의사항 확인 및 답변 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FAQ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를 통해 간단한 문제를 해결 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문의를 통해 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FAQ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 해결 불가능한 사항을 문의할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사용자는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내역을 확인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및 수정이 가능하다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* 1:1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문의를 답변 할 수 있다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FAQ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를 등록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수정 할 수 있다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문의는 로그인 후에만 이용 가능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2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요구사항 정의서</a:t>
            </a:r>
          </a:p>
          <a:p>
            <a:endParaRPr lang="ko-KR" altLang="en-US" dirty="0"/>
          </a:p>
          <a:p>
            <a:r>
              <a:rPr lang="ko-KR" altLang="en-US" dirty="0" err="1"/>
              <a:t>유스케이스</a:t>
            </a:r>
            <a:r>
              <a:rPr lang="ko-KR" altLang="en-US" dirty="0"/>
              <a:t> 리스트</a:t>
            </a:r>
          </a:p>
          <a:p>
            <a:endParaRPr lang="ko-KR" altLang="en-US" dirty="0"/>
          </a:p>
          <a:p>
            <a:r>
              <a:rPr lang="ko-KR" altLang="en-US" dirty="0" err="1"/>
              <a:t>유스케이스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</a:p>
          <a:p>
            <a:endParaRPr lang="ko-KR" altLang="en-US" dirty="0"/>
          </a:p>
          <a:p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ko-KR" altLang="en-US" dirty="0"/>
              <a:t> 목록</a:t>
            </a:r>
          </a:p>
        </p:txBody>
      </p:sp>
    </p:spTree>
    <p:extLst>
      <p:ext uri="{BB962C8B-B14F-4D97-AF65-F5344CB8AC3E}">
        <p14:creationId xmlns:p14="http://schemas.microsoft.com/office/powerpoint/2010/main" val="11181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6893"/>
              </p:ext>
            </p:extLst>
          </p:nvPr>
        </p:nvGraphicFramePr>
        <p:xfrm>
          <a:off x="763572" y="482288"/>
          <a:ext cx="10567448" cy="5443401"/>
        </p:xfrm>
        <a:graphic>
          <a:graphicData uri="http://schemas.openxmlformats.org/drawingml/2006/table">
            <a:tbl>
              <a:tblPr firstRow="1" bandRow="1"/>
              <a:tblGrid>
                <a:gridCol w="176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678"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대분류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22">
                <a:tc rowSpan="11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작품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작품 목록 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추천 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작품정보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유의사항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공연장소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일정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예매안내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관람평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2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티켓 예매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좌석배치도</a:t>
                      </a:r>
                      <a:r>
                        <a:rPr lang="en-US" altLang="ko-KR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좌석 선택 및 결제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 문의사항 목록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문의사항글</a:t>
                      </a: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dirty="0" err="1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상세글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문의글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등록 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수정</a:t>
                      </a:r>
                      <a:r>
                        <a:rPr lang="ko-KR" altLang="en-US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새소식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이벤트 확인 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en-US" altLang="ko-KR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 </a:t>
                      </a: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endParaRPr lang="en-US" altLang="ko-KR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059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ID/PW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찾기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ID/PW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 사용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회원정보수정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티켓조회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구매 티켓 </a:t>
                      </a: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구매 티켓 </a:t>
                      </a: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찜목록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찜목록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찜목록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 수정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450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쿠폰 관리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쿠폰 </a:t>
                      </a: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678">
                <a:tc rowSpan="5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회원정보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회원등급 관리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회원정보 삭제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FAQ,</a:t>
                      </a:r>
                      <a:r>
                        <a:rPr lang="en-US" altLang="ko-KR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1:1</a:t>
                      </a:r>
                      <a:r>
                        <a:rPr lang="ko-KR" altLang="en-US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문의글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답변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FAQ</a:t>
                      </a:r>
                      <a:r>
                        <a:rPr lang="ko-KR" altLang="en-US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등록 및 수정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쿠폰 관리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할인율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지급방식</a:t>
                      </a:r>
                    </a:p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생일쿠폰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aseline="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첫결제쿠폰</a:t>
                      </a:r>
                      <a:r>
                        <a:rPr lang="en-US" altLang="ko-KR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등급별 쿠폰 지급</a:t>
                      </a:r>
                      <a:endParaRPr lang="ko-KR" altLang="en-US" sz="1200" dirty="0" smtClean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새소식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이벤트 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이벤트 관리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작품 관리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카테고리별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목록 관리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뮤지컬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연극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콘서트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클래식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작품 등록 </a:t>
                      </a:r>
                      <a:r>
                        <a:rPr lang="en-US" altLang="ko-KR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aseline="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1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dirty="0" smtClean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0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메인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작품 목록 및 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6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6764" y="406052"/>
            <a:ext cx="4047791" cy="1014358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메인</a:t>
            </a:r>
            <a:endParaRPr lang="ko-KR" altLang="en-US" sz="3600" b="1" dirty="0"/>
          </a:p>
        </p:txBody>
      </p:sp>
      <p:cxnSp>
        <p:nvCxnSpPr>
          <p:cNvPr id="7" name="직선 연결선 6"/>
          <p:cNvCxnSpPr>
            <a:stCxn id="13" idx="3"/>
            <a:endCxn id="15" idx="1"/>
          </p:cNvCxnSpPr>
          <p:nvPr/>
        </p:nvCxnSpPr>
        <p:spPr>
          <a:xfrm flipV="1">
            <a:off x="2263510" y="2982320"/>
            <a:ext cx="1406190" cy="56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3" idx="3"/>
            <a:endCxn id="14" idx="1"/>
          </p:cNvCxnSpPr>
          <p:nvPr/>
        </p:nvCxnSpPr>
        <p:spPr>
          <a:xfrm flipV="1">
            <a:off x="2263510" y="2002602"/>
            <a:ext cx="1454366" cy="1036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3" idx="3"/>
            <a:endCxn id="16" idx="1"/>
          </p:cNvCxnSpPr>
          <p:nvPr/>
        </p:nvCxnSpPr>
        <p:spPr>
          <a:xfrm>
            <a:off x="2263510" y="3039284"/>
            <a:ext cx="1610958" cy="878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20445" y="2854618"/>
            <a:ext cx="6430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17876" y="1817936"/>
            <a:ext cx="1128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카테고리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69700" y="2797654"/>
            <a:ext cx="1225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작품 검색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74468" y="3732872"/>
            <a:ext cx="935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추천작</a:t>
            </a:r>
            <a:endParaRPr lang="ko-KR" altLang="en-US" b="1" dirty="0"/>
          </a:p>
        </p:txBody>
      </p:sp>
      <p:cxnSp>
        <p:nvCxnSpPr>
          <p:cNvPr id="20" name="직선 연결선 19"/>
          <p:cNvCxnSpPr>
            <a:stCxn id="101" idx="3"/>
            <a:endCxn id="29" idx="1"/>
          </p:cNvCxnSpPr>
          <p:nvPr/>
        </p:nvCxnSpPr>
        <p:spPr>
          <a:xfrm>
            <a:off x="7752467" y="2982320"/>
            <a:ext cx="2270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23245" y="2797654"/>
            <a:ext cx="1187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작품 정보</a:t>
            </a:r>
            <a:endParaRPr lang="ko-KR" altLang="en-US" b="1" dirty="0"/>
          </a:p>
        </p:txBody>
      </p:sp>
      <p:cxnSp>
        <p:nvCxnSpPr>
          <p:cNvPr id="36" name="직선 연결선 35"/>
          <p:cNvCxnSpPr>
            <a:stCxn id="16" idx="3"/>
            <a:endCxn id="29" idx="1"/>
          </p:cNvCxnSpPr>
          <p:nvPr/>
        </p:nvCxnSpPr>
        <p:spPr>
          <a:xfrm flipV="1">
            <a:off x="4809927" y="2982320"/>
            <a:ext cx="5213318" cy="935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43" idx="3"/>
            <a:endCxn id="58" idx="1"/>
          </p:cNvCxnSpPr>
          <p:nvPr/>
        </p:nvCxnSpPr>
        <p:spPr>
          <a:xfrm>
            <a:off x="4846539" y="4873008"/>
            <a:ext cx="1806230" cy="114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52769" y="5828478"/>
            <a:ext cx="8937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이벤트</a:t>
            </a:r>
            <a:endParaRPr lang="ko-KR" altLang="en-US" b="1" dirty="0"/>
          </a:p>
        </p:txBody>
      </p:sp>
      <p:cxnSp>
        <p:nvCxnSpPr>
          <p:cNvPr id="132" name="직선 연결선 131"/>
          <p:cNvCxnSpPr>
            <a:stCxn id="133" idx="2"/>
            <a:endCxn id="58" idx="3"/>
          </p:cNvCxnSpPr>
          <p:nvPr/>
        </p:nvCxnSpPr>
        <p:spPr>
          <a:xfrm flipH="1" flipV="1">
            <a:off x="7546538" y="6013144"/>
            <a:ext cx="1768810" cy="524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9315348" y="6390990"/>
            <a:ext cx="619508" cy="2929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일정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>
            <a:stCxn id="139" idx="2"/>
            <a:endCxn id="58" idx="3"/>
          </p:cNvCxnSpPr>
          <p:nvPr/>
        </p:nvCxnSpPr>
        <p:spPr>
          <a:xfrm flipH="1">
            <a:off x="7546538" y="5300762"/>
            <a:ext cx="1749789" cy="71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9296327" y="5154264"/>
            <a:ext cx="619508" cy="2929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내용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2" name="직선 연결선 141"/>
          <p:cNvCxnSpPr>
            <a:stCxn id="13" idx="3"/>
            <a:endCxn id="143" idx="1"/>
          </p:cNvCxnSpPr>
          <p:nvPr/>
        </p:nvCxnSpPr>
        <p:spPr>
          <a:xfrm>
            <a:off x="2263510" y="3039284"/>
            <a:ext cx="1482942" cy="1833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746452" y="4688342"/>
            <a:ext cx="1100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새소식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46451" y="4688342"/>
            <a:ext cx="1100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cxnSp>
        <p:nvCxnSpPr>
          <p:cNvPr id="66" name="직선 연결선 65"/>
          <p:cNvCxnSpPr>
            <a:stCxn id="143" idx="3"/>
            <a:endCxn id="56" idx="1"/>
          </p:cNvCxnSpPr>
          <p:nvPr/>
        </p:nvCxnSpPr>
        <p:spPr>
          <a:xfrm>
            <a:off x="4846539" y="4873008"/>
            <a:ext cx="1599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599891" y="2797654"/>
            <a:ext cx="1152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작품목록</a:t>
            </a:r>
            <a:endParaRPr lang="ko-KR" altLang="en-US" b="1" dirty="0"/>
          </a:p>
        </p:txBody>
      </p:sp>
      <p:cxnSp>
        <p:nvCxnSpPr>
          <p:cNvPr id="177" name="직선 연결선 176"/>
          <p:cNvCxnSpPr>
            <a:stCxn id="15" idx="3"/>
            <a:endCxn id="101" idx="1"/>
          </p:cNvCxnSpPr>
          <p:nvPr/>
        </p:nvCxnSpPr>
        <p:spPr>
          <a:xfrm>
            <a:off x="4894714" y="2982320"/>
            <a:ext cx="1705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9" name="표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70943"/>
              </p:ext>
            </p:extLst>
          </p:nvPr>
        </p:nvGraphicFramePr>
        <p:xfrm>
          <a:off x="5440074" y="1817936"/>
          <a:ext cx="3472210" cy="369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442">
                  <a:extLst>
                    <a:ext uri="{9D8B030D-6E8A-4147-A177-3AD203B41FA5}">
                      <a16:colId xmlns:a16="http://schemas.microsoft.com/office/drawing/2014/main" val="2441004570"/>
                    </a:ext>
                  </a:extLst>
                </a:gridCol>
                <a:gridCol w="694442">
                  <a:extLst>
                    <a:ext uri="{9D8B030D-6E8A-4147-A177-3AD203B41FA5}">
                      <a16:colId xmlns:a16="http://schemas.microsoft.com/office/drawing/2014/main" val="1658902532"/>
                    </a:ext>
                  </a:extLst>
                </a:gridCol>
                <a:gridCol w="694442">
                  <a:extLst>
                    <a:ext uri="{9D8B030D-6E8A-4147-A177-3AD203B41FA5}">
                      <a16:colId xmlns:a16="http://schemas.microsoft.com/office/drawing/2014/main" val="636460529"/>
                    </a:ext>
                  </a:extLst>
                </a:gridCol>
                <a:gridCol w="694442">
                  <a:extLst>
                    <a:ext uri="{9D8B030D-6E8A-4147-A177-3AD203B41FA5}">
                      <a16:colId xmlns:a16="http://schemas.microsoft.com/office/drawing/2014/main" val="399954429"/>
                    </a:ext>
                  </a:extLst>
                </a:gridCol>
                <a:gridCol w="694442">
                  <a:extLst>
                    <a:ext uri="{9D8B030D-6E8A-4147-A177-3AD203B41FA5}">
                      <a16:colId xmlns:a16="http://schemas.microsoft.com/office/drawing/2014/main" val="68761584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콘서트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뮤지컬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클래식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연극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전시</a:t>
                      </a:r>
                      <a:endParaRPr lang="ko-KR" altLang="en-US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764868"/>
                  </a:ext>
                </a:extLst>
              </a:tr>
            </a:tbl>
          </a:graphicData>
        </a:graphic>
      </p:graphicFrame>
      <p:cxnSp>
        <p:nvCxnSpPr>
          <p:cNvPr id="380" name="직선 연결선 379"/>
          <p:cNvCxnSpPr>
            <a:stCxn id="14" idx="3"/>
            <a:endCxn id="379" idx="1"/>
          </p:cNvCxnSpPr>
          <p:nvPr/>
        </p:nvCxnSpPr>
        <p:spPr>
          <a:xfrm>
            <a:off x="4846539" y="2002602"/>
            <a:ext cx="593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379" idx="2"/>
            <a:endCxn id="101" idx="0"/>
          </p:cNvCxnSpPr>
          <p:nvPr/>
        </p:nvCxnSpPr>
        <p:spPr>
          <a:xfrm>
            <a:off x="7176179" y="2187268"/>
            <a:ext cx="0" cy="610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474088" y="2710831"/>
            <a:ext cx="656907" cy="985360"/>
            <a:chOff x="521049" y="2828040"/>
            <a:chExt cx="656907" cy="985360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9" y="2828040"/>
              <a:ext cx="656907" cy="656907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567986" y="3521012"/>
              <a:ext cx="5630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user</a:t>
              </a:r>
              <a:endParaRPr lang="ko-KR" altLang="en-US" sz="1300" b="1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28594" y="5057674"/>
            <a:ext cx="1260274" cy="1040349"/>
            <a:chOff x="10360058" y="2773051"/>
            <a:chExt cx="1260274" cy="1040349"/>
          </a:xfrm>
        </p:grpSpPr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7094" y="2773051"/>
              <a:ext cx="726203" cy="72620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10360058" y="3521012"/>
              <a:ext cx="12602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administrator</a:t>
              </a:r>
              <a:endParaRPr lang="ko-KR" altLang="en-US" sz="13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168579" y="5582497"/>
            <a:ext cx="9281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관리</a:t>
            </a:r>
            <a:endParaRPr lang="ko-KR" altLang="en-US" b="1" dirty="0"/>
          </a:p>
        </p:txBody>
      </p:sp>
      <p:cxnSp>
        <p:nvCxnSpPr>
          <p:cNvPr id="96" name="직선 연결선 95"/>
          <p:cNvCxnSpPr>
            <a:stCxn id="13" idx="1"/>
            <a:endCxn id="105" idx="3"/>
          </p:cNvCxnSpPr>
          <p:nvPr/>
        </p:nvCxnSpPr>
        <p:spPr>
          <a:xfrm flipH="1">
            <a:off x="1130995" y="3039284"/>
            <a:ext cx="48945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3"/>
            <a:endCxn id="112" idx="1"/>
          </p:cNvCxnSpPr>
          <p:nvPr/>
        </p:nvCxnSpPr>
        <p:spPr>
          <a:xfrm>
            <a:off x="1121833" y="5420776"/>
            <a:ext cx="1046746" cy="346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2" idx="3"/>
            <a:endCxn id="56" idx="1"/>
          </p:cNvCxnSpPr>
          <p:nvPr/>
        </p:nvCxnSpPr>
        <p:spPr>
          <a:xfrm flipV="1">
            <a:off x="3096750" y="4873008"/>
            <a:ext cx="3349701" cy="894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2" idx="3"/>
            <a:endCxn id="58" idx="1"/>
          </p:cNvCxnSpPr>
          <p:nvPr/>
        </p:nvCxnSpPr>
        <p:spPr>
          <a:xfrm>
            <a:off x="3096750" y="5767163"/>
            <a:ext cx="3556019" cy="24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12" idx="3"/>
            <a:endCxn id="16" idx="1"/>
          </p:cNvCxnSpPr>
          <p:nvPr/>
        </p:nvCxnSpPr>
        <p:spPr>
          <a:xfrm flipV="1">
            <a:off x="3096750" y="3917538"/>
            <a:ext cx="777718" cy="1849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유스케이스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명세서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메인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32294"/>
              </p:ext>
            </p:extLst>
          </p:nvPr>
        </p:nvGraphicFramePr>
        <p:xfrm>
          <a:off x="2053002" y="1690688"/>
          <a:ext cx="7320280" cy="448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메인페이지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카테고리 및 </a:t>
                      </a: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추천작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제공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사람 아이콘을 통해 </a:t>
                      </a: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마이페이지로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이동할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작품 검색을 통해 예매하고자 하는 </a:t>
                      </a: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작품정보로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바로 이동할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카테고리 아이콘을 통해 작품목록으로 이동할 수 있다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추천작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목록을 통해 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작품을 추천 받을 수 있다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200" kern="1200" baseline="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새소식을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통해 공지사항과 진행중인 이벤트에 대해 열람할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고객센터로 이동할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추천작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이미지 </a:t>
                      </a: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선택시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해당 작품 페이지로 </a:t>
                      </a: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이동가능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5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9977" y="3088893"/>
            <a:ext cx="656907" cy="985360"/>
            <a:chOff x="521049" y="2828040"/>
            <a:chExt cx="656907" cy="9853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9" y="2828040"/>
              <a:ext cx="656907" cy="65690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7986" y="3521012"/>
              <a:ext cx="5630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user</a:t>
              </a:r>
              <a:endParaRPr lang="ko-KR" altLang="en-US" sz="1300" b="1" dirty="0"/>
            </a:p>
          </p:txBody>
        </p:sp>
      </p:grpSp>
      <p:cxnSp>
        <p:nvCxnSpPr>
          <p:cNvPr id="8" name="직선 연결선 7"/>
          <p:cNvCxnSpPr>
            <a:stCxn id="5" idx="3"/>
            <a:endCxn id="9" idx="1"/>
          </p:cNvCxnSpPr>
          <p:nvPr/>
        </p:nvCxnSpPr>
        <p:spPr>
          <a:xfrm>
            <a:off x="1076884" y="3417347"/>
            <a:ext cx="746304" cy="11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3188" y="3244334"/>
            <a:ext cx="1343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작품목록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9" idx="3"/>
            <a:endCxn id="17" idx="1"/>
          </p:cNvCxnSpPr>
          <p:nvPr/>
        </p:nvCxnSpPr>
        <p:spPr>
          <a:xfrm>
            <a:off x="3166901" y="3429000"/>
            <a:ext cx="2140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07106" y="3244334"/>
            <a:ext cx="1349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작품페이지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236" idx="3"/>
            <a:endCxn id="224" idx="2"/>
          </p:cNvCxnSpPr>
          <p:nvPr/>
        </p:nvCxnSpPr>
        <p:spPr>
          <a:xfrm>
            <a:off x="6680198" y="5637514"/>
            <a:ext cx="1349385" cy="788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7" idx="3"/>
            <a:endCxn id="222" idx="2"/>
          </p:cNvCxnSpPr>
          <p:nvPr/>
        </p:nvCxnSpPr>
        <p:spPr>
          <a:xfrm>
            <a:off x="6656895" y="3429000"/>
            <a:ext cx="1513323" cy="477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7" idx="3"/>
            <a:endCxn id="221" idx="2"/>
          </p:cNvCxnSpPr>
          <p:nvPr/>
        </p:nvCxnSpPr>
        <p:spPr>
          <a:xfrm>
            <a:off x="6656895" y="3429000"/>
            <a:ext cx="1320415" cy="947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7" idx="3"/>
            <a:endCxn id="220" idx="2"/>
          </p:cNvCxnSpPr>
          <p:nvPr/>
        </p:nvCxnSpPr>
        <p:spPr>
          <a:xfrm flipV="1">
            <a:off x="6656895" y="3413985"/>
            <a:ext cx="1519039" cy="15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80" idx="3"/>
            <a:endCxn id="165" idx="1"/>
          </p:cNvCxnSpPr>
          <p:nvPr/>
        </p:nvCxnSpPr>
        <p:spPr>
          <a:xfrm flipV="1">
            <a:off x="6896205" y="1366070"/>
            <a:ext cx="1565306" cy="95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7" idx="3"/>
            <a:endCxn id="219" idx="2"/>
          </p:cNvCxnSpPr>
          <p:nvPr/>
        </p:nvCxnSpPr>
        <p:spPr>
          <a:xfrm flipV="1">
            <a:off x="6656895" y="2981486"/>
            <a:ext cx="1408816" cy="447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10833786" y="980330"/>
            <a:ext cx="1260274" cy="1040349"/>
            <a:chOff x="10360058" y="2773051"/>
            <a:chExt cx="1260274" cy="1040349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7094" y="2773051"/>
              <a:ext cx="726203" cy="726203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360058" y="3521012"/>
              <a:ext cx="12602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administrator</a:t>
              </a:r>
              <a:endParaRPr lang="ko-KR" altLang="en-US" sz="1300" b="1" dirty="0"/>
            </a:p>
          </p:txBody>
        </p:sp>
      </p:grpSp>
      <p:cxnSp>
        <p:nvCxnSpPr>
          <p:cNvPr id="94" name="직선 연결선 93"/>
          <p:cNvCxnSpPr>
            <a:stCxn id="92" idx="1"/>
            <a:endCxn id="165" idx="3"/>
          </p:cNvCxnSpPr>
          <p:nvPr/>
        </p:nvCxnSpPr>
        <p:spPr>
          <a:xfrm flipH="1">
            <a:off x="9567823" y="1343432"/>
            <a:ext cx="1532999" cy="2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962880" y="1208117"/>
            <a:ext cx="933325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작품등록</a:t>
            </a:r>
            <a:endParaRPr lang="ko-KR" altLang="en-US" sz="1300" dirty="0"/>
          </a:p>
        </p:txBody>
      </p:sp>
      <p:cxnSp>
        <p:nvCxnSpPr>
          <p:cNvPr id="107" name="직선 연결선 106"/>
          <p:cNvCxnSpPr/>
          <p:nvPr/>
        </p:nvCxnSpPr>
        <p:spPr>
          <a:xfrm flipH="1">
            <a:off x="13301996" y="2698144"/>
            <a:ext cx="2276293" cy="167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962880" y="1688523"/>
            <a:ext cx="933325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작품수정</a:t>
            </a:r>
            <a:endParaRPr lang="ko-KR" altLang="en-US" sz="1300" dirty="0"/>
          </a:p>
        </p:txBody>
      </p:sp>
      <p:cxnSp>
        <p:nvCxnSpPr>
          <p:cNvPr id="109" name="직선 화살표 연결선 108"/>
          <p:cNvCxnSpPr>
            <a:stCxn id="165" idx="1"/>
          </p:cNvCxnSpPr>
          <p:nvPr/>
        </p:nvCxnSpPr>
        <p:spPr>
          <a:xfrm flipH="1">
            <a:off x="6656895" y="1366070"/>
            <a:ext cx="1804616" cy="1875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06" idx="3"/>
            <a:endCxn id="165" idx="1"/>
          </p:cNvCxnSpPr>
          <p:nvPr/>
        </p:nvCxnSpPr>
        <p:spPr>
          <a:xfrm>
            <a:off x="6896205" y="1354311"/>
            <a:ext cx="1565306" cy="1175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461511" y="1181404"/>
            <a:ext cx="1106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작품관리</a:t>
            </a:r>
            <a:endParaRPr lang="ko-KR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5962880" y="2170772"/>
            <a:ext cx="933325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작품삭제</a:t>
            </a:r>
            <a:endParaRPr lang="en-US" altLang="ko-KR" sz="1300" dirty="0" smtClean="0"/>
          </a:p>
        </p:txBody>
      </p:sp>
      <p:cxnSp>
        <p:nvCxnSpPr>
          <p:cNvPr id="181" name="직선 화살표 연결선 180"/>
          <p:cNvCxnSpPr>
            <a:stCxn id="17" idx="2"/>
            <a:endCxn id="236" idx="0"/>
          </p:cNvCxnSpPr>
          <p:nvPr/>
        </p:nvCxnSpPr>
        <p:spPr>
          <a:xfrm>
            <a:off x="5982001" y="3613666"/>
            <a:ext cx="137302" cy="183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12" idx="3"/>
            <a:endCxn id="165" idx="1"/>
          </p:cNvCxnSpPr>
          <p:nvPr/>
        </p:nvCxnSpPr>
        <p:spPr>
          <a:xfrm flipV="1">
            <a:off x="6896205" y="1366070"/>
            <a:ext cx="1565306" cy="46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4673350" y="1789792"/>
            <a:ext cx="123949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작품정보수정</a:t>
            </a:r>
            <a:endParaRPr lang="ko-KR" altLang="en-US" sz="1300" dirty="0"/>
          </a:p>
        </p:txBody>
      </p:sp>
      <p:sp>
        <p:nvSpPr>
          <p:cNvPr id="219" name="타원 218"/>
          <p:cNvSpPr/>
          <p:nvPr/>
        </p:nvSpPr>
        <p:spPr>
          <a:xfrm>
            <a:off x="8065711" y="2831167"/>
            <a:ext cx="955318" cy="3006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관람평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8175934" y="3241410"/>
            <a:ext cx="734872" cy="345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977310" y="4235058"/>
            <a:ext cx="1132121" cy="282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유의사항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8170218" y="3738652"/>
            <a:ext cx="746304" cy="335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장소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8003560" y="5005083"/>
            <a:ext cx="791451" cy="3135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좌석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8029583" y="6287364"/>
            <a:ext cx="739405" cy="277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7830426" y="5470752"/>
            <a:ext cx="1137720" cy="3201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결제수단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8026469" y="5875966"/>
            <a:ext cx="745633" cy="287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쿠폰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558408" y="5452848"/>
            <a:ext cx="1121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티켓예매</a:t>
            </a:r>
            <a:endParaRPr lang="ko-KR" altLang="en-US" dirty="0"/>
          </a:p>
        </p:txBody>
      </p:sp>
      <p:cxnSp>
        <p:nvCxnSpPr>
          <p:cNvPr id="334" name="직선 연결선 333"/>
          <p:cNvCxnSpPr>
            <a:stCxn id="236" idx="3"/>
            <a:endCxn id="223" idx="2"/>
          </p:cNvCxnSpPr>
          <p:nvPr/>
        </p:nvCxnSpPr>
        <p:spPr>
          <a:xfrm flipV="1">
            <a:off x="6680198" y="5161871"/>
            <a:ext cx="1323362" cy="475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>
            <a:stCxn id="236" idx="3"/>
            <a:endCxn id="226" idx="2"/>
          </p:cNvCxnSpPr>
          <p:nvPr/>
        </p:nvCxnSpPr>
        <p:spPr>
          <a:xfrm>
            <a:off x="6680198" y="5637514"/>
            <a:ext cx="1346271" cy="382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>
            <a:stCxn id="236" idx="3"/>
            <a:endCxn id="225" idx="2"/>
          </p:cNvCxnSpPr>
          <p:nvPr/>
        </p:nvCxnSpPr>
        <p:spPr>
          <a:xfrm flipV="1">
            <a:off x="6680198" y="5630812"/>
            <a:ext cx="1150228" cy="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제목 1"/>
          <p:cNvSpPr txBox="1">
            <a:spLocks/>
          </p:cNvSpPr>
          <p:nvPr/>
        </p:nvSpPr>
        <p:spPr>
          <a:xfrm>
            <a:off x="595433" y="329073"/>
            <a:ext cx="4047791" cy="1014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/>
              <a:t>작품목록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및 정보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38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유스케이스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명세서 </a:t>
            </a:r>
            <a:r>
              <a:rPr lang="en-US" altLang="ko-KR" sz="3600" dirty="0" smtClean="0"/>
              <a:t>–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작품목록</a:t>
            </a:r>
            <a:r>
              <a:rPr lang="ko-KR" altLang="en-US" sz="3600" dirty="0" smtClean="0"/>
              <a:t> 및 정보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8475"/>
              </p:ext>
            </p:extLst>
          </p:nvPr>
        </p:nvGraphicFramePr>
        <p:xfrm>
          <a:off x="1762856" y="1690688"/>
          <a:ext cx="7320280" cy="448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작품목록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및 정보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카테고리별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작품 목록 및 정보에 대한 페이지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endParaRPr lang="en-US" altLang="ko-KR" sz="1200" kern="1200" baseline="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baseline="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작품목록을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통해 원하는 작품페이지로 이동할 수 있다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작품페이지에서 작품에 대한 정보를 얻을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작품페이지에서 관람평을 작성할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작품페이지에서 티켓을 예매할 수 있다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. 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작품에 관하여 등록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삭제를 할 수 있다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관람평에서 부적절한 내용을 삭제할 수 있다</a:t>
                      </a:r>
                      <a:r>
                        <a:rPr lang="en-US" altLang="ko-KR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  <a:endParaRPr lang="ko-KR" altLang="en-US" sz="1200" kern="120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티켓예매는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로그인 후에만 이용가능</a:t>
                      </a:r>
                      <a:endParaRPr lang="en-US" altLang="ko-KR" sz="1200" kern="1200" dirty="0" smtClean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51375" cy="671823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로그인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09746" y="2865747"/>
            <a:ext cx="656907" cy="985360"/>
            <a:chOff x="521049" y="2828040"/>
            <a:chExt cx="656907" cy="9853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9" y="2828040"/>
              <a:ext cx="656907" cy="65690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7986" y="3521012"/>
              <a:ext cx="5630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user</a:t>
              </a:r>
              <a:endParaRPr lang="ko-KR" altLang="en-US" sz="1300" b="1" dirty="0"/>
            </a:p>
          </p:txBody>
        </p:sp>
      </p:grpSp>
      <p:cxnSp>
        <p:nvCxnSpPr>
          <p:cNvPr id="8" name="직선 연결선 7"/>
          <p:cNvCxnSpPr>
            <a:endCxn id="9" idx="1"/>
          </p:cNvCxnSpPr>
          <p:nvPr/>
        </p:nvCxnSpPr>
        <p:spPr>
          <a:xfrm>
            <a:off x="1229804" y="3194200"/>
            <a:ext cx="1084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3887" y="3009534"/>
            <a:ext cx="904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endParaRPr lang="ko-KR" altLang="en-US"/>
          </a:p>
        </p:txBody>
      </p:sp>
      <p:cxnSp>
        <p:nvCxnSpPr>
          <p:cNvPr id="10" name="직선 연결선 9"/>
          <p:cNvCxnSpPr>
            <a:stCxn id="9" idx="3"/>
            <a:endCxn id="16" idx="1"/>
          </p:cNvCxnSpPr>
          <p:nvPr/>
        </p:nvCxnSpPr>
        <p:spPr>
          <a:xfrm>
            <a:off x="3218860" y="3194200"/>
            <a:ext cx="1997955" cy="167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3"/>
            <a:endCxn id="17" idx="1"/>
          </p:cNvCxnSpPr>
          <p:nvPr/>
        </p:nvCxnSpPr>
        <p:spPr>
          <a:xfrm flipV="1">
            <a:off x="3218860" y="2187019"/>
            <a:ext cx="1984736" cy="1007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6815" y="4680286"/>
            <a:ext cx="1121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계정찾기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3596" y="2002353"/>
            <a:ext cx="1121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17" idx="3"/>
            <a:endCxn id="21" idx="2"/>
          </p:cNvCxnSpPr>
          <p:nvPr/>
        </p:nvCxnSpPr>
        <p:spPr>
          <a:xfrm flipV="1">
            <a:off x="6325386" y="1208866"/>
            <a:ext cx="1654573" cy="978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979959" y="1026459"/>
            <a:ext cx="801279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7" idx="3"/>
            <a:endCxn id="26" idx="2"/>
          </p:cNvCxnSpPr>
          <p:nvPr/>
        </p:nvCxnSpPr>
        <p:spPr>
          <a:xfrm flipV="1">
            <a:off x="6325386" y="1745121"/>
            <a:ext cx="1653665" cy="441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979051" y="1562714"/>
            <a:ext cx="803094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ID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17" idx="3"/>
            <a:endCxn id="29" idx="2"/>
          </p:cNvCxnSpPr>
          <p:nvPr/>
        </p:nvCxnSpPr>
        <p:spPr>
          <a:xfrm>
            <a:off x="6325386" y="2187019"/>
            <a:ext cx="1654573" cy="83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979959" y="2088131"/>
            <a:ext cx="801279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PW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6" idx="6"/>
            <a:endCxn id="32" idx="2"/>
          </p:cNvCxnSpPr>
          <p:nvPr/>
        </p:nvCxnSpPr>
        <p:spPr>
          <a:xfrm>
            <a:off x="8782145" y="1745121"/>
            <a:ext cx="710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493134" y="1562714"/>
            <a:ext cx="1196862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중복확인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3" idx="3"/>
            <a:endCxn id="40" idx="2"/>
          </p:cNvCxnSpPr>
          <p:nvPr/>
        </p:nvCxnSpPr>
        <p:spPr>
          <a:xfrm flipV="1">
            <a:off x="8582951" y="4494732"/>
            <a:ext cx="906016" cy="370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9488967" y="4312325"/>
            <a:ext cx="801279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63" idx="3"/>
            <a:endCxn id="42" idx="2"/>
          </p:cNvCxnSpPr>
          <p:nvPr/>
        </p:nvCxnSpPr>
        <p:spPr>
          <a:xfrm>
            <a:off x="8582951" y="4864952"/>
            <a:ext cx="708224" cy="452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9291175" y="5135496"/>
            <a:ext cx="1196862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전화번호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>
            <a:stCxn id="17" idx="3"/>
            <a:endCxn id="46" idx="2"/>
          </p:cNvCxnSpPr>
          <p:nvPr/>
        </p:nvCxnSpPr>
        <p:spPr>
          <a:xfrm>
            <a:off x="6325386" y="2187019"/>
            <a:ext cx="1457862" cy="560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7783248" y="2564653"/>
            <a:ext cx="1194700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생년월일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>
            <a:stCxn id="17" idx="3"/>
            <a:endCxn id="50" idx="2"/>
          </p:cNvCxnSpPr>
          <p:nvPr/>
        </p:nvCxnSpPr>
        <p:spPr>
          <a:xfrm>
            <a:off x="6325386" y="2187019"/>
            <a:ext cx="1555284" cy="966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7880670" y="2971339"/>
            <a:ext cx="999857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이메일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17" idx="3"/>
            <a:endCxn id="53" idx="2"/>
          </p:cNvCxnSpPr>
          <p:nvPr/>
        </p:nvCxnSpPr>
        <p:spPr>
          <a:xfrm>
            <a:off x="6325386" y="2187019"/>
            <a:ext cx="1454957" cy="1373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7780343" y="3378025"/>
            <a:ext cx="1200510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전화번호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1161" y="4680286"/>
            <a:ext cx="1121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cxnSp>
        <p:nvCxnSpPr>
          <p:cNvPr id="67" name="직선 연결선 66"/>
          <p:cNvCxnSpPr>
            <a:stCxn id="16" idx="3"/>
            <a:endCxn id="117" idx="1"/>
          </p:cNvCxnSpPr>
          <p:nvPr/>
        </p:nvCxnSpPr>
        <p:spPr>
          <a:xfrm>
            <a:off x="6338605" y="4864952"/>
            <a:ext cx="1176803" cy="1278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6" idx="3"/>
            <a:endCxn id="63" idx="1"/>
          </p:cNvCxnSpPr>
          <p:nvPr/>
        </p:nvCxnSpPr>
        <p:spPr>
          <a:xfrm>
            <a:off x="6338605" y="4864952"/>
            <a:ext cx="1122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3" idx="3"/>
            <a:endCxn id="79" idx="2"/>
          </p:cNvCxnSpPr>
          <p:nvPr/>
        </p:nvCxnSpPr>
        <p:spPr>
          <a:xfrm>
            <a:off x="8582951" y="4864952"/>
            <a:ext cx="806727" cy="3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9389678" y="4718844"/>
            <a:ext cx="999857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이메일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>
            <a:stCxn id="117" idx="3"/>
            <a:endCxn id="114" idx="2"/>
          </p:cNvCxnSpPr>
          <p:nvPr/>
        </p:nvCxnSpPr>
        <p:spPr>
          <a:xfrm flipV="1">
            <a:off x="8528704" y="5773530"/>
            <a:ext cx="972611" cy="370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501315" y="5591123"/>
            <a:ext cx="776583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ID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>
            <a:stCxn id="117" idx="3"/>
            <a:endCxn id="116" idx="2"/>
          </p:cNvCxnSpPr>
          <p:nvPr/>
        </p:nvCxnSpPr>
        <p:spPr>
          <a:xfrm>
            <a:off x="8528704" y="6143750"/>
            <a:ext cx="762471" cy="452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9291175" y="6414294"/>
            <a:ext cx="1196862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전화번호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515408" y="5959084"/>
            <a:ext cx="1013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PW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cxnSp>
        <p:nvCxnSpPr>
          <p:cNvPr id="118" name="직선 연결선 117"/>
          <p:cNvCxnSpPr>
            <a:stCxn id="117" idx="3"/>
            <a:endCxn id="119" idx="2"/>
          </p:cNvCxnSpPr>
          <p:nvPr/>
        </p:nvCxnSpPr>
        <p:spPr>
          <a:xfrm>
            <a:off x="8528704" y="6143750"/>
            <a:ext cx="860974" cy="36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9389678" y="5997642"/>
            <a:ext cx="999857" cy="364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이메일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719</Words>
  <Application>Microsoft Office PowerPoint</Application>
  <PresentationFormat>와이드스크린</PresentationFormat>
  <Paragraphs>287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PICKET</vt:lpstr>
      <vt:lpstr>목차</vt:lpstr>
      <vt:lpstr>PowerPoint 프레젠테이션</vt:lpstr>
      <vt:lpstr>리스트</vt:lpstr>
      <vt:lpstr>메인</vt:lpstr>
      <vt:lpstr>유스케이스 명세서 -메인</vt:lpstr>
      <vt:lpstr>PowerPoint 프레젠테이션</vt:lpstr>
      <vt:lpstr>유스케이스 명세서 – 작품목록 및 정보</vt:lpstr>
      <vt:lpstr>로그인</vt:lpstr>
      <vt:lpstr>유스케이스 명세서 - 로그인</vt:lpstr>
      <vt:lpstr>마이페이지</vt:lpstr>
      <vt:lpstr>유스케이스 명세서 - 마이페이지</vt:lpstr>
      <vt:lpstr>고객센터</vt:lpstr>
      <vt:lpstr>유스케이스 명세서 - 고객센터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62</cp:revision>
  <dcterms:created xsi:type="dcterms:W3CDTF">2024-03-07T07:11:29Z</dcterms:created>
  <dcterms:modified xsi:type="dcterms:W3CDTF">2024-03-15T09:24:34Z</dcterms:modified>
</cp:coreProperties>
</file>