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7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3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7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5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4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8537-E27B-4E9F-B096-F20FE92C1A0B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A9C6-9CA5-45DC-BD19-F7229DBD9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8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30867"/>
              </p:ext>
            </p:extLst>
          </p:nvPr>
        </p:nvGraphicFramePr>
        <p:xfrm>
          <a:off x="1738746" y="1035915"/>
          <a:ext cx="7324090" cy="4557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3222371696"/>
                    </a:ext>
                  </a:extLst>
                </a:gridCol>
                <a:gridCol w="5892165">
                  <a:extLst>
                    <a:ext uri="{9D8B030D-6E8A-4147-A177-3AD203B41FA5}">
                      <a16:colId xmlns:a16="http://schemas.microsoft.com/office/drawing/2014/main" val="1721227968"/>
                    </a:ext>
                  </a:extLst>
                </a:gridCol>
              </a:tblGrid>
              <a:tr h="432667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2487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838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사용자가 도움을 받거나 문의를 </a:t>
                      </a: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할수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있는 채널을 제공한다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378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79412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2486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1511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200" b="1" kern="1200" dirty="0" smtClean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1.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사용자가 고객센터 페이지에  접근한다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2.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간단한 고객센터 사용법을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알수있다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2.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자주 묻는 질문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(FAQ),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문의하기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피드백 등의 옵션을 사용할 수 있다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3.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문의 사항이나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앱실행시</a:t>
                      </a:r>
                      <a:r>
                        <a:rPr lang="en-US" altLang="ko-KR" sz="1200" b="1" kern="1200" baseline="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버그사항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개선사항을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발견시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문의 양식을 작성하고 제출한다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200" b="1" kern="1200" dirty="0" smtClean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대안적 흐름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없음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1200" b="1" kern="1200" dirty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8704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사전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고객센터 페이지에 접근할 수 있어야 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96658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사후 조건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사용자의 문의는 시스템에 기록되며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관련 담당자가 후속 조치를 취한다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9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44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83164"/>
              </p:ext>
            </p:extLst>
          </p:nvPr>
        </p:nvGraphicFramePr>
        <p:xfrm>
          <a:off x="1794164" y="911225"/>
          <a:ext cx="7324090" cy="446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1644957809"/>
                    </a:ext>
                  </a:extLst>
                </a:gridCol>
                <a:gridCol w="5892165">
                  <a:extLst>
                    <a:ext uri="{9D8B030D-6E8A-4147-A177-3AD203B41FA5}">
                      <a16:colId xmlns:a16="http://schemas.microsoft.com/office/drawing/2014/main" val="1854595115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131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43855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사용자들이 레시피를 공유하고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서로 </a:t>
                      </a:r>
                      <a:r>
                        <a:rPr lang="ko-KR" altLang="en-US" sz="1200" kern="1200" baseline="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평가할수있게한다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9968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11694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88017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11658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기본 흐름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1.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커뮤니티 섹션에 접근한다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2.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공지사항을 확인한다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필터를 이용해</a:t>
                      </a:r>
                      <a:r>
                        <a:rPr lang="ko-KR" altLang="en-US" sz="1200" b="1" kern="1200" baseline="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kern="1200" baseline="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게시글을</a:t>
                      </a:r>
                      <a:r>
                        <a:rPr lang="ko-KR" altLang="en-US" sz="1200" b="1" kern="1200" baseline="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kern="1200" baseline="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검색할수있다</a:t>
                      </a:r>
                      <a:r>
                        <a:rPr lang="en-US" altLang="ko-KR" sz="1200" b="1" kern="1200" baseline="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1200" b="1" kern="1200" dirty="0" smtClean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4.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게시글을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읽거나 새로운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게시글을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작성한다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5.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게시글에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댓글을 달거나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좋아요를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누를 수 있다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대안적 흐름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사용자가 부적절한 내용을 발견할 경우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, "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신고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"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기능을 사용하여 관리자에게 알린다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3692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사전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로그인 상태여야 한다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332388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사후 조건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사용자의 활동이 커뮤니티에 기록되고 다른 사용자와 공유된다</a:t>
                      </a:r>
                      <a:endParaRPr lang="en-US" altLang="ko-KR" sz="1200" b="1" kern="1200" dirty="0" smtClean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52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56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200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6</cp:revision>
  <dcterms:created xsi:type="dcterms:W3CDTF">2024-03-13T06:41:52Z</dcterms:created>
  <dcterms:modified xsi:type="dcterms:W3CDTF">2024-03-13T07:40:36Z</dcterms:modified>
</cp:coreProperties>
</file>