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6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2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6B11-7548-4C5E-AC1F-0924C3F05B7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045-D841-41A6-8E3E-0E39A841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93312"/>
              </p:ext>
            </p:extLst>
          </p:nvPr>
        </p:nvGraphicFramePr>
        <p:xfrm>
          <a:off x="1486691" y="734678"/>
          <a:ext cx="9333709" cy="5427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523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20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20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목적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시스템에 안전하게 접속하도록 인증한다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</a:t>
                      </a: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액터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회원가입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629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로그인 페이지에서 아이디와 비밀번호를 입력한다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” </a:t>
                      </a: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버튼을 클릭하여 인증이 성공하면 시스템은 사용자를 홈페이지로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50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리다이렉션한다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인증에 실패하면 시스템은 오류 메시지를 표시하고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사용자에게 다시 </a:t>
                      </a:r>
                      <a:r>
                        <a:rPr lang="ko-KR" altLang="en-US" sz="150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로그인을</a:t>
                      </a: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시도하도록 요청한다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500" kern="1200" baseline="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  <a:p>
                      <a:pPr marL="285750" lvl="1" indent="-285750" latinLnBrk="1">
                        <a:buClr>
                          <a:srgbClr val="3A3838"/>
                        </a:buClr>
                        <a:buFont typeface="맑은 고딕" panose="020B0503020000020004" pitchFamily="50" charset="-127"/>
                        <a:buChar char="※"/>
                        <a:defRPr/>
                      </a:pP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5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  <a:p>
                      <a:pPr marL="285750" lvl="1" indent="-285750" latinLnBrk="1">
                        <a:buClr>
                          <a:srgbClr val="3A3838"/>
                        </a:buClr>
                        <a:buFont typeface="맑은 고딕" panose="020B0503020000020004" pitchFamily="50" charset="-127"/>
                        <a:buChar char="※"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로그인이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완료되면 홈페이지의 메인화면으로 이동한다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2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기타 요구사항</a:t>
                      </a:r>
                    </a:p>
                  </a:txBody>
                  <a:tcPr marL="113092" marR="113092" marT="56546" marB="56546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아이디와 비밀번호가 맞는지 확인한다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13092" marR="113092" marT="56546" marB="5654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4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56214"/>
              </p:ext>
            </p:extLst>
          </p:nvPr>
        </p:nvGraphicFramePr>
        <p:xfrm>
          <a:off x="2270990" y="821256"/>
          <a:ext cx="8256213" cy="523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431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20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8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마이페이지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목적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latin typeface="+mn-lt"/>
                          <a:ea typeface="+mn-ea"/>
                        </a:rPr>
                        <a:t>사용자가 개인 정보 및 계정 설정을 관리한다</a:t>
                      </a:r>
                      <a:r>
                        <a:rPr lang="en-US" altLang="ko-KR" sz="1500" dirty="0" smtClean="0">
                          <a:latin typeface="+mn-lt"/>
                          <a:ea typeface="+mn-ea"/>
                        </a:rPr>
                        <a:t>.</a:t>
                      </a:r>
                      <a:endParaRPr lang="en-US" altLang="ko-KR" sz="1500" baseline="0" dirty="0"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액터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선행 조건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endParaRPr lang="en-US" altLang="ko-KR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611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프로필 </a:t>
                      </a:r>
                      <a:r>
                        <a:rPr lang="ko-KR" altLang="en-US" sz="1500" b="0" i="0" kern="120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설정으로 이동하여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프로필 정보를 변경한다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사용자는 계정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설정으로 이동하여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비밀번호를 입력하고 계정 정보를 변경한다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사용자는 회원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탈퇴로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이동하여 비밀번호를 입력하고 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“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회원탈퇴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”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버튼을 눌러 회원탈퇴를 완료한다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My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레시피로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이동하여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했던 레시피들을 볼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각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레시피마다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즐겨찾기를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해제할 수 있으며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해제를 통해 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My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 리스트에서 제거할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228600" indent="-228600" algn="just" latinLnBrk="0" hangingPunct="1">
                        <a:buFont typeface="Wingdings" panose="05000000000000000000" pitchFamily="2" charset="2"/>
                        <a:buChar char="l"/>
                        <a:defRPr/>
                      </a:pPr>
                      <a:endParaRPr lang="en-US" altLang="ko-KR" sz="1500" b="0" i="0" kern="1200" dirty="0">
                        <a:solidFill>
                          <a:srgbClr val="3A3838"/>
                        </a:solidFill>
                        <a:latin typeface="+mn-lt"/>
                        <a:ea typeface="나눔바른고딕"/>
                      </a:endParaRP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변경된 정보가 시스템에 저장되고 적용된다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기타 요구사항</a:t>
                      </a:r>
                    </a:p>
                  </a:txBody>
                  <a:tcPr marL="103077" marR="103077" marT="51539" marB="51539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로그인하지 않은 회원은 마이페이지 아이콘을 클릭하면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로그인 페이지로 이동한다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03077" marR="103077" marT="51539" marB="5153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201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14</cp:revision>
  <dcterms:created xsi:type="dcterms:W3CDTF">2024-03-13T05:12:11Z</dcterms:created>
  <dcterms:modified xsi:type="dcterms:W3CDTF">2024-03-13T07:53:14Z</dcterms:modified>
</cp:coreProperties>
</file>