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2" d="100"/>
          <a:sy n="52" d="100"/>
        </p:scale>
        <p:origin x="16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1A12-9660-4BA9-A5E8-A9526CF419B5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1E9-5B95-49EF-AB63-3BE87349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3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1A12-9660-4BA9-A5E8-A9526CF419B5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1E9-5B95-49EF-AB63-3BE87349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7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1A12-9660-4BA9-A5E8-A9526CF419B5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1E9-5B95-49EF-AB63-3BE87349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4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1A12-9660-4BA9-A5E8-A9526CF419B5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1E9-5B95-49EF-AB63-3BE87349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0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1A12-9660-4BA9-A5E8-A9526CF419B5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1E9-5B95-49EF-AB63-3BE87349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4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1A12-9660-4BA9-A5E8-A9526CF419B5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1E9-5B95-49EF-AB63-3BE87349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7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1A12-9660-4BA9-A5E8-A9526CF419B5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1E9-5B95-49EF-AB63-3BE87349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1A12-9660-4BA9-A5E8-A9526CF419B5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1E9-5B95-49EF-AB63-3BE87349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1A12-9660-4BA9-A5E8-A9526CF419B5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1E9-5B95-49EF-AB63-3BE87349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7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1A12-9660-4BA9-A5E8-A9526CF419B5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1E9-5B95-49EF-AB63-3BE87349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0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1A12-9660-4BA9-A5E8-A9526CF419B5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61E9-5B95-49EF-AB63-3BE87349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77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71A12-9660-4BA9-A5E8-A9526CF419B5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61E9-5B95-49EF-AB63-3BE87349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6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58781"/>
              </p:ext>
            </p:extLst>
          </p:nvPr>
        </p:nvGraphicFramePr>
        <p:xfrm>
          <a:off x="534192" y="177798"/>
          <a:ext cx="11137108" cy="5270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179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6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명세서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1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레시피</a:t>
                      </a: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91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목적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사용자가 다양한 레시피를 탐색하고 활용한다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1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ko-KR" altLang="en-US" sz="12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1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사전 조건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레시피 섹션에 접근할 수 있어야 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567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기본 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흐름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사용자가 레시피 메뉴를 선택한다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시스템은 사용자에게 레시피 카테고리와 검색 옵션을 제공한다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사용자는 카테고리를 선택하거나 키워드로 레시피를 검색한다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시스템은 사용자의 선택 및 검색 조건에 맞는 레시피 목록을 제시한다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  <a:cs typeface="+mn-cs"/>
                        </a:rPr>
                        <a:t>사용자는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관심 있는 레시피를 선택하여 상세 정보를 볼 수 있다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시스템은 사용자의 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"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나의 재료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" 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목록과 레시피의 재료 목록을 비교한다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시스템은 보유 중인 재료와 부족한 재료를 사용자에게 표시한다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사용자는 부족한 재료 목록을 바탕으로 쇼핑 리스트를 작성하거나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가지고 있는 재료로 다른 레시피를 검색할 수 있다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21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사후 조건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사용자는 레시피 정보를 얻는다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21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기타 요구사항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6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47338"/>
              </p:ext>
            </p:extLst>
          </p:nvPr>
        </p:nvGraphicFramePr>
        <p:xfrm>
          <a:off x="470692" y="444502"/>
          <a:ext cx="11327608" cy="5909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4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192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6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명세서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5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유스케이스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명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재료 관리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5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목적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A3838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사용자가 자신의 재료 목록을 관리한다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696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ko-KR" altLang="en-US" sz="12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5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사전 조건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사용자는 로그인 상태여야 하며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, "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나의 재료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" 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섹션에 접근할 수 있어야 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221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기본 흐름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사용자는 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"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나의 재료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" 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섹션에 접근한다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사용자는 재료를 입력한 후 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“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추가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＂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버튼을 눌러 재료 현황에 재료를 추가한다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사용자는 입력한 재료를 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“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재료 현황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“ 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섹션에서 편집한다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 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15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사후 조건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변경된 재료 목록이 저장된다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15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기타 요구사항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194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8</cp:revision>
  <dcterms:created xsi:type="dcterms:W3CDTF">2024-03-13T06:42:19Z</dcterms:created>
  <dcterms:modified xsi:type="dcterms:W3CDTF">2024-03-14T00:47:22Z</dcterms:modified>
</cp:coreProperties>
</file>