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6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FB791F-9A50-4859-9882-8A32093C2728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2024-05-13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7DB39-15A3-42B7-82B8-3094BD33075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6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FB791F-9A50-4859-9882-8A32093C2728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2024-05-13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7DB39-15A3-42B7-82B8-3094BD33075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74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FB791F-9A50-4859-9882-8A32093C2728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2024-05-13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7DB39-15A3-42B7-82B8-3094BD33075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58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FB791F-9A50-4859-9882-8A32093C2728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2024-05-13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7DB39-15A3-42B7-82B8-3094BD33075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75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FB791F-9A50-4859-9882-8A32093C2728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2024-05-13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7DB39-15A3-42B7-82B8-3094BD33075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84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FB791F-9A50-4859-9882-8A32093C2728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2024-05-13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7DB39-15A3-42B7-82B8-3094BD33075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85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FB791F-9A50-4859-9882-8A32093C2728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2024-05-13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7DB39-15A3-42B7-82B8-3094BD33075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06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FB791F-9A50-4859-9882-8A32093C2728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2024-05-13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7DB39-15A3-42B7-82B8-3094BD33075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48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FB791F-9A50-4859-9882-8A32093C2728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2024-05-13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7DB39-15A3-42B7-82B8-3094BD33075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82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FB791F-9A50-4859-9882-8A32093C2728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2024-05-13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7DB39-15A3-42B7-82B8-3094BD33075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30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FB791F-9A50-4859-9882-8A32093C2728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2024-05-13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7DB39-15A3-42B7-82B8-3094BD33075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8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FB791F-9A50-4859-9882-8A32093C2728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2024-05-13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7DB39-15A3-42B7-82B8-3094BD33075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67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6764" y="406052"/>
            <a:ext cx="4047791" cy="1014358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관심 목록</a:t>
            </a:r>
            <a:endParaRPr lang="ko-KR" altLang="en-US" sz="3600" b="1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2259132" y="2497582"/>
            <a:ext cx="656907" cy="985360"/>
            <a:chOff x="521049" y="2828040"/>
            <a:chExt cx="656907" cy="985360"/>
          </a:xfrm>
        </p:grpSpPr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49" y="2828040"/>
              <a:ext cx="656907" cy="656907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567986" y="3521012"/>
              <a:ext cx="56303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user</a:t>
              </a:r>
              <a:endPara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4987876" y="2648543"/>
            <a:ext cx="23824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관심목록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추가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화살표 연결선 42"/>
          <p:cNvCxnSpPr>
            <a:stCxn id="91" idx="3"/>
            <a:endCxn id="94" idx="1"/>
          </p:cNvCxnSpPr>
          <p:nvPr/>
        </p:nvCxnSpPr>
        <p:spPr>
          <a:xfrm>
            <a:off x="7370303" y="2833209"/>
            <a:ext cx="1281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652045" y="2648543"/>
            <a:ext cx="1187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 인식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11087" y="244167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  <p:cxnSp>
        <p:nvCxnSpPr>
          <p:cNvPr id="98" name="직선 화살표 연결선 97"/>
          <p:cNvCxnSpPr>
            <a:stCxn id="94" idx="2"/>
            <a:endCxn id="107" idx="0"/>
          </p:cNvCxnSpPr>
          <p:nvPr/>
        </p:nvCxnSpPr>
        <p:spPr>
          <a:xfrm flipH="1">
            <a:off x="9245807" y="3017875"/>
            <a:ext cx="1" cy="70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813489" y="3725237"/>
            <a:ext cx="2864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관심목록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추가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  요청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8" name="직선 화살표 연결선 107"/>
          <p:cNvCxnSpPr>
            <a:stCxn id="107" idx="2"/>
            <a:endCxn id="114" idx="0"/>
          </p:cNvCxnSpPr>
          <p:nvPr/>
        </p:nvCxnSpPr>
        <p:spPr>
          <a:xfrm>
            <a:off x="9245807" y="4094569"/>
            <a:ext cx="0" cy="51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9260594" y="32085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en-US" altLang="ko-KR" dirty="0" smtClean="0"/>
          </a:p>
        </p:txBody>
      </p:sp>
      <p:sp>
        <p:nvSpPr>
          <p:cNvPr id="114" name="TextBox 113"/>
          <p:cNvSpPr txBox="1"/>
          <p:nvPr/>
        </p:nvSpPr>
        <p:spPr>
          <a:xfrm>
            <a:off x="8568863" y="4612170"/>
            <a:ext cx="1353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추가 결과</a:t>
            </a:r>
            <a:endParaRPr lang="en-US" altLang="ko-KR" b="1" noProof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461420" y="2653639"/>
            <a:ext cx="1187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작품 정보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0" name="직선 화살표 연결선 119"/>
          <p:cNvCxnSpPr>
            <a:stCxn id="118" idx="3"/>
            <a:endCxn id="91" idx="1"/>
          </p:cNvCxnSpPr>
          <p:nvPr/>
        </p:nvCxnSpPr>
        <p:spPr>
          <a:xfrm flipV="1">
            <a:off x="4648945" y="2833209"/>
            <a:ext cx="338931" cy="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14" idx="1"/>
            <a:endCxn id="118" idx="2"/>
          </p:cNvCxnSpPr>
          <p:nvPr/>
        </p:nvCxnSpPr>
        <p:spPr>
          <a:xfrm flipH="1" flipV="1">
            <a:off x="4055183" y="3022971"/>
            <a:ext cx="4513680" cy="177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791198" y="3943636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추가 시 빨간 하트 표시</a:t>
            </a:r>
            <a:endParaRPr lang="en-US" altLang="ko-KR" dirty="0" smtClean="0"/>
          </a:p>
          <a:p>
            <a:r>
              <a:rPr lang="ko-KR" altLang="en-US" dirty="0" smtClean="0"/>
              <a:t>삭제 시 빈 하트 표시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68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32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1_Office 테마</vt:lpstr>
      <vt:lpstr>관심 목록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</dc:title>
  <dc:creator>505</dc:creator>
  <cp:lastModifiedBy>505</cp:lastModifiedBy>
  <cp:revision>9</cp:revision>
  <dcterms:created xsi:type="dcterms:W3CDTF">2024-05-13T02:03:36Z</dcterms:created>
  <dcterms:modified xsi:type="dcterms:W3CDTF">2024-05-13T03:17:29Z</dcterms:modified>
</cp:coreProperties>
</file>