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ACD93-8054-85FA-14F9-7AF85B533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조 요구사항확인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D4BA7-57F1-F052-6CF8-8F09000F4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r>
              <a:rPr lang="ko-KR" altLang="en-US" b="1" i="1" dirty="0"/>
              <a:t>사용자 정보를 이용한 레시피 추천 사이트</a:t>
            </a:r>
          </a:p>
        </p:txBody>
      </p:sp>
    </p:spTree>
    <p:extLst>
      <p:ext uri="{BB962C8B-B14F-4D97-AF65-F5344CB8AC3E}">
        <p14:creationId xmlns:p14="http://schemas.microsoft.com/office/powerpoint/2010/main" val="80328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C153B5-1D1A-F143-A92A-D3EFE4844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34952"/>
              </p:ext>
            </p:extLst>
          </p:nvPr>
        </p:nvGraphicFramePr>
        <p:xfrm>
          <a:off x="1076960" y="776205"/>
          <a:ext cx="9804399" cy="5305590"/>
        </p:xfrm>
        <a:graphic>
          <a:graphicData uri="http://schemas.openxmlformats.org/drawingml/2006/table">
            <a:tbl>
              <a:tblPr/>
              <a:tblGrid>
                <a:gridCol w="1052716">
                  <a:extLst>
                    <a:ext uri="{9D8B030D-6E8A-4147-A177-3AD203B41FA5}">
                      <a16:colId xmlns:a16="http://schemas.microsoft.com/office/drawing/2014/main" val="352185597"/>
                    </a:ext>
                  </a:extLst>
                </a:gridCol>
                <a:gridCol w="1115565">
                  <a:extLst>
                    <a:ext uri="{9D8B030D-6E8A-4147-A177-3AD203B41FA5}">
                      <a16:colId xmlns:a16="http://schemas.microsoft.com/office/drawing/2014/main" val="439215022"/>
                    </a:ext>
                  </a:extLst>
                </a:gridCol>
                <a:gridCol w="1681203">
                  <a:extLst>
                    <a:ext uri="{9D8B030D-6E8A-4147-A177-3AD203B41FA5}">
                      <a16:colId xmlns:a16="http://schemas.microsoft.com/office/drawing/2014/main" val="2710259213"/>
                    </a:ext>
                  </a:extLst>
                </a:gridCol>
                <a:gridCol w="1854037">
                  <a:extLst>
                    <a:ext uri="{9D8B030D-6E8A-4147-A177-3AD203B41FA5}">
                      <a16:colId xmlns:a16="http://schemas.microsoft.com/office/drawing/2014/main" val="1760119424"/>
                    </a:ext>
                  </a:extLst>
                </a:gridCol>
                <a:gridCol w="1681203">
                  <a:extLst>
                    <a:ext uri="{9D8B030D-6E8A-4147-A177-3AD203B41FA5}">
                      <a16:colId xmlns:a16="http://schemas.microsoft.com/office/drawing/2014/main" val="2035749040"/>
                    </a:ext>
                  </a:extLst>
                </a:gridCol>
                <a:gridCol w="1178413">
                  <a:extLst>
                    <a:ext uri="{9D8B030D-6E8A-4147-A177-3AD203B41FA5}">
                      <a16:colId xmlns:a16="http://schemas.microsoft.com/office/drawing/2014/main" val="553787412"/>
                    </a:ext>
                  </a:extLst>
                </a:gridCol>
                <a:gridCol w="1241262">
                  <a:extLst>
                    <a:ext uri="{9D8B030D-6E8A-4147-A177-3AD203B41FA5}">
                      <a16:colId xmlns:a16="http://schemas.microsoft.com/office/drawing/2014/main" val="3635505750"/>
                    </a:ext>
                  </a:extLst>
                </a:gridCol>
              </a:tblGrid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데이터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데이터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63394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101461" marR="101461" marT="50731" marB="507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101461" marR="101461" marT="50731" marB="507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335196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063659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43043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94154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페이지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33247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101461" marR="101461" marT="50731" marB="507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10812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44299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78594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101461" marR="101461" marT="50731" marB="507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629807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919151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페이지</a:t>
                      </a:r>
                    </a:p>
                  </a:txBody>
                  <a:tcPr marL="101461" marR="101461" marT="50731" marB="507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레시피 리스트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850416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상세정보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506578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랭킹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987162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식재료 입력 페이지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식재료 입력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36675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14627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101461" marR="101461" marT="50731" marB="507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답변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70400"/>
                  </a:ext>
                </a:extLst>
              </a:tr>
              <a:tr h="29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공지관리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455" marR="8455" marT="8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8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4D80-921A-212E-64DE-F75EF6D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09672" cy="6634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사용자 로그인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8EA30F-C5D8-C054-6429-7D6C0953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37" y="1373981"/>
            <a:ext cx="6753225" cy="4724400"/>
          </a:xfrm>
        </p:spPr>
      </p:pic>
    </p:spTree>
    <p:extLst>
      <p:ext uri="{BB962C8B-B14F-4D97-AF65-F5344CB8AC3E}">
        <p14:creationId xmlns:p14="http://schemas.microsoft.com/office/powerpoint/2010/main" val="208701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4D80-921A-212E-64DE-F75EF6D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09672" cy="6634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마이페이지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E5A767-0A09-A7DF-06CC-0A149B7C6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412" y="1302544"/>
            <a:ext cx="7534275" cy="4867275"/>
          </a:xfrm>
        </p:spPr>
      </p:pic>
    </p:spTree>
    <p:extLst>
      <p:ext uri="{BB962C8B-B14F-4D97-AF65-F5344CB8AC3E}">
        <p14:creationId xmlns:p14="http://schemas.microsoft.com/office/powerpoint/2010/main" val="10394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4D80-921A-212E-64DE-F75EF6D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09672" cy="6634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공지사항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5833E7-63B4-CA4C-FAC7-09D389F98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00" y="1635919"/>
            <a:ext cx="6057900" cy="4200525"/>
          </a:xfrm>
        </p:spPr>
      </p:pic>
    </p:spTree>
    <p:extLst>
      <p:ext uri="{BB962C8B-B14F-4D97-AF65-F5344CB8AC3E}">
        <p14:creationId xmlns:p14="http://schemas.microsoft.com/office/powerpoint/2010/main" val="36405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4D80-921A-212E-64DE-F75EF6D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09672" cy="6634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레시피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453B0C-8225-9178-5E61-F6797794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0" y="2255044"/>
            <a:ext cx="6705600" cy="2962275"/>
          </a:xfrm>
        </p:spPr>
      </p:pic>
    </p:spTree>
    <p:extLst>
      <p:ext uri="{BB962C8B-B14F-4D97-AF65-F5344CB8AC3E}">
        <p14:creationId xmlns:p14="http://schemas.microsoft.com/office/powerpoint/2010/main" val="75195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4D80-921A-212E-64DE-F75EF6D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963672" cy="663448"/>
          </a:xfrm>
        </p:spPr>
        <p:txBody>
          <a:bodyPr>
            <a:normAutofit fontScale="90000"/>
          </a:bodyPr>
          <a:lstStyle/>
          <a:p>
            <a:r>
              <a:rPr lang="ko-KR" altLang="en-US" sz="2800"/>
              <a:t>식재료 입력 페이지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5EE2DE-52FB-8761-0B17-5B8431986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2726531"/>
            <a:ext cx="4991100" cy="2019300"/>
          </a:xfrm>
        </p:spPr>
      </p:pic>
    </p:spTree>
    <p:extLst>
      <p:ext uri="{BB962C8B-B14F-4D97-AF65-F5344CB8AC3E}">
        <p14:creationId xmlns:p14="http://schemas.microsoft.com/office/powerpoint/2010/main" val="27281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4D80-921A-212E-64DE-F75EF6D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963672" cy="66344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홈페이지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5D3823-426D-8A58-EE48-62084151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519" y="2120900"/>
            <a:ext cx="5281312" cy="4051300"/>
          </a:xfrm>
        </p:spPr>
      </p:pic>
    </p:spTree>
    <p:extLst>
      <p:ext uri="{BB962C8B-B14F-4D97-AF65-F5344CB8AC3E}">
        <p14:creationId xmlns:p14="http://schemas.microsoft.com/office/powerpoint/2010/main" val="414248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756</TotalTime>
  <Words>147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Rockwell</vt:lpstr>
      <vt:lpstr>Rockwell Condensed</vt:lpstr>
      <vt:lpstr>Wingdings</vt:lpstr>
      <vt:lpstr>목판</vt:lpstr>
      <vt:lpstr>2조 요구사항확인</vt:lpstr>
      <vt:lpstr>PowerPoint 프레젠테이션</vt:lpstr>
      <vt:lpstr>사용자 로그인</vt:lpstr>
      <vt:lpstr>마이페이지</vt:lpstr>
      <vt:lpstr>공지사항</vt:lpstr>
      <vt:lpstr>레시피 페이지</vt:lpstr>
      <vt:lpstr>식재료 입력 페이지</vt:lpstr>
      <vt:lpstr>홈페이지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요구사항확인</dc:title>
  <dc:creator>재민 윤</dc:creator>
  <cp:lastModifiedBy>재민 윤</cp:lastModifiedBy>
  <cp:revision>6</cp:revision>
  <dcterms:created xsi:type="dcterms:W3CDTF">2024-03-09T14:44:24Z</dcterms:created>
  <dcterms:modified xsi:type="dcterms:W3CDTF">2024-03-10T13:05:52Z</dcterms:modified>
</cp:coreProperties>
</file>