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09627-9EF3-6666-64B2-D61CE1E47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687EB7-0DDA-B634-E6CF-981D49215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AB3A6-C81B-DBD9-55C8-867A9BE4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00718-8D83-B7E1-1AD2-4EA60217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A05A2-9BF2-C9B3-069D-0783EA30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E808D-D213-D3BC-1C2B-FE01BE71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758DD-6F92-AA26-6CA9-E6B8A97B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5B2F-89CA-62F5-5E3F-F93BD53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FA30-3860-77C8-92AA-725B8301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40EFE-5962-0FC4-F591-0386CAD6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AEF76-81D8-AA31-0E93-7BDDCC4B6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E42E8-4D90-9E09-2614-E7A966D8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70BB4-977E-EA50-5FA2-F1AB3BC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CD266-B2E7-9AC4-851E-24A81A69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9EA0B-0273-4DC9-36B1-8EE15B7B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CB9A-37FA-2BE9-7EB3-E3941381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9470-FF2E-EB44-A4DC-6F040052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D593-D672-FCB9-5750-B618EA3F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6EBFC-84B1-32AF-30E0-50108354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62AD4-3C8F-0E27-13A6-904C6A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7A652-2C88-7D01-D56D-E4C61481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F0A91-1E9B-562B-FD05-CE7005D9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0CC96-3777-82B8-9481-BB58256C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92B2-48AE-A116-C714-14951AFF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2850C-9261-DAF1-4447-A5CDC25C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255AF-356A-ECF7-633C-086F9E4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792A8-7E38-CE5C-B147-814814934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16FC9-0891-3CCD-51CD-77D16B73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39B23-2159-56CA-F0C2-217F0E1E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24989-F0D5-679D-985A-031D428F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7A3DD-8AEC-A835-3D02-F333938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7D690-E728-E2D3-C4A6-969F3B32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4FA2-9233-2D38-966B-52A1A806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A3479-65E6-493D-F302-CCD432E6F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DCC23-D692-E105-B625-748A833EB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8B25C-9DFB-0D4B-A2D4-D49F90245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7EFD29-D856-5B01-2B52-7075338C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89B2C-D9B4-7A81-3CD7-5E7FF619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5A590-3698-7A62-4154-55F3426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74DD3-033D-D04F-7423-C9D49771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98CA5-5442-8142-FD0B-33755875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8C858-7C76-66B8-F7A9-1EECED22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B7300-0844-3487-CE9F-FEAFD902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5E438-7E88-186D-26EC-4C88AA65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3175A-A03D-87C2-5A8A-0839BF61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BEB34-2FF7-DC8D-B03C-230DBC5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5D46-5F54-ADB0-4FFC-78B93484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8626A-437B-83D0-D00C-E6E02729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DEF32-DF73-3A27-B30F-900FC4FD2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1BFBD-BB1A-A9D9-81A2-5785AEE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5ACBF-A4C3-67BC-716C-AA3DD561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8ED1E-A57D-A45A-4424-A02A1C62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D4FC-D7C6-3FD7-ECC1-9BA2D479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3C013-8014-C33A-FB89-09BE3C3BC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5C10C-A11F-9074-E464-5B144EB9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A4F50-C2E2-F3CE-FFEE-E1CE0067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3637C-B330-97E7-18F2-3544D594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88739-9B3C-EF6A-AAF1-47082E30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0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83321-47B9-3BBF-D1D9-A7C9DEDB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D92DE-8E93-CD49-5DBA-C66D9B8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009DF-3805-73D4-A60D-B04888FD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9461-C0DD-49DF-BBC2-6D4BF4593D9F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D29BA-64C2-0CF0-A468-8D9D6FCF7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BA062-8254-8A76-B82F-F7D7CB92B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1DC2-AB5D-4638-B743-B7E257AAA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092EBA-67D3-E41E-C8CA-30FA0B79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4083" y="-139807"/>
            <a:ext cx="9980996" cy="4143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B87BC-28E7-729D-F8A9-03F5B68106E2}"/>
              </a:ext>
            </a:extLst>
          </p:cNvPr>
          <p:cNvSpPr txBox="1"/>
          <p:nvPr/>
        </p:nvSpPr>
        <p:spPr>
          <a:xfrm>
            <a:off x="9069354" y="-513184"/>
            <a:ext cx="853284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dirty="0" err="1">
                <a:effectLst/>
                <a:latin typeface="-apple-system"/>
              </a:rPr>
              <a:t>유니콘</a:t>
            </a:r>
            <a:r>
              <a:rPr lang="ko-KR" altLang="en-US" b="1" i="0" dirty="0">
                <a:effectLst/>
                <a:latin typeface="-apple-system"/>
              </a:rPr>
              <a:t> 쇼핑몰에 회원으로 가입하려면 </a:t>
            </a:r>
            <a:r>
              <a:rPr lang="ko-KR" altLang="en-US" b="1" i="0" dirty="0" err="1">
                <a:effectLst/>
                <a:latin typeface="-apple-system"/>
              </a:rPr>
              <a:t>회원아이디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비밀번호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이름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나이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전화번호를 </a:t>
            </a:r>
            <a:r>
              <a:rPr lang="ko-KR" altLang="en-US" b="1" i="0" dirty="0" err="1">
                <a:effectLst/>
                <a:latin typeface="-apple-system"/>
              </a:rPr>
              <a:t>입력해야한다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가입한 회원에게는 등급과 포인트가 부여된다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회원은 중복되지 않은 회원번호가 부여되고 </a:t>
            </a:r>
            <a:r>
              <a:rPr lang="ko-KR" altLang="en-US" b="1" i="0" dirty="0" err="1">
                <a:effectLst/>
                <a:latin typeface="-apple-system"/>
              </a:rPr>
              <a:t>회원아이디는</a:t>
            </a:r>
            <a:r>
              <a:rPr lang="ko-KR" altLang="en-US" b="1" i="0" dirty="0">
                <a:effectLst/>
                <a:latin typeface="-apple-system"/>
              </a:rPr>
              <a:t> 중복되지 않아야 하고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회원은 회원번호로 식별한다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상품에 대한 상품번호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상품명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재고량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단가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상품은 중복되지 않은 상품번호가 부여되고 상품명은 중복되지 </a:t>
            </a:r>
            <a:r>
              <a:rPr lang="ko-KR" altLang="en-US" b="1" i="0" dirty="0" err="1">
                <a:effectLst/>
                <a:latin typeface="-apple-system"/>
              </a:rPr>
              <a:t>않아야하고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상품은 상품번호로 식별한다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회원은 여러 상품을 주문할 수 있고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하나의 상품을 여러 회원이 주문할 수 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회원이 상품을 주문하면 주문에 대한 주문번호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주문수량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배송지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주문일자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각 상품은 한 제조업체가 </a:t>
            </a:r>
            <a:r>
              <a:rPr lang="ko-KR" altLang="en-US" b="1" i="0" dirty="0" err="1">
                <a:effectLst/>
                <a:latin typeface="-apple-system"/>
              </a:rPr>
              <a:t>여러번</a:t>
            </a:r>
            <a:r>
              <a:rPr lang="ko-KR" altLang="en-US" b="1" i="0" dirty="0">
                <a:effectLst/>
                <a:latin typeface="-apple-system"/>
              </a:rPr>
              <a:t> 공급할 수 있고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제조업체 하나는 여러 상품을 공급할 수 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제조업체가 상품을 공급하면 상품명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공급량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공급일자 정보를 유지해야 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제조업체에 대한 제조업체번호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제조업체명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전화번호</a:t>
            </a:r>
            <a:r>
              <a:rPr lang="en-US" altLang="ko-KR" b="1" i="0" dirty="0">
                <a:effectLst/>
                <a:latin typeface="-apple-system"/>
              </a:rPr>
              <a:t>,</a:t>
            </a:r>
            <a:r>
              <a:rPr lang="ko-KR" altLang="en-US" b="1" i="0" dirty="0">
                <a:effectLst/>
                <a:latin typeface="-apple-system"/>
              </a:rPr>
              <a:t>위치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담당자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제조업체는 중복되지 않은 제조업체번호가 부여되고 제조업체명은 중복되지 </a:t>
            </a:r>
            <a:r>
              <a:rPr lang="ko-KR" altLang="en-US" b="1" i="0" dirty="0" err="1">
                <a:effectLst/>
                <a:latin typeface="-apple-system"/>
              </a:rPr>
              <a:t>않아야한다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회원은 게시글을 여러 개 작성할 수 있고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게시글 하나는 한 명의 회원만 작성할 수 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effectLst/>
                <a:latin typeface="-apple-system"/>
              </a:rPr>
              <a:t>게시글에</a:t>
            </a:r>
            <a:r>
              <a:rPr lang="ko-KR" altLang="en-US" b="1" i="0" dirty="0">
                <a:effectLst/>
                <a:latin typeface="-apple-system"/>
              </a:rPr>
              <a:t> 대한 </a:t>
            </a:r>
            <a:r>
              <a:rPr lang="ko-KR" altLang="en-US" b="1" i="0" dirty="0" err="1">
                <a:effectLst/>
                <a:latin typeface="-apple-system"/>
              </a:rPr>
              <a:t>글번호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 err="1">
                <a:effectLst/>
                <a:latin typeface="-apple-system"/>
              </a:rPr>
              <a:t>글제목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 err="1">
                <a:effectLst/>
                <a:latin typeface="-apple-system"/>
              </a:rPr>
              <a:t>글내용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작성일자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게시글은 중복되지 않은 </a:t>
            </a:r>
            <a:r>
              <a:rPr lang="ko-KR" altLang="en-US" b="1" i="0" dirty="0" err="1">
                <a:effectLst/>
                <a:latin typeface="-apple-system"/>
              </a:rPr>
              <a:t>게시글번호가</a:t>
            </a:r>
            <a:r>
              <a:rPr lang="ko-KR" altLang="en-US" b="1" i="0" dirty="0">
                <a:effectLst/>
                <a:latin typeface="-apple-system"/>
              </a:rPr>
              <a:t> 부여되고 글번호로 식별한다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회원은 여러 상품을 </a:t>
            </a:r>
            <a:r>
              <a:rPr lang="ko-KR" altLang="en-US" b="1" i="0" dirty="0" err="1">
                <a:effectLst/>
                <a:latin typeface="-apple-system"/>
              </a:rPr>
              <a:t>찜할</a:t>
            </a:r>
            <a:r>
              <a:rPr lang="ko-KR" altLang="en-US" b="1" i="0" dirty="0">
                <a:effectLst/>
                <a:latin typeface="-apple-system"/>
              </a:rPr>
              <a:t> 수 있고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하나의 상품을 여러 회원이 </a:t>
            </a:r>
            <a:r>
              <a:rPr lang="ko-KR" altLang="en-US" b="1" i="0" dirty="0" err="1">
                <a:effectLst/>
                <a:latin typeface="-apple-system"/>
              </a:rPr>
              <a:t>찜할</a:t>
            </a:r>
            <a:r>
              <a:rPr lang="ko-KR" altLang="en-US" b="1" i="0" dirty="0">
                <a:effectLst/>
                <a:latin typeface="-apple-system"/>
              </a:rPr>
              <a:t> 수 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회원이 상품을 </a:t>
            </a:r>
            <a:r>
              <a:rPr lang="ko-KR" altLang="en-US" b="1" i="0" dirty="0" err="1">
                <a:effectLst/>
                <a:latin typeface="-apple-system"/>
              </a:rPr>
              <a:t>찜하면</a:t>
            </a:r>
            <a:r>
              <a:rPr lang="ko-KR" altLang="en-US" b="1" i="0" dirty="0">
                <a:effectLst/>
                <a:latin typeface="-apple-system"/>
              </a:rPr>
              <a:t> 찜에 대한 </a:t>
            </a:r>
            <a:r>
              <a:rPr lang="ko-KR" altLang="en-US" b="1" i="0" dirty="0" err="1">
                <a:effectLst/>
                <a:latin typeface="-apple-system"/>
              </a:rPr>
              <a:t>찜번호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찜 일자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회원은 여러 상품을 장바구니에 담을 수 있고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하나의 상품을 여러 회원이 장바구니에 담을 수 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effectLst/>
                <a:latin typeface="-apple-system"/>
              </a:rPr>
              <a:t>회원이 상품을 장바구니에 담으면 장바구니에 대한 장바구니 번호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수량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장바구니 일자 정보를 </a:t>
            </a:r>
            <a:r>
              <a:rPr lang="ko-KR" altLang="en-US" b="1" i="0" dirty="0" err="1">
                <a:effectLst/>
                <a:latin typeface="-apple-system"/>
              </a:rPr>
              <a:t>유지해야한다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E268-97CE-0F39-8CDC-84D22CBD02C8}"/>
              </a:ext>
            </a:extLst>
          </p:cNvPr>
          <p:cNvSpPr txBox="1"/>
          <p:nvPr/>
        </p:nvSpPr>
        <p:spPr>
          <a:xfrm>
            <a:off x="526256" y="4292709"/>
            <a:ext cx="762476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-apple-system"/>
              </a:rPr>
              <a:t>1. </a:t>
            </a:r>
            <a:r>
              <a:rPr lang="ko-KR" altLang="en-US" b="1" i="0" dirty="0">
                <a:effectLst/>
                <a:latin typeface="-apple-system"/>
              </a:rPr>
              <a:t>구분 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웹</a:t>
            </a:r>
            <a:r>
              <a:rPr lang="en-US" altLang="ko-KR" b="1" i="0" dirty="0">
                <a:effectLst/>
                <a:latin typeface="-apple-system"/>
              </a:rPr>
              <a:t>/</a:t>
            </a:r>
            <a:r>
              <a:rPr lang="ko-KR" altLang="en-US" b="1" i="0" dirty="0">
                <a:effectLst/>
                <a:latin typeface="-apple-system"/>
              </a:rPr>
              <a:t>앱</a:t>
            </a:r>
            <a:r>
              <a:rPr lang="en-US" altLang="ko-KR" b="1" i="0" dirty="0">
                <a:effectLst/>
                <a:latin typeface="-apple-system"/>
              </a:rPr>
              <a:t>/</a:t>
            </a:r>
            <a:r>
              <a:rPr lang="ko-KR" altLang="en-US" b="1" i="0" dirty="0">
                <a:effectLst/>
                <a:latin typeface="-apple-system"/>
              </a:rPr>
              <a:t>사용자</a:t>
            </a:r>
            <a:r>
              <a:rPr lang="en-US" altLang="ko-KR" b="1" i="0" dirty="0">
                <a:effectLst/>
                <a:latin typeface="-apple-system"/>
              </a:rPr>
              <a:t>/</a:t>
            </a:r>
            <a:r>
              <a:rPr lang="ko-KR" altLang="en-US" b="1" i="0" dirty="0">
                <a:effectLst/>
                <a:latin typeface="-apple-system"/>
              </a:rPr>
              <a:t>관리자</a:t>
            </a:r>
            <a:r>
              <a:rPr lang="en-US" altLang="ko-KR" b="1" i="0" dirty="0">
                <a:effectLst/>
                <a:latin typeface="-apple-system"/>
              </a:rPr>
              <a:t>/</a:t>
            </a:r>
            <a:r>
              <a:rPr lang="ko-KR" altLang="en-US" b="1" i="0" dirty="0">
                <a:effectLst/>
                <a:latin typeface="-apple-system"/>
              </a:rPr>
              <a:t>공통 등</a:t>
            </a:r>
            <a:r>
              <a:rPr lang="en-US" altLang="ko-KR" b="1" i="0" dirty="0">
                <a:effectLst/>
                <a:latin typeface="-apple-system"/>
              </a:rPr>
              <a:t>)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2. </a:t>
            </a:r>
            <a:r>
              <a:rPr lang="ko-KR" altLang="en-US" b="1" i="0" dirty="0">
                <a:effectLst/>
                <a:latin typeface="-apple-system"/>
              </a:rPr>
              <a:t>요구사항명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요구사항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3. </a:t>
            </a:r>
            <a:r>
              <a:rPr lang="ko-KR" altLang="en-US" b="1" i="0" dirty="0">
                <a:effectLst/>
                <a:latin typeface="-apple-system"/>
              </a:rPr>
              <a:t>세부기능명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세부기능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4. </a:t>
            </a:r>
            <a:r>
              <a:rPr lang="ko-KR" altLang="en-US" b="1" i="0" dirty="0">
                <a:effectLst/>
                <a:latin typeface="-apple-system"/>
              </a:rPr>
              <a:t>상세설명</a:t>
            </a:r>
            <a:br>
              <a:rPr lang="ko-KR" altLang="en-US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5. </a:t>
            </a:r>
            <a:r>
              <a:rPr lang="ko-KR" altLang="en-US" b="1" i="0" dirty="0">
                <a:effectLst/>
                <a:latin typeface="-apple-system"/>
              </a:rPr>
              <a:t>비고</a:t>
            </a:r>
            <a:br>
              <a:rPr lang="ko-KR" altLang="en-US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등이 필요합니다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 err="1">
                <a:effectLst/>
                <a:latin typeface="-apple-system"/>
              </a:rPr>
              <a:t>필요에따라</a:t>
            </a:r>
            <a:r>
              <a:rPr lang="ko-KR" altLang="en-US" b="1" i="0" dirty="0">
                <a:effectLst/>
                <a:latin typeface="-apple-system"/>
              </a:rPr>
              <a:t> 추가하거나 뺄 수 있습니다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(1) </a:t>
            </a:r>
            <a:r>
              <a:rPr lang="ko-KR" altLang="en-US" b="1" i="0" dirty="0">
                <a:effectLst/>
                <a:latin typeface="-apple-system"/>
              </a:rPr>
              <a:t>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고객사와 </a:t>
            </a:r>
            <a:r>
              <a:rPr lang="ko-KR" altLang="en-US" b="1" i="0" dirty="0" err="1">
                <a:effectLst/>
                <a:latin typeface="-apple-system"/>
              </a:rPr>
              <a:t>소통할때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또는 개발시에 소통을 원활하게 하기 위해 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를 사용합니다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>
                <a:effectLst/>
                <a:latin typeface="-apple-system"/>
              </a:rPr>
              <a:t>네이밍은 따로 정해진 규칙은 없습니다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(2) </a:t>
            </a:r>
            <a:r>
              <a:rPr lang="ko-KR" altLang="en-US" b="1" i="0" dirty="0">
                <a:effectLst/>
                <a:latin typeface="-apple-system"/>
              </a:rPr>
              <a:t>요구사항명</a:t>
            </a:r>
            <a:br>
              <a:rPr lang="ko-KR" altLang="en-US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요구사항을 명시한다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>
                <a:effectLst/>
                <a:latin typeface="-apple-system"/>
              </a:rPr>
              <a:t>명사형을 주로 사용하고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최대한 알아보기 쉽게 작성합니다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보통 요구사항에서 세부기능을 나누지 않고 요구사항 자체만으로 나열하기도 합니다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(3) </a:t>
            </a:r>
            <a:r>
              <a:rPr lang="ko-KR" altLang="en-US" b="1" i="0" dirty="0">
                <a:effectLst/>
                <a:latin typeface="-apple-system"/>
              </a:rPr>
              <a:t>기능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상호간에 소통을 원활하게 하기 위해 기능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로 부르는 것으로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와 마찬가지로 따로 정해진 네이밍 규칙은 없습니다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(4) </a:t>
            </a:r>
            <a:r>
              <a:rPr lang="ko-KR" altLang="en-US" b="1" i="0" dirty="0" err="1">
                <a:effectLst/>
                <a:latin typeface="-apple-system"/>
              </a:rPr>
              <a:t>기능명</a:t>
            </a:r>
            <a:br>
              <a:rPr lang="ko-KR" altLang="en-US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요구사항에서 </a:t>
            </a:r>
            <a:r>
              <a:rPr lang="ko-KR" altLang="en-US" b="1" i="0" dirty="0" err="1">
                <a:effectLst/>
                <a:latin typeface="-apple-system"/>
              </a:rPr>
              <a:t>한뎁스</a:t>
            </a:r>
            <a:r>
              <a:rPr lang="ko-KR" altLang="en-US" b="1" i="0" dirty="0">
                <a:effectLst/>
                <a:latin typeface="-apple-system"/>
              </a:rPr>
              <a:t> 더 들어간 세부 기능명을 명시합니다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 err="1">
                <a:effectLst/>
                <a:latin typeface="-apple-system"/>
              </a:rPr>
              <a:t>리프뎁스</a:t>
            </a:r>
            <a:r>
              <a:rPr lang="ko-KR" altLang="en-US" b="1" i="0" dirty="0">
                <a:effectLst/>
                <a:latin typeface="-apple-system"/>
              </a:rPr>
              <a:t> 이므로 최대한 자세하게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명사형으로 기능을 적는 것이 중요합니다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(5) </a:t>
            </a:r>
            <a:r>
              <a:rPr lang="ko-KR" altLang="en-US" b="1" i="0" dirty="0">
                <a:effectLst/>
                <a:latin typeface="-apple-system"/>
              </a:rPr>
              <a:t>상세 설명</a:t>
            </a:r>
            <a:br>
              <a:rPr lang="ko-KR" altLang="en-US" b="1" i="0" dirty="0">
                <a:effectLst/>
                <a:latin typeface="-apple-system"/>
              </a:rPr>
            </a:br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각 기능에 대한 상세 설명을 서술한다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>
                <a:effectLst/>
                <a:latin typeface="-apple-system"/>
              </a:rPr>
              <a:t>비개발자도 이해할 수 있도록 적는 것이 중요합니다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0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C8D1F8-EB25-6723-4D3E-4D0BA724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399"/>
            <a:ext cx="10829925" cy="58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0E19A-FB82-217A-0011-31EED139BC9D}"/>
              </a:ext>
            </a:extLst>
          </p:cNvPr>
          <p:cNvSpPr txBox="1"/>
          <p:nvPr/>
        </p:nvSpPr>
        <p:spPr>
          <a:xfrm>
            <a:off x="2924175" y="6235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https://brunch.co.kr/@toqha7822/15</a:t>
            </a:r>
          </a:p>
        </p:txBody>
      </p:sp>
    </p:spTree>
    <p:extLst>
      <p:ext uri="{BB962C8B-B14F-4D97-AF65-F5344CB8AC3E}">
        <p14:creationId xmlns:p14="http://schemas.microsoft.com/office/powerpoint/2010/main" val="167964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140E4B-A633-4482-5FE2-71E3CC4B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95375"/>
            <a:ext cx="65341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F2E1-7FCB-072D-28D0-6EB2F37D4B4D}"/>
              </a:ext>
            </a:extLst>
          </p:cNvPr>
          <p:cNvSpPr txBox="1"/>
          <p:nvPr/>
        </p:nvSpPr>
        <p:spPr>
          <a:xfrm>
            <a:off x="6874328" y="0"/>
            <a:ext cx="8455867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-apple-system"/>
              </a:rPr>
              <a:t>(1) </a:t>
            </a:r>
            <a:r>
              <a:rPr lang="ko-KR" altLang="en-US" b="1" i="0" dirty="0">
                <a:effectLst/>
                <a:latin typeface="-apple-system"/>
              </a:rPr>
              <a:t>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고객사와 </a:t>
            </a:r>
            <a:r>
              <a:rPr lang="ko-KR" altLang="en-US" b="1" i="0" dirty="0" err="1">
                <a:effectLst/>
                <a:latin typeface="-apple-system"/>
              </a:rPr>
              <a:t>소통할때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또는 개발시에 소통을 원활하게 하기 위해 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를 사용한다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네이밍은 따로 정해진 규칙은 없다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-apple-system"/>
              </a:rPr>
              <a:t>해당 프로젝트에서는 요구사항을 큰 주제별로 나누어 </a:t>
            </a:r>
            <a:r>
              <a:rPr lang="en-US" altLang="ko-KR" b="1" i="1" dirty="0">
                <a:effectLst/>
                <a:latin typeface="-apple-system"/>
              </a:rPr>
              <a:t>MEM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회원관리 관련 요구사항</a:t>
            </a:r>
            <a:r>
              <a:rPr lang="en-US" altLang="ko-KR" b="1" i="0" dirty="0">
                <a:effectLst/>
                <a:latin typeface="-apple-system"/>
              </a:rPr>
              <a:t>), </a:t>
            </a:r>
            <a:r>
              <a:rPr lang="en-US" altLang="ko-KR" b="1" i="1" dirty="0">
                <a:effectLst/>
                <a:latin typeface="-apple-system"/>
              </a:rPr>
              <a:t>MAIN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메인기능 관련 요구사항</a:t>
            </a:r>
            <a:r>
              <a:rPr lang="en-US" altLang="ko-KR" b="1" i="0" dirty="0">
                <a:effectLst/>
                <a:latin typeface="-apple-system"/>
              </a:rPr>
              <a:t>), </a:t>
            </a:r>
            <a:r>
              <a:rPr lang="en-US" altLang="ko-KR" b="1" i="1" dirty="0">
                <a:effectLst/>
                <a:latin typeface="-apple-system"/>
              </a:rPr>
              <a:t>ADD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부가기능 관련 요구사항</a:t>
            </a:r>
            <a:r>
              <a:rPr lang="en-US" altLang="ko-KR" b="1" i="0" dirty="0">
                <a:effectLst/>
                <a:latin typeface="-apple-system"/>
              </a:rPr>
              <a:t>), </a:t>
            </a:r>
            <a:r>
              <a:rPr lang="en-US" altLang="ko-KR" b="1" i="1" dirty="0">
                <a:effectLst/>
                <a:latin typeface="-apple-system"/>
              </a:rPr>
              <a:t>WEB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웹 호스팅</a:t>
            </a:r>
            <a:r>
              <a:rPr lang="en-US" altLang="ko-KR" b="1" i="0" dirty="0">
                <a:effectLst/>
                <a:latin typeface="-apple-system"/>
              </a:rPr>
              <a:t>,</a:t>
            </a:r>
            <a:r>
              <a:rPr lang="ko-KR" altLang="en-US" b="1" i="0" dirty="0">
                <a:effectLst/>
                <a:latin typeface="-apple-system"/>
              </a:rPr>
              <a:t>보안 등 관련 요구사항</a:t>
            </a:r>
            <a:r>
              <a:rPr lang="en-US" altLang="ko-KR" b="1" i="0" dirty="0">
                <a:effectLst/>
                <a:latin typeface="-apple-system"/>
              </a:rPr>
              <a:t>) </a:t>
            </a:r>
            <a:r>
              <a:rPr lang="ko-KR" altLang="en-US" b="1" i="0" dirty="0">
                <a:effectLst/>
                <a:latin typeface="-apple-system"/>
              </a:rPr>
              <a:t>으로 구분하였다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ex) [MEM01], [MAIN03] ...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(2) </a:t>
            </a:r>
            <a:r>
              <a:rPr lang="ko-KR" altLang="en-US" b="1" i="0" dirty="0">
                <a:effectLst/>
                <a:latin typeface="-apple-system"/>
              </a:rPr>
              <a:t>요구사항명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요구사항을 명시한다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>
                <a:effectLst/>
                <a:latin typeface="-apple-system"/>
              </a:rPr>
              <a:t>명사형을 주로 사용하고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최대한 알아보기 쉽게 작성한다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보통 요구사항에서 세부기능을 나누지 않고 요구사항 자체만으로 나열하기도 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ex) [</a:t>
            </a:r>
            <a:r>
              <a:rPr lang="ko-KR" altLang="en-US" b="1" i="0" dirty="0">
                <a:effectLst/>
                <a:latin typeface="-apple-system"/>
              </a:rPr>
              <a:t>로그인</a:t>
            </a:r>
            <a:r>
              <a:rPr lang="en-US" altLang="ko-KR" b="1" i="0" dirty="0">
                <a:effectLst/>
                <a:latin typeface="-apple-system"/>
              </a:rPr>
              <a:t>], [</a:t>
            </a:r>
            <a:r>
              <a:rPr lang="ko-KR" altLang="en-US" b="1" i="0" dirty="0">
                <a:effectLst/>
                <a:latin typeface="-apple-system"/>
              </a:rPr>
              <a:t>커뮤니티</a:t>
            </a:r>
            <a:r>
              <a:rPr lang="en-US" altLang="ko-KR" b="1" i="0" dirty="0">
                <a:effectLst/>
                <a:latin typeface="-apple-system"/>
              </a:rPr>
              <a:t>] ...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(3) </a:t>
            </a:r>
            <a:r>
              <a:rPr lang="ko-KR" altLang="en-US" b="1" i="0" dirty="0">
                <a:effectLst/>
                <a:latin typeface="-apple-system"/>
              </a:rPr>
              <a:t>기능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상호간에 소통을 원활하게 하기 위해 기능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로 부르는 것으로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요구사항 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와 마찬가지로 따로 정해진 네이밍 규칙은 없다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-apple-system"/>
              </a:rPr>
              <a:t>해당 프로젝트는 </a:t>
            </a:r>
            <a:r>
              <a:rPr lang="ko-KR" altLang="en-US" b="1" i="0" dirty="0" err="1">
                <a:effectLst/>
                <a:latin typeface="-apple-system"/>
              </a:rPr>
              <a:t>개발자간의</a:t>
            </a:r>
            <a:r>
              <a:rPr lang="ko-KR" altLang="en-US" b="1" i="0" dirty="0">
                <a:effectLst/>
                <a:latin typeface="-apple-system"/>
              </a:rPr>
              <a:t> 소통만 존재했기 때문에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변수 네이밍과 비슷한 형식으로 요구사항</a:t>
            </a:r>
            <a:r>
              <a:rPr lang="en-US" altLang="ko-KR" b="1" i="0" dirty="0">
                <a:effectLst/>
                <a:latin typeface="-apple-system"/>
              </a:rPr>
              <a:t>ID_</a:t>
            </a:r>
            <a:r>
              <a:rPr lang="ko-KR" altLang="en-US" b="1" i="0" dirty="0">
                <a:effectLst/>
                <a:latin typeface="-apple-system"/>
              </a:rPr>
              <a:t>기능별변수 로 기능</a:t>
            </a:r>
            <a:r>
              <a:rPr lang="en-US" altLang="ko-KR" b="1" i="0" dirty="0">
                <a:effectLst/>
                <a:latin typeface="-apple-system"/>
              </a:rPr>
              <a:t>ID</a:t>
            </a:r>
            <a:r>
              <a:rPr lang="ko-KR" altLang="en-US" b="1" i="0" dirty="0">
                <a:effectLst/>
                <a:latin typeface="-apple-system"/>
              </a:rPr>
              <a:t>를 표현했다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ex) [MEM01_LOGIN01], [MAIN03_INPUT05] ...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(4) </a:t>
            </a:r>
            <a:r>
              <a:rPr lang="ko-KR" altLang="en-US" b="1" i="0" dirty="0" err="1">
                <a:effectLst/>
                <a:latin typeface="-apple-system"/>
              </a:rPr>
              <a:t>기능명</a:t>
            </a:r>
            <a:endParaRPr lang="ko-KR" altLang="en-US" b="1" i="0" dirty="0"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요구사항에서 </a:t>
            </a:r>
            <a:r>
              <a:rPr lang="ko-KR" altLang="en-US" b="1" i="0" dirty="0" err="1">
                <a:effectLst/>
                <a:latin typeface="-apple-system"/>
              </a:rPr>
              <a:t>한뎁스</a:t>
            </a:r>
            <a:r>
              <a:rPr lang="ko-KR" altLang="en-US" b="1" i="0" dirty="0">
                <a:effectLst/>
                <a:latin typeface="-apple-system"/>
              </a:rPr>
              <a:t> 더 들어간 세부 기능명을 명시한다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 err="1">
                <a:effectLst/>
                <a:latin typeface="-apple-system"/>
              </a:rPr>
              <a:t>리프뎁스</a:t>
            </a:r>
            <a:r>
              <a:rPr lang="ko-KR" altLang="en-US" b="1" i="0" dirty="0">
                <a:effectLst/>
                <a:latin typeface="-apple-system"/>
              </a:rPr>
              <a:t> 이므로 최대한 자세하게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명사형으로 기능을 적는 것이 중요하다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ex) [</a:t>
            </a:r>
            <a:r>
              <a:rPr lang="ko-KR" altLang="en-US" b="1" i="0" dirty="0">
                <a:effectLst/>
                <a:latin typeface="-apple-system"/>
              </a:rPr>
              <a:t>자체 로그인 기능</a:t>
            </a:r>
            <a:r>
              <a:rPr lang="en-US" altLang="ko-KR" b="1" i="0" dirty="0">
                <a:effectLst/>
                <a:latin typeface="-apple-system"/>
              </a:rPr>
              <a:t>], [</a:t>
            </a:r>
            <a:r>
              <a:rPr lang="ko-KR" altLang="en-US" b="1" i="0" dirty="0">
                <a:effectLst/>
                <a:latin typeface="-apple-system"/>
              </a:rPr>
              <a:t>카카오 연동 로그인 기능</a:t>
            </a:r>
            <a:r>
              <a:rPr lang="en-US" altLang="ko-KR" b="1" i="0" dirty="0">
                <a:effectLst/>
                <a:latin typeface="-apple-system"/>
              </a:rPr>
              <a:t>], [</a:t>
            </a:r>
            <a:r>
              <a:rPr lang="ko-KR" altLang="en-US" b="1" i="0" dirty="0">
                <a:effectLst/>
                <a:latin typeface="-apple-system"/>
              </a:rPr>
              <a:t>자격진단 결과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성공</a:t>
            </a:r>
            <a:r>
              <a:rPr lang="en-US" altLang="ko-KR" b="1" i="0" dirty="0">
                <a:effectLst/>
                <a:latin typeface="-apple-system"/>
              </a:rPr>
              <a:t>)] ...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(5) </a:t>
            </a:r>
            <a:r>
              <a:rPr lang="ko-KR" altLang="en-US" b="1" i="0" dirty="0">
                <a:effectLst/>
                <a:latin typeface="-apple-system"/>
              </a:rPr>
              <a:t>상세 설명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각 기능에 대한 상세 설명을 서술한다</a:t>
            </a:r>
            <a:r>
              <a:rPr lang="en-US" altLang="ko-KR" b="1" i="0" dirty="0">
                <a:effectLst/>
                <a:latin typeface="-apple-system"/>
              </a:rPr>
              <a:t>. </a:t>
            </a:r>
            <a:r>
              <a:rPr lang="ko-KR" altLang="en-US" b="1" i="0" dirty="0">
                <a:effectLst/>
                <a:latin typeface="-apple-system"/>
              </a:rPr>
              <a:t>비개발자도 이해할 수 있도록 적는 것이 중요하다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(6) </a:t>
            </a:r>
            <a:r>
              <a:rPr lang="ko-KR" altLang="en-US" b="1" i="0" dirty="0">
                <a:effectLst/>
                <a:latin typeface="-apple-system"/>
              </a:rPr>
              <a:t>필수 데이터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각 기능별 입력되어야 할 필수 데이터를 </a:t>
            </a:r>
            <a:r>
              <a:rPr lang="ko-KR" altLang="en-US" b="1" i="0" dirty="0" err="1">
                <a:effectLst/>
                <a:latin typeface="-apple-system"/>
              </a:rPr>
              <a:t>적어놓았다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(7) </a:t>
            </a:r>
            <a:r>
              <a:rPr lang="ko-KR" altLang="en-US" b="1" i="0" dirty="0">
                <a:effectLst/>
                <a:latin typeface="-apple-system"/>
              </a:rPr>
              <a:t>선택 데이터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: </a:t>
            </a:r>
            <a:r>
              <a:rPr lang="ko-KR" altLang="en-US" b="1" i="0" dirty="0">
                <a:effectLst/>
                <a:latin typeface="-apple-system"/>
              </a:rPr>
              <a:t>각 기능별 선택적으로 입력할 데이터들을 </a:t>
            </a:r>
            <a:r>
              <a:rPr lang="ko-KR" altLang="en-US" b="1" i="0" dirty="0" err="1">
                <a:effectLst/>
                <a:latin typeface="-apple-system"/>
              </a:rPr>
              <a:t>적어놓았다</a:t>
            </a:r>
            <a:r>
              <a:rPr lang="en-US" altLang="ko-KR" b="1" i="0" dirty="0">
                <a:effectLst/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EFB57-F0B1-29B6-D70D-01DA7AE8A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895350"/>
            <a:ext cx="6391275" cy="1828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A39169-F40F-1F3D-6DA5-1C4E33AF2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63" y="2966800"/>
            <a:ext cx="6505575" cy="3495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41C9B5-E094-2377-90BE-E1E282B0B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638" y="6858000"/>
            <a:ext cx="6610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3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재민 윤</dc:creator>
  <cp:lastModifiedBy>재민 윤</cp:lastModifiedBy>
  <cp:revision>1</cp:revision>
  <dcterms:created xsi:type="dcterms:W3CDTF">2024-03-10T03:35:11Z</dcterms:created>
  <dcterms:modified xsi:type="dcterms:W3CDTF">2024-03-10T03:36:33Z</dcterms:modified>
</cp:coreProperties>
</file>