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8" r:id="rId1"/>
  </p:sldMasterIdLst>
  <p:sldIdLst>
    <p:sldId id="273" r:id="rId2"/>
    <p:sldId id="274" r:id="rId3"/>
    <p:sldId id="256" r:id="rId4"/>
    <p:sldId id="271" r:id="rId5"/>
    <p:sldId id="258" r:id="rId6"/>
    <p:sldId id="257" r:id="rId7"/>
    <p:sldId id="260" r:id="rId8"/>
    <p:sldId id="259" r:id="rId9"/>
    <p:sldId id="262" r:id="rId10"/>
    <p:sldId id="261" r:id="rId11"/>
    <p:sldId id="264" r:id="rId12"/>
    <p:sldId id="263" r:id="rId13"/>
    <p:sldId id="266" r:id="rId14"/>
    <p:sldId id="265" r:id="rId15"/>
    <p:sldId id="268" r:id="rId16"/>
    <p:sldId id="267" r:id="rId17"/>
    <p:sldId id="270" r:id="rId18"/>
    <p:sldId id="269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70" d="100"/>
          <a:sy n="70" d="100"/>
        </p:scale>
        <p:origin x="72" y="75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0" y="323850"/>
            <a:ext cx="7137399" cy="6534150"/>
          </a:xfrm>
          <a:custGeom>
            <a:avLst/>
            <a:gdLst/>
            <a:ahLst/>
            <a:cxnLst>
              <a:cxn ang="0">
                <a:pos x="2046" y="1109"/>
              </a:cxn>
              <a:cxn ang="0">
                <a:pos x="2216" y="986"/>
              </a:cxn>
              <a:cxn ang="0">
                <a:pos x="2384" y="870"/>
              </a:cxn>
              <a:cxn ang="0">
                <a:pos x="2552" y="765"/>
              </a:cxn>
              <a:cxn ang="0">
                <a:pos x="2718" y="669"/>
              </a:cxn>
              <a:cxn ang="0">
                <a:pos x="2885" y="579"/>
              </a:cxn>
              <a:cxn ang="0">
                <a:pos x="3048" y="498"/>
              </a:cxn>
              <a:cxn ang="0">
                <a:pos x="3212" y="425"/>
              </a:cxn>
              <a:cxn ang="0">
                <a:pos x="3372" y="359"/>
              </a:cxn>
              <a:cxn ang="0">
                <a:pos x="3230" y="321"/>
              </a:cxn>
              <a:cxn ang="0">
                <a:pos x="2948" y="255"/>
              </a:cxn>
              <a:cxn ang="0">
                <a:pos x="2811" y="228"/>
              </a:cxn>
              <a:cxn ang="0">
                <a:pos x="2561" y="183"/>
              </a:cxn>
              <a:cxn ang="0">
                <a:pos x="2315" y="143"/>
              </a:cxn>
              <a:cxn ang="0">
                <a:pos x="2075" y="110"/>
              </a:cxn>
              <a:cxn ang="0">
                <a:pos x="1842" y="81"/>
              </a:cxn>
              <a:cxn ang="0">
                <a:pos x="1619" y="59"/>
              </a:cxn>
              <a:cxn ang="0">
                <a:pos x="1200" y="26"/>
              </a:cxn>
              <a:cxn ang="0">
                <a:pos x="827" y="8"/>
              </a:cxn>
              <a:cxn ang="0">
                <a:pos x="509" y="0"/>
              </a:cxn>
              <a:cxn ang="0">
                <a:pos x="251" y="0"/>
              </a:cxn>
              <a:cxn ang="0">
                <a:pos x="0" y="6"/>
              </a:cxn>
              <a:cxn ang="0">
                <a:pos x="146" y="4116"/>
              </a:cxn>
              <a:cxn ang="0">
                <a:pos x="158" y="4059"/>
              </a:cxn>
              <a:cxn ang="0">
                <a:pos x="188" y="3932"/>
              </a:cxn>
              <a:cxn ang="0">
                <a:pos x="225" y="3789"/>
              </a:cxn>
              <a:cxn ang="0">
                <a:pos x="273" y="3632"/>
              </a:cxn>
              <a:cxn ang="0">
                <a:pos x="330" y="3461"/>
              </a:cxn>
              <a:cxn ang="0">
                <a:pos x="401" y="3279"/>
              </a:cxn>
              <a:cxn ang="0">
                <a:pos x="483" y="3086"/>
              </a:cxn>
              <a:cxn ang="0">
                <a:pos x="581" y="2885"/>
              </a:cxn>
              <a:cxn ang="0">
                <a:pos x="635" y="2783"/>
              </a:cxn>
              <a:cxn ang="0">
                <a:pos x="749" y="2579"/>
              </a:cxn>
              <a:cxn ang="0">
                <a:pos x="878" y="2369"/>
              </a:cxn>
              <a:cxn ang="0">
                <a:pos x="1023" y="2157"/>
              </a:cxn>
              <a:cxn ang="0">
                <a:pos x="1143" y="1997"/>
              </a:cxn>
              <a:cxn ang="0">
                <a:pos x="1229" y="1890"/>
              </a:cxn>
              <a:cxn ang="0">
                <a:pos x="1320" y="1784"/>
              </a:cxn>
              <a:cxn ang="0">
                <a:pos x="1416" y="1677"/>
              </a:cxn>
              <a:cxn ang="0">
                <a:pos x="1518" y="1571"/>
              </a:cxn>
              <a:cxn ang="0">
                <a:pos x="1626" y="1466"/>
              </a:cxn>
              <a:cxn ang="0">
                <a:pos x="1739" y="1362"/>
              </a:cxn>
              <a:cxn ang="0">
                <a:pos x="1857" y="1259"/>
              </a:cxn>
              <a:cxn ang="0">
                <a:pos x="1982" y="1158"/>
              </a:cxn>
              <a:cxn ang="0">
                <a:pos x="2046" y="1109"/>
              </a:cxn>
            </a:cxnLst>
            <a:rect l="0" t="0" r="r" b="b"/>
            <a:pathLst>
              <a:path w="3372" h="4116">
                <a:moveTo>
                  <a:pt x="2046" y="1109"/>
                </a:moveTo>
                <a:lnTo>
                  <a:pt x="2046" y="1109"/>
                </a:lnTo>
                <a:lnTo>
                  <a:pt x="2132" y="1046"/>
                </a:lnTo>
                <a:lnTo>
                  <a:pt x="2216" y="986"/>
                </a:lnTo>
                <a:lnTo>
                  <a:pt x="2300" y="927"/>
                </a:lnTo>
                <a:lnTo>
                  <a:pt x="2384" y="870"/>
                </a:lnTo>
                <a:lnTo>
                  <a:pt x="2468" y="818"/>
                </a:lnTo>
                <a:lnTo>
                  <a:pt x="2552" y="765"/>
                </a:lnTo>
                <a:lnTo>
                  <a:pt x="2634" y="716"/>
                </a:lnTo>
                <a:lnTo>
                  <a:pt x="2718" y="669"/>
                </a:lnTo>
                <a:lnTo>
                  <a:pt x="2801" y="623"/>
                </a:lnTo>
                <a:lnTo>
                  <a:pt x="2885" y="579"/>
                </a:lnTo>
                <a:lnTo>
                  <a:pt x="2967" y="539"/>
                </a:lnTo>
                <a:lnTo>
                  <a:pt x="3048" y="498"/>
                </a:lnTo>
                <a:lnTo>
                  <a:pt x="3131" y="461"/>
                </a:lnTo>
                <a:lnTo>
                  <a:pt x="3212" y="425"/>
                </a:lnTo>
                <a:lnTo>
                  <a:pt x="3293" y="390"/>
                </a:lnTo>
                <a:lnTo>
                  <a:pt x="3372" y="359"/>
                </a:lnTo>
                <a:lnTo>
                  <a:pt x="3372" y="359"/>
                </a:lnTo>
                <a:lnTo>
                  <a:pt x="3230" y="321"/>
                </a:lnTo>
                <a:lnTo>
                  <a:pt x="3087" y="287"/>
                </a:lnTo>
                <a:lnTo>
                  <a:pt x="2948" y="255"/>
                </a:lnTo>
                <a:lnTo>
                  <a:pt x="2811" y="228"/>
                </a:lnTo>
                <a:lnTo>
                  <a:pt x="2811" y="228"/>
                </a:lnTo>
                <a:lnTo>
                  <a:pt x="2685" y="204"/>
                </a:lnTo>
                <a:lnTo>
                  <a:pt x="2561" y="183"/>
                </a:lnTo>
                <a:lnTo>
                  <a:pt x="2436" y="162"/>
                </a:lnTo>
                <a:lnTo>
                  <a:pt x="2315" y="143"/>
                </a:lnTo>
                <a:lnTo>
                  <a:pt x="2193" y="126"/>
                </a:lnTo>
                <a:lnTo>
                  <a:pt x="2075" y="110"/>
                </a:lnTo>
                <a:lnTo>
                  <a:pt x="1958" y="95"/>
                </a:lnTo>
                <a:lnTo>
                  <a:pt x="1842" y="81"/>
                </a:lnTo>
                <a:lnTo>
                  <a:pt x="1730" y="69"/>
                </a:lnTo>
                <a:lnTo>
                  <a:pt x="1619" y="59"/>
                </a:lnTo>
                <a:lnTo>
                  <a:pt x="1404" y="41"/>
                </a:lnTo>
                <a:lnTo>
                  <a:pt x="1200" y="26"/>
                </a:lnTo>
                <a:lnTo>
                  <a:pt x="1007" y="15"/>
                </a:lnTo>
                <a:lnTo>
                  <a:pt x="827" y="8"/>
                </a:lnTo>
                <a:lnTo>
                  <a:pt x="660" y="3"/>
                </a:lnTo>
                <a:lnTo>
                  <a:pt x="509" y="0"/>
                </a:lnTo>
                <a:lnTo>
                  <a:pt x="371" y="0"/>
                </a:lnTo>
                <a:lnTo>
                  <a:pt x="251" y="0"/>
                </a:lnTo>
                <a:lnTo>
                  <a:pt x="149" y="2"/>
                </a:lnTo>
                <a:lnTo>
                  <a:pt x="0" y="6"/>
                </a:lnTo>
                <a:lnTo>
                  <a:pt x="0" y="4116"/>
                </a:lnTo>
                <a:lnTo>
                  <a:pt x="146" y="4116"/>
                </a:lnTo>
                <a:lnTo>
                  <a:pt x="146" y="4116"/>
                </a:lnTo>
                <a:lnTo>
                  <a:pt x="158" y="4059"/>
                </a:lnTo>
                <a:lnTo>
                  <a:pt x="171" y="3998"/>
                </a:lnTo>
                <a:lnTo>
                  <a:pt x="188" y="3932"/>
                </a:lnTo>
                <a:lnTo>
                  <a:pt x="206" y="3863"/>
                </a:lnTo>
                <a:lnTo>
                  <a:pt x="225" y="3789"/>
                </a:lnTo>
                <a:lnTo>
                  <a:pt x="248" y="3713"/>
                </a:lnTo>
                <a:lnTo>
                  <a:pt x="273" y="3632"/>
                </a:lnTo>
                <a:lnTo>
                  <a:pt x="300" y="3548"/>
                </a:lnTo>
                <a:lnTo>
                  <a:pt x="330" y="3461"/>
                </a:lnTo>
                <a:lnTo>
                  <a:pt x="365" y="3371"/>
                </a:lnTo>
                <a:lnTo>
                  <a:pt x="401" y="3279"/>
                </a:lnTo>
                <a:lnTo>
                  <a:pt x="441" y="3183"/>
                </a:lnTo>
                <a:lnTo>
                  <a:pt x="483" y="3086"/>
                </a:lnTo>
                <a:lnTo>
                  <a:pt x="530" y="2987"/>
                </a:lnTo>
                <a:lnTo>
                  <a:pt x="581" y="2885"/>
                </a:lnTo>
                <a:lnTo>
                  <a:pt x="635" y="2783"/>
                </a:lnTo>
                <a:lnTo>
                  <a:pt x="635" y="2783"/>
                </a:lnTo>
                <a:lnTo>
                  <a:pt x="689" y="2681"/>
                </a:lnTo>
                <a:lnTo>
                  <a:pt x="749" y="2579"/>
                </a:lnTo>
                <a:lnTo>
                  <a:pt x="810" y="2474"/>
                </a:lnTo>
                <a:lnTo>
                  <a:pt x="878" y="2369"/>
                </a:lnTo>
                <a:lnTo>
                  <a:pt x="948" y="2264"/>
                </a:lnTo>
                <a:lnTo>
                  <a:pt x="1023" y="2157"/>
                </a:lnTo>
                <a:lnTo>
                  <a:pt x="1101" y="2051"/>
                </a:lnTo>
                <a:lnTo>
                  <a:pt x="1143" y="1997"/>
                </a:lnTo>
                <a:lnTo>
                  <a:pt x="1185" y="1943"/>
                </a:lnTo>
                <a:lnTo>
                  <a:pt x="1229" y="1890"/>
                </a:lnTo>
                <a:lnTo>
                  <a:pt x="1274" y="1836"/>
                </a:lnTo>
                <a:lnTo>
                  <a:pt x="1320" y="1784"/>
                </a:lnTo>
                <a:lnTo>
                  <a:pt x="1368" y="1730"/>
                </a:lnTo>
                <a:lnTo>
                  <a:pt x="1416" y="1677"/>
                </a:lnTo>
                <a:lnTo>
                  <a:pt x="1467" y="1623"/>
                </a:lnTo>
                <a:lnTo>
                  <a:pt x="1518" y="1571"/>
                </a:lnTo>
                <a:lnTo>
                  <a:pt x="1571" y="1518"/>
                </a:lnTo>
                <a:lnTo>
                  <a:pt x="1626" y="1466"/>
                </a:lnTo>
                <a:lnTo>
                  <a:pt x="1682" y="1415"/>
                </a:lnTo>
                <a:lnTo>
                  <a:pt x="1739" y="1362"/>
                </a:lnTo>
                <a:lnTo>
                  <a:pt x="1797" y="1311"/>
                </a:lnTo>
                <a:lnTo>
                  <a:pt x="1857" y="1259"/>
                </a:lnTo>
                <a:lnTo>
                  <a:pt x="1919" y="1209"/>
                </a:lnTo>
                <a:lnTo>
                  <a:pt x="1982" y="1158"/>
                </a:lnTo>
                <a:lnTo>
                  <a:pt x="2046" y="1109"/>
                </a:lnTo>
                <a:lnTo>
                  <a:pt x="2046" y="1109"/>
                </a:lnTo>
              </a:path>
            </a:pathLst>
          </a:custGeom>
          <a:gradFill>
            <a:gsLst>
              <a:gs pos="57000">
                <a:schemeClr val="tx2"/>
              </a:gs>
              <a:gs pos="100000">
                <a:schemeClr val="tx2"/>
              </a:gs>
            </a:gsLst>
            <a:lin ang="108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38661" y="540369"/>
            <a:ext cx="7882479" cy="6317631"/>
          </a:xfrm>
          <a:custGeom>
            <a:avLst/>
            <a:gdLst/>
            <a:ahLst/>
            <a:cxnLst>
              <a:cxn ang="0">
                <a:pos x="1360" y="660"/>
              </a:cxn>
              <a:cxn ang="0">
                <a:pos x="1272" y="735"/>
              </a:cxn>
              <a:cxn ang="0">
                <a:pos x="1180" y="820"/>
              </a:cxn>
              <a:cxn ang="0">
                <a:pos x="1086" y="914"/>
              </a:cxn>
              <a:cxn ang="0">
                <a:pos x="992" y="1017"/>
              </a:cxn>
              <a:cxn ang="0">
                <a:pos x="898" y="1129"/>
              </a:cxn>
              <a:cxn ang="0">
                <a:pos x="803" y="1251"/>
              </a:cxn>
              <a:cxn ang="0">
                <a:pos x="709" y="1383"/>
              </a:cxn>
              <a:cxn ang="0">
                <a:pos x="615" y="1521"/>
              </a:cxn>
              <a:cxn ang="0">
                <a:pos x="525" y="1671"/>
              </a:cxn>
              <a:cxn ang="0">
                <a:pos x="437" y="1831"/>
              </a:cxn>
              <a:cxn ang="0">
                <a:pos x="352" y="1998"/>
              </a:cxn>
              <a:cxn ang="0">
                <a:pos x="272" y="2176"/>
              </a:cxn>
              <a:cxn ang="0">
                <a:pos x="195" y="2362"/>
              </a:cxn>
              <a:cxn ang="0">
                <a:pos x="123" y="2559"/>
              </a:cxn>
              <a:cxn ang="0">
                <a:pos x="58" y="2763"/>
              </a:cxn>
              <a:cxn ang="0">
                <a:pos x="0" y="2977"/>
              </a:cxn>
              <a:cxn ang="0">
                <a:pos x="309" y="2977"/>
              </a:cxn>
              <a:cxn ang="0">
                <a:pos x="354" y="2797"/>
              </a:cxn>
              <a:cxn ang="0">
                <a:pos x="407" y="2609"/>
              </a:cxn>
              <a:cxn ang="0">
                <a:pos x="467" y="2414"/>
              </a:cxn>
              <a:cxn ang="0">
                <a:pos x="536" y="2217"/>
              </a:cxn>
              <a:cxn ang="0">
                <a:pos x="615" y="2018"/>
              </a:cxn>
              <a:cxn ang="0">
                <a:pos x="703" y="1825"/>
              </a:cxn>
              <a:cxn ang="0">
                <a:pos x="803" y="1636"/>
              </a:cxn>
              <a:cxn ang="0">
                <a:pos x="909" y="1456"/>
              </a:cxn>
              <a:cxn ang="0">
                <a:pos x="953" y="1388"/>
              </a:cxn>
              <a:cxn ang="0">
                <a:pos x="1043" y="1259"/>
              </a:cxn>
              <a:cxn ang="0">
                <a:pos x="1135" y="1133"/>
              </a:cxn>
              <a:cxn ang="0">
                <a:pos x="1228" y="1013"/>
              </a:cxn>
              <a:cxn ang="0">
                <a:pos x="1326" y="897"/>
              </a:cxn>
              <a:cxn ang="0">
                <a:pos x="1422" y="788"/>
              </a:cxn>
              <a:cxn ang="0">
                <a:pos x="1521" y="683"/>
              </a:cxn>
              <a:cxn ang="0">
                <a:pos x="1620" y="583"/>
              </a:cxn>
              <a:cxn ang="0">
                <a:pos x="1720" y="490"/>
              </a:cxn>
              <a:cxn ang="0">
                <a:pos x="1821" y="403"/>
              </a:cxn>
              <a:cxn ang="0">
                <a:pos x="1921" y="323"/>
              </a:cxn>
              <a:cxn ang="0">
                <a:pos x="2020" y="248"/>
              </a:cxn>
              <a:cxn ang="0">
                <a:pos x="2119" y="180"/>
              </a:cxn>
              <a:cxn ang="0">
                <a:pos x="2217" y="120"/>
              </a:cxn>
              <a:cxn ang="0">
                <a:pos x="2313" y="66"/>
              </a:cxn>
              <a:cxn ang="0">
                <a:pos x="2408" y="21"/>
              </a:cxn>
              <a:cxn ang="0">
                <a:pos x="2455" y="0"/>
              </a:cxn>
              <a:cxn ang="0">
                <a:pos x="2374" y="30"/>
              </a:cxn>
              <a:cxn ang="0">
                <a:pos x="2277" y="73"/>
              </a:cxn>
              <a:cxn ang="0">
                <a:pos x="2146" y="135"/>
              </a:cxn>
              <a:cxn ang="0">
                <a:pos x="1986" y="223"/>
              </a:cxn>
              <a:cxn ang="0">
                <a:pos x="1800" y="340"/>
              </a:cxn>
              <a:cxn ang="0">
                <a:pos x="1590" y="484"/>
              </a:cxn>
              <a:cxn ang="0">
                <a:pos x="1360" y="660"/>
              </a:cxn>
            </a:cxnLst>
            <a:rect l="0" t="0" r="r" b="b"/>
            <a:pathLst>
              <a:path w="2455" h="2977">
                <a:moveTo>
                  <a:pt x="1360" y="660"/>
                </a:moveTo>
                <a:lnTo>
                  <a:pt x="1360" y="660"/>
                </a:lnTo>
                <a:lnTo>
                  <a:pt x="1317" y="696"/>
                </a:lnTo>
                <a:lnTo>
                  <a:pt x="1272" y="735"/>
                </a:lnTo>
                <a:lnTo>
                  <a:pt x="1226" y="777"/>
                </a:lnTo>
                <a:lnTo>
                  <a:pt x="1180" y="820"/>
                </a:lnTo>
                <a:lnTo>
                  <a:pt x="1133" y="867"/>
                </a:lnTo>
                <a:lnTo>
                  <a:pt x="1086" y="914"/>
                </a:lnTo>
                <a:lnTo>
                  <a:pt x="1039" y="964"/>
                </a:lnTo>
                <a:lnTo>
                  <a:pt x="992" y="1017"/>
                </a:lnTo>
                <a:lnTo>
                  <a:pt x="945" y="1073"/>
                </a:lnTo>
                <a:lnTo>
                  <a:pt x="898" y="1129"/>
                </a:lnTo>
                <a:lnTo>
                  <a:pt x="849" y="1189"/>
                </a:lnTo>
                <a:lnTo>
                  <a:pt x="803" y="1251"/>
                </a:lnTo>
                <a:lnTo>
                  <a:pt x="756" y="1315"/>
                </a:lnTo>
                <a:lnTo>
                  <a:pt x="709" y="1383"/>
                </a:lnTo>
                <a:lnTo>
                  <a:pt x="662" y="1452"/>
                </a:lnTo>
                <a:lnTo>
                  <a:pt x="615" y="1521"/>
                </a:lnTo>
                <a:lnTo>
                  <a:pt x="570" y="1596"/>
                </a:lnTo>
                <a:lnTo>
                  <a:pt x="525" y="1671"/>
                </a:lnTo>
                <a:lnTo>
                  <a:pt x="480" y="1750"/>
                </a:lnTo>
                <a:lnTo>
                  <a:pt x="437" y="1831"/>
                </a:lnTo>
                <a:lnTo>
                  <a:pt x="394" y="1913"/>
                </a:lnTo>
                <a:lnTo>
                  <a:pt x="352" y="1998"/>
                </a:lnTo>
                <a:lnTo>
                  <a:pt x="311" y="2086"/>
                </a:lnTo>
                <a:lnTo>
                  <a:pt x="272" y="2176"/>
                </a:lnTo>
                <a:lnTo>
                  <a:pt x="232" y="2268"/>
                </a:lnTo>
                <a:lnTo>
                  <a:pt x="195" y="2362"/>
                </a:lnTo>
                <a:lnTo>
                  <a:pt x="159" y="2459"/>
                </a:lnTo>
                <a:lnTo>
                  <a:pt x="123" y="2559"/>
                </a:lnTo>
                <a:lnTo>
                  <a:pt x="90" y="2660"/>
                </a:lnTo>
                <a:lnTo>
                  <a:pt x="58" y="2763"/>
                </a:lnTo>
                <a:lnTo>
                  <a:pt x="28" y="2870"/>
                </a:lnTo>
                <a:lnTo>
                  <a:pt x="0" y="2977"/>
                </a:lnTo>
                <a:lnTo>
                  <a:pt x="309" y="2977"/>
                </a:lnTo>
                <a:lnTo>
                  <a:pt x="309" y="2977"/>
                </a:lnTo>
                <a:lnTo>
                  <a:pt x="330" y="2889"/>
                </a:lnTo>
                <a:lnTo>
                  <a:pt x="354" y="2797"/>
                </a:lnTo>
                <a:lnTo>
                  <a:pt x="379" y="2705"/>
                </a:lnTo>
                <a:lnTo>
                  <a:pt x="407" y="2609"/>
                </a:lnTo>
                <a:lnTo>
                  <a:pt x="435" y="2512"/>
                </a:lnTo>
                <a:lnTo>
                  <a:pt x="467" y="2414"/>
                </a:lnTo>
                <a:lnTo>
                  <a:pt x="501" y="2315"/>
                </a:lnTo>
                <a:lnTo>
                  <a:pt x="536" y="2217"/>
                </a:lnTo>
                <a:lnTo>
                  <a:pt x="576" y="2118"/>
                </a:lnTo>
                <a:lnTo>
                  <a:pt x="615" y="2018"/>
                </a:lnTo>
                <a:lnTo>
                  <a:pt x="658" y="1921"/>
                </a:lnTo>
                <a:lnTo>
                  <a:pt x="703" y="1825"/>
                </a:lnTo>
                <a:lnTo>
                  <a:pt x="752" y="1730"/>
                </a:lnTo>
                <a:lnTo>
                  <a:pt x="803" y="1636"/>
                </a:lnTo>
                <a:lnTo>
                  <a:pt x="855" y="1544"/>
                </a:lnTo>
                <a:lnTo>
                  <a:pt x="909" y="1456"/>
                </a:lnTo>
                <a:lnTo>
                  <a:pt x="909" y="1456"/>
                </a:lnTo>
                <a:lnTo>
                  <a:pt x="953" y="1388"/>
                </a:lnTo>
                <a:lnTo>
                  <a:pt x="998" y="1323"/>
                </a:lnTo>
                <a:lnTo>
                  <a:pt x="1043" y="1259"/>
                </a:lnTo>
                <a:lnTo>
                  <a:pt x="1090" y="1195"/>
                </a:lnTo>
                <a:lnTo>
                  <a:pt x="1135" y="1133"/>
                </a:lnTo>
                <a:lnTo>
                  <a:pt x="1181" y="1073"/>
                </a:lnTo>
                <a:lnTo>
                  <a:pt x="1228" y="1013"/>
                </a:lnTo>
                <a:lnTo>
                  <a:pt x="1277" y="955"/>
                </a:lnTo>
                <a:lnTo>
                  <a:pt x="1326" y="897"/>
                </a:lnTo>
                <a:lnTo>
                  <a:pt x="1373" y="842"/>
                </a:lnTo>
                <a:lnTo>
                  <a:pt x="1422" y="788"/>
                </a:lnTo>
                <a:lnTo>
                  <a:pt x="1472" y="734"/>
                </a:lnTo>
                <a:lnTo>
                  <a:pt x="1521" y="683"/>
                </a:lnTo>
                <a:lnTo>
                  <a:pt x="1570" y="632"/>
                </a:lnTo>
                <a:lnTo>
                  <a:pt x="1620" y="583"/>
                </a:lnTo>
                <a:lnTo>
                  <a:pt x="1671" y="537"/>
                </a:lnTo>
                <a:lnTo>
                  <a:pt x="1720" y="490"/>
                </a:lnTo>
                <a:lnTo>
                  <a:pt x="1770" y="445"/>
                </a:lnTo>
                <a:lnTo>
                  <a:pt x="1821" y="403"/>
                </a:lnTo>
                <a:lnTo>
                  <a:pt x="1870" y="362"/>
                </a:lnTo>
                <a:lnTo>
                  <a:pt x="1921" y="323"/>
                </a:lnTo>
                <a:lnTo>
                  <a:pt x="1971" y="283"/>
                </a:lnTo>
                <a:lnTo>
                  <a:pt x="2020" y="248"/>
                </a:lnTo>
                <a:lnTo>
                  <a:pt x="2069" y="214"/>
                </a:lnTo>
                <a:lnTo>
                  <a:pt x="2119" y="180"/>
                </a:lnTo>
                <a:lnTo>
                  <a:pt x="2168" y="148"/>
                </a:lnTo>
                <a:lnTo>
                  <a:pt x="2217" y="120"/>
                </a:lnTo>
                <a:lnTo>
                  <a:pt x="2266" y="92"/>
                </a:lnTo>
                <a:lnTo>
                  <a:pt x="2313" y="66"/>
                </a:lnTo>
                <a:lnTo>
                  <a:pt x="2361" y="43"/>
                </a:lnTo>
                <a:lnTo>
                  <a:pt x="2408" y="21"/>
                </a:lnTo>
                <a:lnTo>
                  <a:pt x="2455" y="0"/>
                </a:lnTo>
                <a:lnTo>
                  <a:pt x="2455" y="0"/>
                </a:lnTo>
                <a:lnTo>
                  <a:pt x="2435" y="8"/>
                </a:lnTo>
                <a:lnTo>
                  <a:pt x="2374" y="30"/>
                </a:lnTo>
                <a:lnTo>
                  <a:pt x="2329" y="49"/>
                </a:lnTo>
                <a:lnTo>
                  <a:pt x="2277" y="73"/>
                </a:lnTo>
                <a:lnTo>
                  <a:pt x="2215" y="101"/>
                </a:lnTo>
                <a:lnTo>
                  <a:pt x="2146" y="135"/>
                </a:lnTo>
                <a:lnTo>
                  <a:pt x="2071" y="176"/>
                </a:lnTo>
                <a:lnTo>
                  <a:pt x="1986" y="223"/>
                </a:lnTo>
                <a:lnTo>
                  <a:pt x="1896" y="278"/>
                </a:lnTo>
                <a:lnTo>
                  <a:pt x="1800" y="340"/>
                </a:lnTo>
                <a:lnTo>
                  <a:pt x="1697" y="407"/>
                </a:lnTo>
                <a:lnTo>
                  <a:pt x="1590" y="484"/>
                </a:lnTo>
                <a:lnTo>
                  <a:pt x="1478" y="568"/>
                </a:lnTo>
                <a:lnTo>
                  <a:pt x="1360" y="660"/>
                </a:lnTo>
                <a:lnTo>
                  <a:pt x="1360" y="660"/>
                </a:lnTo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2">
                  <a:lumMod val="75000"/>
                  <a:alpha val="0"/>
                </a:schemeClr>
              </a:gs>
            </a:gsLst>
            <a:lin ang="162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2701" y="303145"/>
            <a:ext cx="12191999" cy="2140413"/>
          </a:xfrm>
          <a:custGeom>
            <a:avLst/>
            <a:gdLst/>
            <a:ahLst/>
            <a:cxnLst>
              <a:cxn ang="0">
                <a:pos x="0" y="203"/>
              </a:cxn>
              <a:cxn ang="0">
                <a:pos x="26" y="201"/>
              </a:cxn>
              <a:cxn ang="0">
                <a:pos x="227" y="189"/>
              </a:cxn>
              <a:cxn ang="0">
                <a:pos x="493" y="186"/>
              </a:cxn>
              <a:cxn ang="0">
                <a:pos x="722" y="189"/>
              </a:cxn>
              <a:cxn ang="0">
                <a:pos x="987" y="199"/>
              </a:cxn>
              <a:cxn ang="0">
                <a:pos x="1285" y="219"/>
              </a:cxn>
              <a:cxn ang="0">
                <a:pos x="1613" y="253"/>
              </a:cxn>
              <a:cxn ang="0">
                <a:pos x="1970" y="298"/>
              </a:cxn>
              <a:cxn ang="0">
                <a:pos x="2350" y="362"/>
              </a:cxn>
              <a:cxn ang="0">
                <a:pos x="2752" y="445"/>
              </a:cxn>
              <a:cxn ang="0">
                <a:pos x="3065" y="520"/>
              </a:cxn>
              <a:cxn ang="0">
                <a:pos x="3279" y="578"/>
              </a:cxn>
              <a:cxn ang="0">
                <a:pos x="3497" y="642"/>
              </a:cxn>
              <a:cxn ang="0">
                <a:pos x="3718" y="711"/>
              </a:cxn>
              <a:cxn ang="0">
                <a:pos x="3941" y="788"/>
              </a:cxn>
              <a:cxn ang="0">
                <a:pos x="4168" y="870"/>
              </a:cxn>
              <a:cxn ang="0">
                <a:pos x="4397" y="960"/>
              </a:cxn>
              <a:cxn ang="0">
                <a:pos x="4626" y="1058"/>
              </a:cxn>
              <a:cxn ang="0">
                <a:pos x="4742" y="1110"/>
              </a:cxn>
              <a:cxn ang="0">
                <a:pos x="4658" y="1058"/>
              </a:cxn>
              <a:cxn ang="0">
                <a:pos x="4489" y="964"/>
              </a:cxn>
              <a:cxn ang="0">
                <a:pos x="4326" y="880"/>
              </a:cxn>
              <a:cxn ang="0">
                <a:pos x="4125" y="784"/>
              </a:cxn>
              <a:cxn ang="0">
                <a:pos x="3889" y="681"/>
              </a:cxn>
              <a:cxn ang="0">
                <a:pos x="3615" y="574"/>
              </a:cxn>
              <a:cxn ang="0">
                <a:pos x="3307" y="465"/>
              </a:cxn>
              <a:cxn ang="0">
                <a:pos x="2966" y="360"/>
              </a:cxn>
              <a:cxn ang="0">
                <a:pos x="2592" y="263"/>
              </a:cxn>
              <a:cxn ang="0">
                <a:pos x="2394" y="216"/>
              </a:cxn>
              <a:cxn ang="0">
                <a:pos x="2187" y="174"/>
              </a:cxn>
              <a:cxn ang="0">
                <a:pos x="1972" y="135"/>
              </a:cxn>
              <a:cxn ang="0">
                <a:pos x="1750" y="99"/>
              </a:cxn>
              <a:cxn ang="0">
                <a:pos x="1521" y="69"/>
              </a:cxn>
              <a:cxn ang="0">
                <a:pos x="1285" y="43"/>
              </a:cxn>
              <a:cxn ang="0">
                <a:pos x="1041" y="24"/>
              </a:cxn>
              <a:cxn ang="0">
                <a:pos x="792" y="9"/>
              </a:cxn>
              <a:cxn ang="0">
                <a:pos x="535" y="2"/>
              </a:cxn>
              <a:cxn ang="0">
                <a:pos x="270" y="0"/>
              </a:cxn>
              <a:cxn ang="0">
                <a:pos x="0" y="6"/>
              </a:cxn>
            </a:cxnLst>
            <a:rect l="0" t="0" r="r" b="b"/>
            <a:pathLst>
              <a:path w="4742" h="1110">
                <a:moveTo>
                  <a:pt x="0" y="6"/>
                </a:moveTo>
                <a:lnTo>
                  <a:pt x="0" y="203"/>
                </a:lnTo>
                <a:lnTo>
                  <a:pt x="0" y="203"/>
                </a:lnTo>
                <a:lnTo>
                  <a:pt x="26" y="201"/>
                </a:lnTo>
                <a:lnTo>
                  <a:pt x="103" y="195"/>
                </a:lnTo>
                <a:lnTo>
                  <a:pt x="227" y="189"/>
                </a:lnTo>
                <a:lnTo>
                  <a:pt x="394" y="186"/>
                </a:lnTo>
                <a:lnTo>
                  <a:pt x="493" y="186"/>
                </a:lnTo>
                <a:lnTo>
                  <a:pt x="602" y="186"/>
                </a:lnTo>
                <a:lnTo>
                  <a:pt x="722" y="189"/>
                </a:lnTo>
                <a:lnTo>
                  <a:pt x="850" y="193"/>
                </a:lnTo>
                <a:lnTo>
                  <a:pt x="987" y="199"/>
                </a:lnTo>
                <a:lnTo>
                  <a:pt x="1131" y="208"/>
                </a:lnTo>
                <a:lnTo>
                  <a:pt x="1285" y="219"/>
                </a:lnTo>
                <a:lnTo>
                  <a:pt x="1446" y="234"/>
                </a:lnTo>
                <a:lnTo>
                  <a:pt x="1613" y="253"/>
                </a:lnTo>
                <a:lnTo>
                  <a:pt x="1788" y="274"/>
                </a:lnTo>
                <a:lnTo>
                  <a:pt x="1970" y="298"/>
                </a:lnTo>
                <a:lnTo>
                  <a:pt x="2157" y="328"/>
                </a:lnTo>
                <a:lnTo>
                  <a:pt x="2350" y="362"/>
                </a:lnTo>
                <a:lnTo>
                  <a:pt x="2549" y="401"/>
                </a:lnTo>
                <a:lnTo>
                  <a:pt x="2752" y="445"/>
                </a:lnTo>
                <a:lnTo>
                  <a:pt x="2960" y="493"/>
                </a:lnTo>
                <a:lnTo>
                  <a:pt x="3065" y="520"/>
                </a:lnTo>
                <a:lnTo>
                  <a:pt x="3172" y="548"/>
                </a:lnTo>
                <a:lnTo>
                  <a:pt x="3279" y="578"/>
                </a:lnTo>
                <a:lnTo>
                  <a:pt x="3388" y="610"/>
                </a:lnTo>
                <a:lnTo>
                  <a:pt x="3497" y="642"/>
                </a:lnTo>
                <a:lnTo>
                  <a:pt x="3607" y="675"/>
                </a:lnTo>
                <a:lnTo>
                  <a:pt x="3718" y="711"/>
                </a:lnTo>
                <a:lnTo>
                  <a:pt x="3830" y="748"/>
                </a:lnTo>
                <a:lnTo>
                  <a:pt x="3941" y="788"/>
                </a:lnTo>
                <a:lnTo>
                  <a:pt x="4056" y="827"/>
                </a:lnTo>
                <a:lnTo>
                  <a:pt x="4168" y="870"/>
                </a:lnTo>
                <a:lnTo>
                  <a:pt x="4283" y="915"/>
                </a:lnTo>
                <a:lnTo>
                  <a:pt x="4397" y="960"/>
                </a:lnTo>
                <a:lnTo>
                  <a:pt x="4511" y="1009"/>
                </a:lnTo>
                <a:lnTo>
                  <a:pt x="4626" y="1058"/>
                </a:lnTo>
                <a:lnTo>
                  <a:pt x="4742" y="1110"/>
                </a:lnTo>
                <a:lnTo>
                  <a:pt x="4742" y="1110"/>
                </a:lnTo>
                <a:lnTo>
                  <a:pt x="4721" y="1097"/>
                </a:lnTo>
                <a:lnTo>
                  <a:pt x="4658" y="1058"/>
                </a:lnTo>
                <a:lnTo>
                  <a:pt x="4555" y="1000"/>
                </a:lnTo>
                <a:lnTo>
                  <a:pt x="4489" y="964"/>
                </a:lnTo>
                <a:lnTo>
                  <a:pt x="4412" y="923"/>
                </a:lnTo>
                <a:lnTo>
                  <a:pt x="4326" y="880"/>
                </a:lnTo>
                <a:lnTo>
                  <a:pt x="4230" y="833"/>
                </a:lnTo>
                <a:lnTo>
                  <a:pt x="4125" y="784"/>
                </a:lnTo>
                <a:lnTo>
                  <a:pt x="4011" y="733"/>
                </a:lnTo>
                <a:lnTo>
                  <a:pt x="3889" y="681"/>
                </a:lnTo>
                <a:lnTo>
                  <a:pt x="3755" y="628"/>
                </a:lnTo>
                <a:lnTo>
                  <a:pt x="3615" y="574"/>
                </a:lnTo>
                <a:lnTo>
                  <a:pt x="3467" y="520"/>
                </a:lnTo>
                <a:lnTo>
                  <a:pt x="3307" y="465"/>
                </a:lnTo>
                <a:lnTo>
                  <a:pt x="3140" y="413"/>
                </a:lnTo>
                <a:lnTo>
                  <a:pt x="2966" y="360"/>
                </a:lnTo>
                <a:lnTo>
                  <a:pt x="2784" y="310"/>
                </a:lnTo>
                <a:lnTo>
                  <a:pt x="2592" y="263"/>
                </a:lnTo>
                <a:lnTo>
                  <a:pt x="2493" y="238"/>
                </a:lnTo>
                <a:lnTo>
                  <a:pt x="2394" y="216"/>
                </a:lnTo>
                <a:lnTo>
                  <a:pt x="2290" y="195"/>
                </a:lnTo>
                <a:lnTo>
                  <a:pt x="2187" y="174"/>
                </a:lnTo>
                <a:lnTo>
                  <a:pt x="2080" y="154"/>
                </a:lnTo>
                <a:lnTo>
                  <a:pt x="1972" y="135"/>
                </a:lnTo>
                <a:lnTo>
                  <a:pt x="1863" y="116"/>
                </a:lnTo>
                <a:lnTo>
                  <a:pt x="1750" y="99"/>
                </a:lnTo>
                <a:lnTo>
                  <a:pt x="1638" y="84"/>
                </a:lnTo>
                <a:lnTo>
                  <a:pt x="1521" y="69"/>
                </a:lnTo>
                <a:lnTo>
                  <a:pt x="1405" y="56"/>
                </a:lnTo>
                <a:lnTo>
                  <a:pt x="1285" y="43"/>
                </a:lnTo>
                <a:lnTo>
                  <a:pt x="1165" y="34"/>
                </a:lnTo>
                <a:lnTo>
                  <a:pt x="1041" y="24"/>
                </a:lnTo>
                <a:lnTo>
                  <a:pt x="917" y="15"/>
                </a:lnTo>
                <a:lnTo>
                  <a:pt x="792" y="9"/>
                </a:lnTo>
                <a:lnTo>
                  <a:pt x="664" y="4"/>
                </a:lnTo>
                <a:lnTo>
                  <a:pt x="535" y="2"/>
                </a:lnTo>
                <a:lnTo>
                  <a:pt x="403" y="0"/>
                </a:lnTo>
                <a:lnTo>
                  <a:pt x="270" y="0"/>
                </a:lnTo>
                <a:lnTo>
                  <a:pt x="137" y="2"/>
                </a:lnTo>
                <a:lnTo>
                  <a:pt x="0" y="6"/>
                </a:lnTo>
                <a:lnTo>
                  <a:pt x="0" y="6"/>
                </a:lnTo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  <a:alpha val="57000"/>
                </a:schemeClr>
              </a:gs>
              <a:gs pos="100000">
                <a:schemeClr val="accent2">
                  <a:lumMod val="75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7129898" y="285728"/>
            <a:ext cx="5062101" cy="2157435"/>
          </a:xfrm>
          <a:custGeom>
            <a:avLst/>
            <a:gdLst/>
            <a:ahLst/>
            <a:cxnLst>
              <a:cxn ang="0">
                <a:pos x="0" y="381"/>
              </a:cxn>
              <a:cxn ang="0">
                <a:pos x="0" y="381"/>
              </a:cxn>
              <a:cxn ang="0">
                <a:pos x="150" y="421"/>
              </a:cxn>
              <a:cxn ang="0">
                <a:pos x="302" y="466"/>
              </a:cxn>
              <a:cxn ang="0">
                <a:pos x="455" y="514"/>
              </a:cxn>
              <a:cxn ang="0">
                <a:pos x="608" y="564"/>
              </a:cxn>
              <a:cxn ang="0">
                <a:pos x="762" y="618"/>
              </a:cxn>
              <a:cxn ang="0">
                <a:pos x="917" y="673"/>
              </a:cxn>
              <a:cxn ang="0">
                <a:pos x="1070" y="732"/>
              </a:cxn>
              <a:cxn ang="0">
                <a:pos x="1223" y="792"/>
              </a:cxn>
              <a:cxn ang="0">
                <a:pos x="1376" y="855"/>
              </a:cxn>
              <a:cxn ang="0">
                <a:pos x="1527" y="921"/>
              </a:cxn>
              <a:cxn ang="0">
                <a:pos x="1677" y="988"/>
              </a:cxn>
              <a:cxn ang="0">
                <a:pos x="1824" y="1059"/>
              </a:cxn>
              <a:cxn ang="0">
                <a:pos x="1970" y="1131"/>
              </a:cxn>
              <a:cxn ang="0">
                <a:pos x="2112" y="1204"/>
              </a:cxn>
              <a:cxn ang="0">
                <a:pos x="2252" y="1279"/>
              </a:cxn>
              <a:cxn ang="0">
                <a:pos x="2388" y="1357"/>
              </a:cxn>
              <a:cxn ang="0">
                <a:pos x="2388" y="22"/>
              </a:cxn>
              <a:cxn ang="0">
                <a:pos x="2388" y="22"/>
              </a:cxn>
              <a:cxn ang="0">
                <a:pos x="2330" y="16"/>
              </a:cxn>
              <a:cxn ang="0">
                <a:pos x="2255" y="10"/>
              </a:cxn>
              <a:cxn ang="0">
                <a:pos x="2165" y="6"/>
              </a:cxn>
              <a:cxn ang="0">
                <a:pos x="2061" y="1"/>
              </a:cxn>
              <a:cxn ang="0">
                <a:pos x="1946" y="0"/>
              </a:cxn>
              <a:cxn ang="0">
                <a:pos x="1815" y="3"/>
              </a:cxn>
              <a:cxn ang="0">
                <a:pos x="1746" y="6"/>
              </a:cxn>
              <a:cxn ang="0">
                <a:pos x="1674" y="9"/>
              </a:cxn>
              <a:cxn ang="0">
                <a:pos x="1601" y="13"/>
              </a:cxn>
              <a:cxn ang="0">
                <a:pos x="1523" y="19"/>
              </a:cxn>
              <a:cxn ang="0">
                <a:pos x="1443" y="28"/>
              </a:cxn>
              <a:cxn ang="0">
                <a:pos x="1361" y="37"/>
              </a:cxn>
              <a:cxn ang="0">
                <a:pos x="1275" y="48"/>
              </a:cxn>
              <a:cxn ang="0">
                <a:pos x="1188" y="60"/>
              </a:cxn>
              <a:cxn ang="0">
                <a:pos x="1100" y="75"/>
              </a:cxn>
              <a:cxn ang="0">
                <a:pos x="1008" y="90"/>
              </a:cxn>
              <a:cxn ang="0">
                <a:pos x="915" y="109"/>
              </a:cxn>
              <a:cxn ang="0">
                <a:pos x="819" y="129"/>
              </a:cxn>
              <a:cxn ang="0">
                <a:pos x="722" y="151"/>
              </a:cxn>
              <a:cxn ang="0">
                <a:pos x="624" y="177"/>
              </a:cxn>
              <a:cxn ang="0">
                <a:pos x="524" y="204"/>
              </a:cxn>
              <a:cxn ang="0">
                <a:pos x="422" y="234"/>
              </a:cxn>
              <a:cxn ang="0">
                <a:pos x="318" y="267"/>
              </a:cxn>
              <a:cxn ang="0">
                <a:pos x="213" y="301"/>
              </a:cxn>
              <a:cxn ang="0">
                <a:pos x="108" y="339"/>
              </a:cxn>
              <a:cxn ang="0">
                <a:pos x="0" y="381"/>
              </a:cxn>
              <a:cxn ang="0">
                <a:pos x="0" y="381"/>
              </a:cxn>
            </a:cxnLst>
            <a:rect l="0" t="0" r="r" b="b"/>
            <a:pathLst>
              <a:path w="2388" h="1357">
                <a:moveTo>
                  <a:pt x="0" y="381"/>
                </a:moveTo>
                <a:lnTo>
                  <a:pt x="0" y="381"/>
                </a:lnTo>
                <a:lnTo>
                  <a:pt x="150" y="421"/>
                </a:lnTo>
                <a:lnTo>
                  <a:pt x="302" y="466"/>
                </a:lnTo>
                <a:lnTo>
                  <a:pt x="455" y="514"/>
                </a:lnTo>
                <a:lnTo>
                  <a:pt x="608" y="564"/>
                </a:lnTo>
                <a:lnTo>
                  <a:pt x="762" y="618"/>
                </a:lnTo>
                <a:lnTo>
                  <a:pt x="917" y="673"/>
                </a:lnTo>
                <a:lnTo>
                  <a:pt x="1070" y="732"/>
                </a:lnTo>
                <a:lnTo>
                  <a:pt x="1223" y="792"/>
                </a:lnTo>
                <a:lnTo>
                  <a:pt x="1376" y="855"/>
                </a:lnTo>
                <a:lnTo>
                  <a:pt x="1527" y="921"/>
                </a:lnTo>
                <a:lnTo>
                  <a:pt x="1677" y="988"/>
                </a:lnTo>
                <a:lnTo>
                  <a:pt x="1824" y="1059"/>
                </a:lnTo>
                <a:lnTo>
                  <a:pt x="1970" y="1131"/>
                </a:lnTo>
                <a:lnTo>
                  <a:pt x="2112" y="1204"/>
                </a:lnTo>
                <a:lnTo>
                  <a:pt x="2252" y="1279"/>
                </a:lnTo>
                <a:lnTo>
                  <a:pt x="2388" y="1357"/>
                </a:lnTo>
                <a:lnTo>
                  <a:pt x="2388" y="22"/>
                </a:lnTo>
                <a:lnTo>
                  <a:pt x="2388" y="22"/>
                </a:lnTo>
                <a:lnTo>
                  <a:pt x="2330" y="16"/>
                </a:lnTo>
                <a:lnTo>
                  <a:pt x="2255" y="10"/>
                </a:lnTo>
                <a:lnTo>
                  <a:pt x="2165" y="6"/>
                </a:lnTo>
                <a:lnTo>
                  <a:pt x="2061" y="1"/>
                </a:lnTo>
                <a:lnTo>
                  <a:pt x="1946" y="0"/>
                </a:lnTo>
                <a:lnTo>
                  <a:pt x="1815" y="3"/>
                </a:lnTo>
                <a:lnTo>
                  <a:pt x="1746" y="6"/>
                </a:lnTo>
                <a:lnTo>
                  <a:pt x="1674" y="9"/>
                </a:lnTo>
                <a:lnTo>
                  <a:pt x="1601" y="13"/>
                </a:lnTo>
                <a:lnTo>
                  <a:pt x="1523" y="19"/>
                </a:lnTo>
                <a:lnTo>
                  <a:pt x="1443" y="28"/>
                </a:lnTo>
                <a:lnTo>
                  <a:pt x="1361" y="37"/>
                </a:lnTo>
                <a:lnTo>
                  <a:pt x="1275" y="48"/>
                </a:lnTo>
                <a:lnTo>
                  <a:pt x="1188" y="60"/>
                </a:lnTo>
                <a:lnTo>
                  <a:pt x="1100" y="75"/>
                </a:lnTo>
                <a:lnTo>
                  <a:pt x="1008" y="90"/>
                </a:lnTo>
                <a:lnTo>
                  <a:pt x="915" y="109"/>
                </a:lnTo>
                <a:lnTo>
                  <a:pt x="819" y="129"/>
                </a:lnTo>
                <a:lnTo>
                  <a:pt x="722" y="151"/>
                </a:lnTo>
                <a:lnTo>
                  <a:pt x="624" y="177"/>
                </a:lnTo>
                <a:lnTo>
                  <a:pt x="524" y="204"/>
                </a:lnTo>
                <a:lnTo>
                  <a:pt x="422" y="234"/>
                </a:lnTo>
                <a:lnTo>
                  <a:pt x="318" y="267"/>
                </a:lnTo>
                <a:lnTo>
                  <a:pt x="213" y="301"/>
                </a:lnTo>
                <a:lnTo>
                  <a:pt x="108" y="339"/>
                </a:lnTo>
                <a:lnTo>
                  <a:pt x="0" y="381"/>
                </a:lnTo>
                <a:lnTo>
                  <a:pt x="0" y="381"/>
                </a:lnTo>
              </a:path>
            </a:pathLst>
          </a:custGeom>
          <a:gradFill>
            <a:gsLst>
              <a:gs pos="0">
                <a:schemeClr val="tx1">
                  <a:lumMod val="25000"/>
                  <a:lumOff val="75000"/>
                  <a:alpha val="43000"/>
                </a:schemeClr>
              </a:gs>
              <a:gs pos="100000">
                <a:schemeClr val="tx1">
                  <a:lumMod val="25000"/>
                  <a:lumOff val="75000"/>
                </a:schemeClr>
              </a:gs>
            </a:gsLst>
            <a:lin ang="108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0" y="0"/>
            <a:ext cx="12191999" cy="893763"/>
          </a:xfrm>
          <a:custGeom>
            <a:avLst/>
            <a:gdLst/>
            <a:ahLst/>
            <a:cxnLst>
              <a:cxn ang="0">
                <a:pos x="2811" y="432"/>
              </a:cxn>
              <a:cxn ang="0">
                <a:pos x="2811" y="432"/>
              </a:cxn>
              <a:cxn ang="0">
                <a:pos x="2948" y="459"/>
              </a:cxn>
              <a:cxn ang="0">
                <a:pos x="3087" y="491"/>
              </a:cxn>
              <a:cxn ang="0">
                <a:pos x="3230" y="525"/>
              </a:cxn>
              <a:cxn ang="0">
                <a:pos x="3372" y="563"/>
              </a:cxn>
              <a:cxn ang="0">
                <a:pos x="3372" y="563"/>
              </a:cxn>
              <a:cxn ang="0">
                <a:pos x="3480" y="521"/>
              </a:cxn>
              <a:cxn ang="0">
                <a:pos x="3585" y="483"/>
              </a:cxn>
              <a:cxn ang="0">
                <a:pos x="3690" y="449"/>
              </a:cxn>
              <a:cxn ang="0">
                <a:pos x="3794" y="416"/>
              </a:cxn>
              <a:cxn ang="0">
                <a:pos x="3896" y="386"/>
              </a:cxn>
              <a:cxn ang="0">
                <a:pos x="3996" y="359"/>
              </a:cxn>
              <a:cxn ang="0">
                <a:pos x="4094" y="333"/>
              </a:cxn>
              <a:cxn ang="0">
                <a:pos x="4191" y="311"/>
              </a:cxn>
              <a:cxn ang="0">
                <a:pos x="4287" y="291"/>
              </a:cxn>
              <a:cxn ang="0">
                <a:pos x="4380" y="272"/>
              </a:cxn>
              <a:cxn ang="0">
                <a:pos x="4472" y="257"/>
              </a:cxn>
              <a:cxn ang="0">
                <a:pos x="4560" y="242"/>
              </a:cxn>
              <a:cxn ang="0">
                <a:pos x="4647" y="230"/>
              </a:cxn>
              <a:cxn ang="0">
                <a:pos x="4733" y="219"/>
              </a:cxn>
              <a:cxn ang="0">
                <a:pos x="4815" y="210"/>
              </a:cxn>
              <a:cxn ang="0">
                <a:pos x="4895" y="201"/>
              </a:cxn>
              <a:cxn ang="0">
                <a:pos x="4973" y="195"/>
              </a:cxn>
              <a:cxn ang="0">
                <a:pos x="5046" y="191"/>
              </a:cxn>
              <a:cxn ang="0">
                <a:pos x="5118" y="188"/>
              </a:cxn>
              <a:cxn ang="0">
                <a:pos x="5187" y="185"/>
              </a:cxn>
              <a:cxn ang="0">
                <a:pos x="5318" y="182"/>
              </a:cxn>
              <a:cxn ang="0">
                <a:pos x="5433" y="183"/>
              </a:cxn>
              <a:cxn ang="0">
                <a:pos x="5537" y="188"/>
              </a:cxn>
              <a:cxn ang="0">
                <a:pos x="5627" y="192"/>
              </a:cxn>
              <a:cxn ang="0">
                <a:pos x="5702" y="198"/>
              </a:cxn>
              <a:cxn ang="0">
                <a:pos x="5760" y="204"/>
              </a:cxn>
              <a:cxn ang="0">
                <a:pos x="5760" y="0"/>
              </a:cxn>
              <a:cxn ang="0">
                <a:pos x="0" y="0"/>
              </a:cxn>
              <a:cxn ang="0">
                <a:pos x="0" y="210"/>
              </a:cxn>
              <a:cxn ang="0">
                <a:pos x="0" y="210"/>
              </a:cxn>
              <a:cxn ang="0">
                <a:pos x="149" y="206"/>
              </a:cxn>
              <a:cxn ang="0">
                <a:pos x="251" y="204"/>
              </a:cxn>
              <a:cxn ang="0">
                <a:pos x="371" y="204"/>
              </a:cxn>
              <a:cxn ang="0">
                <a:pos x="509" y="204"/>
              </a:cxn>
              <a:cxn ang="0">
                <a:pos x="660" y="207"/>
              </a:cxn>
              <a:cxn ang="0">
                <a:pos x="827" y="212"/>
              </a:cxn>
              <a:cxn ang="0">
                <a:pos x="1007" y="219"/>
              </a:cxn>
              <a:cxn ang="0">
                <a:pos x="1200" y="230"/>
              </a:cxn>
              <a:cxn ang="0">
                <a:pos x="1404" y="245"/>
              </a:cxn>
              <a:cxn ang="0">
                <a:pos x="1619" y="263"/>
              </a:cxn>
              <a:cxn ang="0">
                <a:pos x="1730" y="273"/>
              </a:cxn>
              <a:cxn ang="0">
                <a:pos x="1842" y="285"/>
              </a:cxn>
              <a:cxn ang="0">
                <a:pos x="1958" y="299"/>
              </a:cxn>
              <a:cxn ang="0">
                <a:pos x="2075" y="314"/>
              </a:cxn>
              <a:cxn ang="0">
                <a:pos x="2193" y="330"/>
              </a:cxn>
              <a:cxn ang="0">
                <a:pos x="2315" y="347"/>
              </a:cxn>
              <a:cxn ang="0">
                <a:pos x="2436" y="366"/>
              </a:cxn>
              <a:cxn ang="0">
                <a:pos x="2561" y="387"/>
              </a:cxn>
              <a:cxn ang="0">
                <a:pos x="2685" y="408"/>
              </a:cxn>
              <a:cxn ang="0">
                <a:pos x="2811" y="432"/>
              </a:cxn>
              <a:cxn ang="0">
                <a:pos x="2811" y="432"/>
              </a:cxn>
            </a:cxnLst>
            <a:rect l="0" t="0" r="r" b="b"/>
            <a:pathLst>
              <a:path w="5760" h="563">
                <a:moveTo>
                  <a:pt x="2811" y="432"/>
                </a:moveTo>
                <a:lnTo>
                  <a:pt x="2811" y="432"/>
                </a:lnTo>
                <a:lnTo>
                  <a:pt x="2948" y="459"/>
                </a:lnTo>
                <a:lnTo>
                  <a:pt x="3087" y="491"/>
                </a:lnTo>
                <a:lnTo>
                  <a:pt x="3230" y="525"/>
                </a:lnTo>
                <a:lnTo>
                  <a:pt x="3372" y="563"/>
                </a:lnTo>
                <a:lnTo>
                  <a:pt x="3372" y="563"/>
                </a:lnTo>
                <a:lnTo>
                  <a:pt x="3480" y="521"/>
                </a:lnTo>
                <a:lnTo>
                  <a:pt x="3585" y="483"/>
                </a:lnTo>
                <a:lnTo>
                  <a:pt x="3690" y="449"/>
                </a:lnTo>
                <a:lnTo>
                  <a:pt x="3794" y="416"/>
                </a:lnTo>
                <a:lnTo>
                  <a:pt x="3896" y="386"/>
                </a:lnTo>
                <a:lnTo>
                  <a:pt x="3996" y="359"/>
                </a:lnTo>
                <a:lnTo>
                  <a:pt x="4094" y="333"/>
                </a:lnTo>
                <a:lnTo>
                  <a:pt x="4191" y="311"/>
                </a:lnTo>
                <a:lnTo>
                  <a:pt x="4287" y="291"/>
                </a:lnTo>
                <a:lnTo>
                  <a:pt x="4380" y="272"/>
                </a:lnTo>
                <a:lnTo>
                  <a:pt x="4472" y="257"/>
                </a:lnTo>
                <a:lnTo>
                  <a:pt x="4560" y="242"/>
                </a:lnTo>
                <a:lnTo>
                  <a:pt x="4647" y="230"/>
                </a:lnTo>
                <a:lnTo>
                  <a:pt x="4733" y="219"/>
                </a:lnTo>
                <a:lnTo>
                  <a:pt x="4815" y="210"/>
                </a:lnTo>
                <a:lnTo>
                  <a:pt x="4895" y="201"/>
                </a:lnTo>
                <a:lnTo>
                  <a:pt x="4973" y="195"/>
                </a:lnTo>
                <a:lnTo>
                  <a:pt x="5046" y="191"/>
                </a:lnTo>
                <a:lnTo>
                  <a:pt x="5118" y="188"/>
                </a:lnTo>
                <a:lnTo>
                  <a:pt x="5187" y="185"/>
                </a:lnTo>
                <a:lnTo>
                  <a:pt x="5318" y="182"/>
                </a:lnTo>
                <a:lnTo>
                  <a:pt x="5433" y="183"/>
                </a:lnTo>
                <a:lnTo>
                  <a:pt x="5537" y="188"/>
                </a:lnTo>
                <a:lnTo>
                  <a:pt x="5627" y="192"/>
                </a:lnTo>
                <a:lnTo>
                  <a:pt x="5702" y="198"/>
                </a:lnTo>
                <a:lnTo>
                  <a:pt x="5760" y="204"/>
                </a:lnTo>
                <a:lnTo>
                  <a:pt x="5760" y="0"/>
                </a:lnTo>
                <a:lnTo>
                  <a:pt x="0" y="0"/>
                </a:lnTo>
                <a:lnTo>
                  <a:pt x="0" y="210"/>
                </a:lnTo>
                <a:lnTo>
                  <a:pt x="0" y="210"/>
                </a:lnTo>
                <a:lnTo>
                  <a:pt x="149" y="206"/>
                </a:lnTo>
                <a:lnTo>
                  <a:pt x="251" y="204"/>
                </a:lnTo>
                <a:lnTo>
                  <a:pt x="371" y="204"/>
                </a:lnTo>
                <a:lnTo>
                  <a:pt x="509" y="204"/>
                </a:lnTo>
                <a:lnTo>
                  <a:pt x="660" y="207"/>
                </a:lnTo>
                <a:lnTo>
                  <a:pt x="827" y="212"/>
                </a:lnTo>
                <a:lnTo>
                  <a:pt x="1007" y="219"/>
                </a:lnTo>
                <a:lnTo>
                  <a:pt x="1200" y="230"/>
                </a:lnTo>
                <a:lnTo>
                  <a:pt x="1404" y="245"/>
                </a:lnTo>
                <a:lnTo>
                  <a:pt x="1619" y="263"/>
                </a:lnTo>
                <a:lnTo>
                  <a:pt x="1730" y="273"/>
                </a:lnTo>
                <a:lnTo>
                  <a:pt x="1842" y="285"/>
                </a:lnTo>
                <a:lnTo>
                  <a:pt x="1958" y="299"/>
                </a:lnTo>
                <a:lnTo>
                  <a:pt x="2075" y="314"/>
                </a:lnTo>
                <a:lnTo>
                  <a:pt x="2193" y="330"/>
                </a:lnTo>
                <a:lnTo>
                  <a:pt x="2315" y="347"/>
                </a:lnTo>
                <a:lnTo>
                  <a:pt x="2436" y="366"/>
                </a:lnTo>
                <a:lnTo>
                  <a:pt x="2561" y="387"/>
                </a:lnTo>
                <a:lnTo>
                  <a:pt x="2685" y="408"/>
                </a:lnTo>
                <a:lnTo>
                  <a:pt x="2811" y="432"/>
                </a:lnTo>
                <a:lnTo>
                  <a:pt x="2811" y="432"/>
                </a:lnTo>
              </a:path>
            </a:pathLst>
          </a:custGeom>
          <a:gradFill flip="none" rotWithShape="1">
            <a:gsLst>
              <a:gs pos="0">
                <a:schemeClr val="bg2"/>
              </a:gs>
              <a:gs pos="69000">
                <a:schemeClr val="bg2"/>
              </a:gs>
            </a:gsLst>
            <a:lin ang="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6281853" y="3685223"/>
            <a:ext cx="5910147" cy="3172777"/>
          </a:xfrm>
          <a:custGeom>
            <a:avLst/>
            <a:gdLst/>
            <a:ahLst/>
            <a:cxnLst>
              <a:cxn ang="0">
                <a:pos x="2158" y="1641"/>
              </a:cxn>
              <a:cxn ang="0">
                <a:pos x="2158" y="1641"/>
              </a:cxn>
              <a:cxn ang="0">
                <a:pos x="2059" y="1711"/>
              </a:cxn>
              <a:cxn ang="0">
                <a:pos x="1954" y="1780"/>
              </a:cxn>
              <a:cxn ang="0">
                <a:pos x="1843" y="1851"/>
              </a:cxn>
              <a:cxn ang="0">
                <a:pos x="1726" y="1921"/>
              </a:cxn>
              <a:cxn ang="0">
                <a:pos x="1605" y="1992"/>
              </a:cxn>
              <a:cxn ang="0">
                <a:pos x="1477" y="2061"/>
              </a:cxn>
              <a:cxn ang="0">
                <a:pos x="1345" y="2128"/>
              </a:cxn>
              <a:cxn ang="0">
                <a:pos x="1278" y="2163"/>
              </a:cxn>
              <a:cxn ang="0">
                <a:pos x="1210" y="2194"/>
              </a:cxn>
              <a:cxn ang="0">
                <a:pos x="1140" y="2227"/>
              </a:cxn>
              <a:cxn ang="0">
                <a:pos x="1069" y="2259"/>
              </a:cxn>
              <a:cxn ang="0">
                <a:pos x="999" y="2289"/>
              </a:cxn>
              <a:cxn ang="0">
                <a:pos x="925" y="2319"/>
              </a:cxn>
              <a:cxn ang="0">
                <a:pos x="852" y="2349"/>
              </a:cxn>
              <a:cxn ang="0">
                <a:pos x="778" y="2377"/>
              </a:cxn>
              <a:cxn ang="0">
                <a:pos x="703" y="2404"/>
              </a:cxn>
              <a:cxn ang="0">
                <a:pos x="628" y="2431"/>
              </a:cxn>
              <a:cxn ang="0">
                <a:pos x="552" y="2455"/>
              </a:cxn>
              <a:cxn ang="0">
                <a:pos x="474" y="2481"/>
              </a:cxn>
              <a:cxn ang="0">
                <a:pos x="397" y="2503"/>
              </a:cxn>
              <a:cxn ang="0">
                <a:pos x="318" y="2526"/>
              </a:cxn>
              <a:cxn ang="0">
                <a:pos x="240" y="2545"/>
              </a:cxn>
              <a:cxn ang="0">
                <a:pos x="160" y="2565"/>
              </a:cxn>
              <a:cxn ang="0">
                <a:pos x="81" y="2583"/>
              </a:cxn>
              <a:cxn ang="0">
                <a:pos x="0" y="2599"/>
              </a:cxn>
              <a:cxn ang="0">
                <a:pos x="3631" y="2599"/>
              </a:cxn>
              <a:cxn ang="0">
                <a:pos x="3631" y="0"/>
              </a:cxn>
              <a:cxn ang="0">
                <a:pos x="3631" y="0"/>
              </a:cxn>
              <a:cxn ang="0">
                <a:pos x="3601" y="54"/>
              </a:cxn>
              <a:cxn ang="0">
                <a:pos x="3562" y="120"/>
              </a:cxn>
              <a:cxn ang="0">
                <a:pos x="3517" y="195"/>
              </a:cxn>
              <a:cxn ang="0">
                <a:pos x="3463" y="279"/>
              </a:cxn>
              <a:cxn ang="0">
                <a:pos x="3400" y="372"/>
              </a:cxn>
              <a:cxn ang="0">
                <a:pos x="3331" y="471"/>
              </a:cxn>
              <a:cxn ang="0">
                <a:pos x="3253" y="576"/>
              </a:cxn>
              <a:cxn ang="0">
                <a:pos x="3210" y="630"/>
              </a:cxn>
              <a:cxn ang="0">
                <a:pos x="3166" y="685"/>
              </a:cxn>
              <a:cxn ang="0">
                <a:pos x="3120" y="742"/>
              </a:cxn>
              <a:cxn ang="0">
                <a:pos x="3070" y="801"/>
              </a:cxn>
              <a:cxn ang="0">
                <a:pos x="3021" y="859"/>
              </a:cxn>
              <a:cxn ang="0">
                <a:pos x="2967" y="918"/>
              </a:cxn>
              <a:cxn ang="0">
                <a:pos x="2913" y="978"/>
              </a:cxn>
              <a:cxn ang="0">
                <a:pos x="2854" y="1038"/>
              </a:cxn>
              <a:cxn ang="0">
                <a:pos x="2796" y="1099"/>
              </a:cxn>
              <a:cxn ang="0">
                <a:pos x="2733" y="1161"/>
              </a:cxn>
              <a:cxn ang="0">
                <a:pos x="2670" y="1221"/>
              </a:cxn>
              <a:cxn ang="0">
                <a:pos x="2604" y="1282"/>
              </a:cxn>
              <a:cxn ang="0">
                <a:pos x="2535" y="1342"/>
              </a:cxn>
              <a:cxn ang="0">
                <a:pos x="2464" y="1404"/>
              </a:cxn>
              <a:cxn ang="0">
                <a:pos x="2391" y="1464"/>
              </a:cxn>
              <a:cxn ang="0">
                <a:pos x="2316" y="1524"/>
              </a:cxn>
              <a:cxn ang="0">
                <a:pos x="2238" y="1582"/>
              </a:cxn>
              <a:cxn ang="0">
                <a:pos x="2158" y="1641"/>
              </a:cxn>
              <a:cxn ang="0">
                <a:pos x="2158" y="1641"/>
              </a:cxn>
            </a:cxnLst>
            <a:rect l="0" t="0" r="r" b="b"/>
            <a:pathLst>
              <a:path w="3631" h="2599">
                <a:moveTo>
                  <a:pt x="2158" y="1641"/>
                </a:moveTo>
                <a:lnTo>
                  <a:pt x="2158" y="1641"/>
                </a:lnTo>
                <a:lnTo>
                  <a:pt x="2059" y="1711"/>
                </a:lnTo>
                <a:lnTo>
                  <a:pt x="1954" y="1780"/>
                </a:lnTo>
                <a:lnTo>
                  <a:pt x="1843" y="1851"/>
                </a:lnTo>
                <a:lnTo>
                  <a:pt x="1726" y="1921"/>
                </a:lnTo>
                <a:lnTo>
                  <a:pt x="1605" y="1992"/>
                </a:lnTo>
                <a:lnTo>
                  <a:pt x="1477" y="2061"/>
                </a:lnTo>
                <a:lnTo>
                  <a:pt x="1345" y="2128"/>
                </a:lnTo>
                <a:lnTo>
                  <a:pt x="1278" y="2163"/>
                </a:lnTo>
                <a:lnTo>
                  <a:pt x="1210" y="2194"/>
                </a:lnTo>
                <a:lnTo>
                  <a:pt x="1140" y="2227"/>
                </a:lnTo>
                <a:lnTo>
                  <a:pt x="1069" y="2259"/>
                </a:lnTo>
                <a:lnTo>
                  <a:pt x="999" y="2289"/>
                </a:lnTo>
                <a:lnTo>
                  <a:pt x="925" y="2319"/>
                </a:lnTo>
                <a:lnTo>
                  <a:pt x="852" y="2349"/>
                </a:lnTo>
                <a:lnTo>
                  <a:pt x="778" y="2377"/>
                </a:lnTo>
                <a:lnTo>
                  <a:pt x="703" y="2404"/>
                </a:lnTo>
                <a:lnTo>
                  <a:pt x="628" y="2431"/>
                </a:lnTo>
                <a:lnTo>
                  <a:pt x="552" y="2455"/>
                </a:lnTo>
                <a:lnTo>
                  <a:pt x="474" y="2481"/>
                </a:lnTo>
                <a:lnTo>
                  <a:pt x="397" y="2503"/>
                </a:lnTo>
                <a:lnTo>
                  <a:pt x="318" y="2526"/>
                </a:lnTo>
                <a:lnTo>
                  <a:pt x="240" y="2545"/>
                </a:lnTo>
                <a:lnTo>
                  <a:pt x="160" y="2565"/>
                </a:lnTo>
                <a:lnTo>
                  <a:pt x="81" y="2583"/>
                </a:lnTo>
                <a:lnTo>
                  <a:pt x="0" y="2599"/>
                </a:lnTo>
                <a:lnTo>
                  <a:pt x="3631" y="2599"/>
                </a:lnTo>
                <a:lnTo>
                  <a:pt x="3631" y="0"/>
                </a:lnTo>
                <a:lnTo>
                  <a:pt x="3631" y="0"/>
                </a:lnTo>
                <a:lnTo>
                  <a:pt x="3601" y="54"/>
                </a:lnTo>
                <a:lnTo>
                  <a:pt x="3562" y="120"/>
                </a:lnTo>
                <a:lnTo>
                  <a:pt x="3517" y="195"/>
                </a:lnTo>
                <a:lnTo>
                  <a:pt x="3463" y="279"/>
                </a:lnTo>
                <a:lnTo>
                  <a:pt x="3400" y="372"/>
                </a:lnTo>
                <a:lnTo>
                  <a:pt x="3331" y="471"/>
                </a:lnTo>
                <a:lnTo>
                  <a:pt x="3253" y="576"/>
                </a:lnTo>
                <a:lnTo>
                  <a:pt x="3210" y="630"/>
                </a:lnTo>
                <a:lnTo>
                  <a:pt x="3166" y="685"/>
                </a:lnTo>
                <a:lnTo>
                  <a:pt x="3120" y="742"/>
                </a:lnTo>
                <a:lnTo>
                  <a:pt x="3070" y="801"/>
                </a:lnTo>
                <a:lnTo>
                  <a:pt x="3021" y="859"/>
                </a:lnTo>
                <a:lnTo>
                  <a:pt x="2967" y="918"/>
                </a:lnTo>
                <a:lnTo>
                  <a:pt x="2913" y="978"/>
                </a:lnTo>
                <a:lnTo>
                  <a:pt x="2854" y="1038"/>
                </a:lnTo>
                <a:lnTo>
                  <a:pt x="2796" y="1099"/>
                </a:lnTo>
                <a:lnTo>
                  <a:pt x="2733" y="1161"/>
                </a:lnTo>
                <a:lnTo>
                  <a:pt x="2670" y="1221"/>
                </a:lnTo>
                <a:lnTo>
                  <a:pt x="2604" y="1282"/>
                </a:lnTo>
                <a:lnTo>
                  <a:pt x="2535" y="1342"/>
                </a:lnTo>
                <a:lnTo>
                  <a:pt x="2464" y="1404"/>
                </a:lnTo>
                <a:lnTo>
                  <a:pt x="2391" y="1464"/>
                </a:lnTo>
                <a:lnTo>
                  <a:pt x="2316" y="1524"/>
                </a:lnTo>
                <a:lnTo>
                  <a:pt x="2238" y="1582"/>
                </a:lnTo>
                <a:lnTo>
                  <a:pt x="2158" y="1641"/>
                </a:lnTo>
                <a:lnTo>
                  <a:pt x="2158" y="1641"/>
                </a:lnTo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17000"/>
                </a:schemeClr>
              </a:gs>
            </a:gsLst>
            <a:lin ang="108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8679970" y="2507248"/>
            <a:ext cx="3512029" cy="3802544"/>
          </a:xfrm>
          <a:custGeom>
            <a:avLst/>
            <a:gdLst/>
            <a:ahLst/>
            <a:cxnLst>
              <a:cxn ang="0">
                <a:pos x="1883" y="0"/>
              </a:cxn>
              <a:cxn ang="0">
                <a:pos x="1876" y="56"/>
              </a:cxn>
              <a:cxn ang="0">
                <a:pos x="1842" y="210"/>
              </a:cxn>
              <a:cxn ang="0">
                <a:pos x="1814" y="317"/>
              </a:cxn>
              <a:cxn ang="0">
                <a:pos x="1772" y="441"/>
              </a:cxn>
              <a:cxn ang="0">
                <a:pos x="1718" y="576"/>
              </a:cxn>
              <a:cxn ang="0">
                <a:pos x="1651" y="720"/>
              </a:cxn>
              <a:cxn ang="0">
                <a:pos x="1600" y="820"/>
              </a:cxn>
              <a:cxn ang="0">
                <a:pos x="1493" y="1017"/>
              </a:cxn>
              <a:cxn ang="0">
                <a:pos x="1401" y="1172"/>
              </a:cxn>
              <a:cxn ang="0">
                <a:pos x="1290" y="1343"/>
              </a:cxn>
              <a:cxn ang="0">
                <a:pos x="1159" y="1523"/>
              </a:cxn>
              <a:cxn ang="0">
                <a:pos x="1009" y="1709"/>
              </a:cxn>
              <a:cxn ang="0">
                <a:pos x="881" y="1850"/>
              </a:cxn>
              <a:cxn ang="0">
                <a:pos x="791" y="1942"/>
              </a:cxn>
              <a:cxn ang="0">
                <a:pos x="743" y="1988"/>
              </a:cxn>
              <a:cxn ang="0">
                <a:pos x="516" y="2193"/>
              </a:cxn>
              <a:cxn ang="0">
                <a:pos x="272" y="2403"/>
              </a:cxn>
              <a:cxn ang="0">
                <a:pos x="0" y="2634"/>
              </a:cxn>
              <a:cxn ang="0">
                <a:pos x="32" y="2619"/>
              </a:cxn>
              <a:cxn ang="0">
                <a:pos x="124" y="2574"/>
              </a:cxn>
              <a:cxn ang="0">
                <a:pos x="262" y="2495"/>
              </a:cxn>
              <a:cxn ang="0">
                <a:pos x="444" y="2382"/>
              </a:cxn>
              <a:cxn ang="0">
                <a:pos x="656" y="2234"/>
              </a:cxn>
              <a:cxn ang="0">
                <a:pos x="773" y="2146"/>
              </a:cxn>
              <a:cxn ang="0">
                <a:pos x="893" y="2048"/>
              </a:cxn>
              <a:cxn ang="0">
                <a:pos x="1016" y="1940"/>
              </a:cxn>
              <a:cxn ang="0">
                <a:pos x="1142" y="1821"/>
              </a:cxn>
              <a:cxn ang="0">
                <a:pos x="1268" y="1692"/>
              </a:cxn>
              <a:cxn ang="0">
                <a:pos x="1395" y="1553"/>
              </a:cxn>
              <a:cxn ang="0">
                <a:pos x="1427" y="1521"/>
              </a:cxn>
              <a:cxn ang="0">
                <a:pos x="1521" y="1416"/>
              </a:cxn>
              <a:cxn ang="0">
                <a:pos x="1649" y="1255"/>
              </a:cxn>
              <a:cxn ang="0">
                <a:pos x="1771" y="1079"/>
              </a:cxn>
              <a:cxn ang="0">
                <a:pos x="1885" y="895"/>
              </a:cxn>
            </a:cxnLst>
            <a:rect l="0" t="0" r="r" b="b"/>
            <a:pathLst>
              <a:path w="1885" h="2634">
                <a:moveTo>
                  <a:pt x="1883" y="0"/>
                </a:moveTo>
                <a:lnTo>
                  <a:pt x="1883" y="0"/>
                </a:lnTo>
                <a:lnTo>
                  <a:pt x="1881" y="15"/>
                </a:lnTo>
                <a:lnTo>
                  <a:pt x="1876" y="56"/>
                </a:lnTo>
                <a:lnTo>
                  <a:pt x="1862" y="124"/>
                </a:lnTo>
                <a:lnTo>
                  <a:pt x="1842" y="210"/>
                </a:lnTo>
                <a:lnTo>
                  <a:pt x="1829" y="263"/>
                </a:lnTo>
                <a:lnTo>
                  <a:pt x="1814" y="317"/>
                </a:lnTo>
                <a:lnTo>
                  <a:pt x="1795" y="377"/>
                </a:lnTo>
                <a:lnTo>
                  <a:pt x="1772" y="441"/>
                </a:lnTo>
                <a:lnTo>
                  <a:pt x="1748" y="507"/>
                </a:lnTo>
                <a:lnTo>
                  <a:pt x="1718" y="576"/>
                </a:lnTo>
                <a:lnTo>
                  <a:pt x="1686" y="647"/>
                </a:lnTo>
                <a:lnTo>
                  <a:pt x="1651" y="720"/>
                </a:lnTo>
                <a:lnTo>
                  <a:pt x="1651" y="720"/>
                </a:lnTo>
                <a:lnTo>
                  <a:pt x="1600" y="820"/>
                </a:lnTo>
                <a:lnTo>
                  <a:pt x="1532" y="945"/>
                </a:lnTo>
                <a:lnTo>
                  <a:pt x="1493" y="1017"/>
                </a:lnTo>
                <a:lnTo>
                  <a:pt x="1450" y="1092"/>
                </a:lnTo>
                <a:lnTo>
                  <a:pt x="1401" y="1172"/>
                </a:lnTo>
                <a:lnTo>
                  <a:pt x="1347" y="1257"/>
                </a:lnTo>
                <a:lnTo>
                  <a:pt x="1290" y="1343"/>
                </a:lnTo>
                <a:lnTo>
                  <a:pt x="1227" y="1433"/>
                </a:lnTo>
                <a:lnTo>
                  <a:pt x="1159" y="1523"/>
                </a:lnTo>
                <a:lnTo>
                  <a:pt x="1086" y="1617"/>
                </a:lnTo>
                <a:lnTo>
                  <a:pt x="1009" y="1709"/>
                </a:lnTo>
                <a:lnTo>
                  <a:pt x="926" y="1803"/>
                </a:lnTo>
                <a:lnTo>
                  <a:pt x="881" y="1850"/>
                </a:lnTo>
                <a:lnTo>
                  <a:pt x="836" y="1897"/>
                </a:lnTo>
                <a:lnTo>
                  <a:pt x="791" y="1942"/>
                </a:lnTo>
                <a:lnTo>
                  <a:pt x="743" y="1988"/>
                </a:lnTo>
                <a:lnTo>
                  <a:pt x="743" y="1988"/>
                </a:lnTo>
                <a:lnTo>
                  <a:pt x="636" y="2088"/>
                </a:lnTo>
                <a:lnTo>
                  <a:pt x="516" y="2193"/>
                </a:lnTo>
                <a:lnTo>
                  <a:pt x="392" y="2302"/>
                </a:lnTo>
                <a:lnTo>
                  <a:pt x="272" y="2403"/>
                </a:lnTo>
                <a:lnTo>
                  <a:pt x="79" y="2568"/>
                </a:lnTo>
                <a:lnTo>
                  <a:pt x="0" y="2634"/>
                </a:lnTo>
                <a:lnTo>
                  <a:pt x="0" y="2634"/>
                </a:lnTo>
                <a:lnTo>
                  <a:pt x="32" y="2619"/>
                </a:lnTo>
                <a:lnTo>
                  <a:pt x="71" y="2600"/>
                </a:lnTo>
                <a:lnTo>
                  <a:pt x="124" y="2574"/>
                </a:lnTo>
                <a:lnTo>
                  <a:pt x="187" y="2538"/>
                </a:lnTo>
                <a:lnTo>
                  <a:pt x="262" y="2495"/>
                </a:lnTo>
                <a:lnTo>
                  <a:pt x="349" y="2444"/>
                </a:lnTo>
                <a:lnTo>
                  <a:pt x="444" y="2382"/>
                </a:lnTo>
                <a:lnTo>
                  <a:pt x="548" y="2313"/>
                </a:lnTo>
                <a:lnTo>
                  <a:pt x="656" y="2234"/>
                </a:lnTo>
                <a:lnTo>
                  <a:pt x="714" y="2191"/>
                </a:lnTo>
                <a:lnTo>
                  <a:pt x="773" y="2146"/>
                </a:lnTo>
                <a:lnTo>
                  <a:pt x="833" y="2099"/>
                </a:lnTo>
                <a:lnTo>
                  <a:pt x="893" y="2048"/>
                </a:lnTo>
                <a:lnTo>
                  <a:pt x="955" y="1996"/>
                </a:lnTo>
                <a:lnTo>
                  <a:pt x="1016" y="1940"/>
                </a:lnTo>
                <a:lnTo>
                  <a:pt x="1078" y="1882"/>
                </a:lnTo>
                <a:lnTo>
                  <a:pt x="1142" y="1821"/>
                </a:lnTo>
                <a:lnTo>
                  <a:pt x="1204" y="1758"/>
                </a:lnTo>
                <a:lnTo>
                  <a:pt x="1268" y="1692"/>
                </a:lnTo>
                <a:lnTo>
                  <a:pt x="1332" y="1625"/>
                </a:lnTo>
                <a:lnTo>
                  <a:pt x="1395" y="1553"/>
                </a:lnTo>
                <a:lnTo>
                  <a:pt x="1395" y="1553"/>
                </a:lnTo>
                <a:lnTo>
                  <a:pt x="1427" y="1521"/>
                </a:lnTo>
                <a:lnTo>
                  <a:pt x="1457" y="1488"/>
                </a:lnTo>
                <a:lnTo>
                  <a:pt x="1521" y="1416"/>
                </a:lnTo>
                <a:lnTo>
                  <a:pt x="1585" y="1339"/>
                </a:lnTo>
                <a:lnTo>
                  <a:pt x="1649" y="1255"/>
                </a:lnTo>
                <a:lnTo>
                  <a:pt x="1711" y="1169"/>
                </a:lnTo>
                <a:lnTo>
                  <a:pt x="1771" y="1079"/>
                </a:lnTo>
                <a:lnTo>
                  <a:pt x="1829" y="987"/>
                </a:lnTo>
                <a:lnTo>
                  <a:pt x="1885" y="895"/>
                </a:lnTo>
                <a:lnTo>
                  <a:pt x="1883" y="0"/>
                </a:lnTo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100000">
                <a:schemeClr val="accent6">
                  <a:alpha val="0"/>
                </a:schemeClr>
              </a:gs>
            </a:gsLst>
            <a:lin ang="54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3714752"/>
            <a:ext cx="10363199" cy="957706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7466" y="3143248"/>
            <a:ext cx="10397066" cy="571504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2024-03-07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7137399" y="288924"/>
            <a:ext cx="5054599" cy="2154238"/>
          </a:xfrm>
          <a:custGeom>
            <a:avLst/>
            <a:gdLst/>
            <a:ahLst/>
            <a:cxnLst>
              <a:cxn ang="0">
                <a:pos x="0" y="381"/>
              </a:cxn>
              <a:cxn ang="0">
                <a:pos x="0" y="381"/>
              </a:cxn>
              <a:cxn ang="0">
                <a:pos x="150" y="421"/>
              </a:cxn>
              <a:cxn ang="0">
                <a:pos x="302" y="466"/>
              </a:cxn>
              <a:cxn ang="0">
                <a:pos x="455" y="514"/>
              </a:cxn>
              <a:cxn ang="0">
                <a:pos x="608" y="564"/>
              </a:cxn>
              <a:cxn ang="0">
                <a:pos x="762" y="618"/>
              </a:cxn>
              <a:cxn ang="0">
                <a:pos x="917" y="673"/>
              </a:cxn>
              <a:cxn ang="0">
                <a:pos x="1070" y="732"/>
              </a:cxn>
              <a:cxn ang="0">
                <a:pos x="1223" y="792"/>
              </a:cxn>
              <a:cxn ang="0">
                <a:pos x="1376" y="855"/>
              </a:cxn>
              <a:cxn ang="0">
                <a:pos x="1527" y="921"/>
              </a:cxn>
              <a:cxn ang="0">
                <a:pos x="1677" y="988"/>
              </a:cxn>
              <a:cxn ang="0">
                <a:pos x="1824" y="1059"/>
              </a:cxn>
              <a:cxn ang="0">
                <a:pos x="1970" y="1131"/>
              </a:cxn>
              <a:cxn ang="0">
                <a:pos x="2112" y="1204"/>
              </a:cxn>
              <a:cxn ang="0">
                <a:pos x="2252" y="1279"/>
              </a:cxn>
              <a:cxn ang="0">
                <a:pos x="2388" y="1357"/>
              </a:cxn>
              <a:cxn ang="0">
                <a:pos x="2388" y="22"/>
              </a:cxn>
              <a:cxn ang="0">
                <a:pos x="2388" y="22"/>
              </a:cxn>
              <a:cxn ang="0">
                <a:pos x="2330" y="16"/>
              </a:cxn>
              <a:cxn ang="0">
                <a:pos x="2255" y="10"/>
              </a:cxn>
              <a:cxn ang="0">
                <a:pos x="2165" y="6"/>
              </a:cxn>
              <a:cxn ang="0">
                <a:pos x="2061" y="1"/>
              </a:cxn>
              <a:cxn ang="0">
                <a:pos x="1946" y="0"/>
              </a:cxn>
              <a:cxn ang="0">
                <a:pos x="1815" y="3"/>
              </a:cxn>
              <a:cxn ang="0">
                <a:pos x="1746" y="6"/>
              </a:cxn>
              <a:cxn ang="0">
                <a:pos x="1674" y="9"/>
              </a:cxn>
              <a:cxn ang="0">
                <a:pos x="1601" y="13"/>
              </a:cxn>
              <a:cxn ang="0">
                <a:pos x="1523" y="19"/>
              </a:cxn>
              <a:cxn ang="0">
                <a:pos x="1443" y="28"/>
              </a:cxn>
              <a:cxn ang="0">
                <a:pos x="1361" y="37"/>
              </a:cxn>
              <a:cxn ang="0">
                <a:pos x="1275" y="48"/>
              </a:cxn>
              <a:cxn ang="0">
                <a:pos x="1188" y="60"/>
              </a:cxn>
              <a:cxn ang="0">
                <a:pos x="1100" y="75"/>
              </a:cxn>
              <a:cxn ang="0">
                <a:pos x="1008" y="90"/>
              </a:cxn>
              <a:cxn ang="0">
                <a:pos x="915" y="109"/>
              </a:cxn>
              <a:cxn ang="0">
                <a:pos x="819" y="129"/>
              </a:cxn>
              <a:cxn ang="0">
                <a:pos x="722" y="151"/>
              </a:cxn>
              <a:cxn ang="0">
                <a:pos x="624" y="177"/>
              </a:cxn>
              <a:cxn ang="0">
                <a:pos x="524" y="204"/>
              </a:cxn>
              <a:cxn ang="0">
                <a:pos x="422" y="234"/>
              </a:cxn>
              <a:cxn ang="0">
                <a:pos x="318" y="267"/>
              </a:cxn>
              <a:cxn ang="0">
                <a:pos x="213" y="301"/>
              </a:cxn>
              <a:cxn ang="0">
                <a:pos x="108" y="339"/>
              </a:cxn>
              <a:cxn ang="0">
                <a:pos x="0" y="381"/>
              </a:cxn>
              <a:cxn ang="0">
                <a:pos x="0" y="381"/>
              </a:cxn>
            </a:cxnLst>
            <a:rect l="0" t="0" r="r" b="b"/>
            <a:pathLst>
              <a:path w="2388" h="1357">
                <a:moveTo>
                  <a:pt x="0" y="381"/>
                </a:moveTo>
                <a:lnTo>
                  <a:pt x="0" y="381"/>
                </a:lnTo>
                <a:lnTo>
                  <a:pt x="150" y="421"/>
                </a:lnTo>
                <a:lnTo>
                  <a:pt x="302" y="466"/>
                </a:lnTo>
                <a:lnTo>
                  <a:pt x="455" y="514"/>
                </a:lnTo>
                <a:lnTo>
                  <a:pt x="608" y="564"/>
                </a:lnTo>
                <a:lnTo>
                  <a:pt x="762" y="618"/>
                </a:lnTo>
                <a:lnTo>
                  <a:pt x="917" y="673"/>
                </a:lnTo>
                <a:lnTo>
                  <a:pt x="1070" y="732"/>
                </a:lnTo>
                <a:lnTo>
                  <a:pt x="1223" y="792"/>
                </a:lnTo>
                <a:lnTo>
                  <a:pt x="1376" y="855"/>
                </a:lnTo>
                <a:lnTo>
                  <a:pt x="1527" y="921"/>
                </a:lnTo>
                <a:lnTo>
                  <a:pt x="1677" y="988"/>
                </a:lnTo>
                <a:lnTo>
                  <a:pt x="1824" y="1059"/>
                </a:lnTo>
                <a:lnTo>
                  <a:pt x="1970" y="1131"/>
                </a:lnTo>
                <a:lnTo>
                  <a:pt x="2112" y="1204"/>
                </a:lnTo>
                <a:lnTo>
                  <a:pt x="2252" y="1279"/>
                </a:lnTo>
                <a:lnTo>
                  <a:pt x="2388" y="1357"/>
                </a:lnTo>
                <a:lnTo>
                  <a:pt x="2388" y="22"/>
                </a:lnTo>
                <a:lnTo>
                  <a:pt x="2388" y="22"/>
                </a:lnTo>
                <a:lnTo>
                  <a:pt x="2330" y="16"/>
                </a:lnTo>
                <a:lnTo>
                  <a:pt x="2255" y="10"/>
                </a:lnTo>
                <a:lnTo>
                  <a:pt x="2165" y="6"/>
                </a:lnTo>
                <a:lnTo>
                  <a:pt x="2061" y="1"/>
                </a:lnTo>
                <a:lnTo>
                  <a:pt x="1946" y="0"/>
                </a:lnTo>
                <a:lnTo>
                  <a:pt x="1815" y="3"/>
                </a:lnTo>
                <a:lnTo>
                  <a:pt x="1746" y="6"/>
                </a:lnTo>
                <a:lnTo>
                  <a:pt x="1674" y="9"/>
                </a:lnTo>
                <a:lnTo>
                  <a:pt x="1601" y="13"/>
                </a:lnTo>
                <a:lnTo>
                  <a:pt x="1523" y="19"/>
                </a:lnTo>
                <a:lnTo>
                  <a:pt x="1443" y="28"/>
                </a:lnTo>
                <a:lnTo>
                  <a:pt x="1361" y="37"/>
                </a:lnTo>
                <a:lnTo>
                  <a:pt x="1275" y="48"/>
                </a:lnTo>
                <a:lnTo>
                  <a:pt x="1188" y="60"/>
                </a:lnTo>
                <a:lnTo>
                  <a:pt x="1100" y="75"/>
                </a:lnTo>
                <a:lnTo>
                  <a:pt x="1008" y="90"/>
                </a:lnTo>
                <a:lnTo>
                  <a:pt x="915" y="109"/>
                </a:lnTo>
                <a:lnTo>
                  <a:pt x="819" y="129"/>
                </a:lnTo>
                <a:lnTo>
                  <a:pt x="722" y="151"/>
                </a:lnTo>
                <a:lnTo>
                  <a:pt x="624" y="177"/>
                </a:lnTo>
                <a:lnTo>
                  <a:pt x="524" y="204"/>
                </a:lnTo>
                <a:lnTo>
                  <a:pt x="422" y="234"/>
                </a:lnTo>
                <a:lnTo>
                  <a:pt x="318" y="267"/>
                </a:lnTo>
                <a:lnTo>
                  <a:pt x="213" y="301"/>
                </a:lnTo>
                <a:lnTo>
                  <a:pt x="108" y="339"/>
                </a:lnTo>
                <a:lnTo>
                  <a:pt x="0" y="381"/>
                </a:lnTo>
                <a:lnTo>
                  <a:pt x="0" y="381"/>
                </a:ln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-1" y="-15876"/>
            <a:ext cx="12200670" cy="909638"/>
          </a:xfrm>
          <a:custGeom>
            <a:avLst/>
            <a:gdLst>
              <a:gd name="connsiteX0" fmla="*/ 2811 w 6351"/>
              <a:gd name="connsiteY0" fmla="*/ 432 h 563"/>
              <a:gd name="connsiteX1" fmla="*/ 2811 w 6351"/>
              <a:gd name="connsiteY1" fmla="*/ 432 h 563"/>
              <a:gd name="connsiteX2" fmla="*/ 2948 w 6351"/>
              <a:gd name="connsiteY2" fmla="*/ 459 h 563"/>
              <a:gd name="connsiteX3" fmla="*/ 3087 w 6351"/>
              <a:gd name="connsiteY3" fmla="*/ 491 h 563"/>
              <a:gd name="connsiteX4" fmla="*/ 3230 w 6351"/>
              <a:gd name="connsiteY4" fmla="*/ 525 h 563"/>
              <a:gd name="connsiteX5" fmla="*/ 3372 w 6351"/>
              <a:gd name="connsiteY5" fmla="*/ 563 h 563"/>
              <a:gd name="connsiteX6" fmla="*/ 3372 w 6351"/>
              <a:gd name="connsiteY6" fmla="*/ 563 h 563"/>
              <a:gd name="connsiteX7" fmla="*/ 3480 w 6351"/>
              <a:gd name="connsiteY7" fmla="*/ 521 h 563"/>
              <a:gd name="connsiteX8" fmla="*/ 3585 w 6351"/>
              <a:gd name="connsiteY8" fmla="*/ 483 h 563"/>
              <a:gd name="connsiteX9" fmla="*/ 3690 w 6351"/>
              <a:gd name="connsiteY9" fmla="*/ 449 h 563"/>
              <a:gd name="connsiteX10" fmla="*/ 3794 w 6351"/>
              <a:gd name="connsiteY10" fmla="*/ 416 h 563"/>
              <a:gd name="connsiteX11" fmla="*/ 3896 w 6351"/>
              <a:gd name="connsiteY11" fmla="*/ 386 h 563"/>
              <a:gd name="connsiteX12" fmla="*/ 3996 w 6351"/>
              <a:gd name="connsiteY12" fmla="*/ 359 h 563"/>
              <a:gd name="connsiteX13" fmla="*/ 4094 w 6351"/>
              <a:gd name="connsiteY13" fmla="*/ 333 h 563"/>
              <a:gd name="connsiteX14" fmla="*/ 4191 w 6351"/>
              <a:gd name="connsiteY14" fmla="*/ 311 h 563"/>
              <a:gd name="connsiteX15" fmla="*/ 4287 w 6351"/>
              <a:gd name="connsiteY15" fmla="*/ 291 h 563"/>
              <a:gd name="connsiteX16" fmla="*/ 4380 w 6351"/>
              <a:gd name="connsiteY16" fmla="*/ 272 h 563"/>
              <a:gd name="connsiteX17" fmla="*/ 4472 w 6351"/>
              <a:gd name="connsiteY17" fmla="*/ 257 h 563"/>
              <a:gd name="connsiteX18" fmla="*/ 4560 w 6351"/>
              <a:gd name="connsiteY18" fmla="*/ 242 h 563"/>
              <a:gd name="connsiteX19" fmla="*/ 4647 w 6351"/>
              <a:gd name="connsiteY19" fmla="*/ 230 h 563"/>
              <a:gd name="connsiteX20" fmla="*/ 4733 w 6351"/>
              <a:gd name="connsiteY20" fmla="*/ 219 h 563"/>
              <a:gd name="connsiteX21" fmla="*/ 4815 w 6351"/>
              <a:gd name="connsiteY21" fmla="*/ 210 h 563"/>
              <a:gd name="connsiteX22" fmla="*/ 4895 w 6351"/>
              <a:gd name="connsiteY22" fmla="*/ 201 h 563"/>
              <a:gd name="connsiteX23" fmla="*/ 4973 w 6351"/>
              <a:gd name="connsiteY23" fmla="*/ 195 h 563"/>
              <a:gd name="connsiteX24" fmla="*/ 5046 w 6351"/>
              <a:gd name="connsiteY24" fmla="*/ 191 h 563"/>
              <a:gd name="connsiteX25" fmla="*/ 5118 w 6351"/>
              <a:gd name="connsiteY25" fmla="*/ 188 h 563"/>
              <a:gd name="connsiteX26" fmla="*/ 5187 w 6351"/>
              <a:gd name="connsiteY26" fmla="*/ 185 h 563"/>
              <a:gd name="connsiteX27" fmla="*/ 5318 w 6351"/>
              <a:gd name="connsiteY27" fmla="*/ 182 h 563"/>
              <a:gd name="connsiteX28" fmla="*/ 5433 w 6351"/>
              <a:gd name="connsiteY28" fmla="*/ 183 h 563"/>
              <a:gd name="connsiteX29" fmla="*/ 5537 w 6351"/>
              <a:gd name="connsiteY29" fmla="*/ 188 h 563"/>
              <a:gd name="connsiteX30" fmla="*/ 5627 w 6351"/>
              <a:gd name="connsiteY30" fmla="*/ 192 h 563"/>
              <a:gd name="connsiteX31" fmla="*/ 5702 w 6351"/>
              <a:gd name="connsiteY31" fmla="*/ 198 h 563"/>
              <a:gd name="connsiteX32" fmla="*/ 5760 w 6351"/>
              <a:gd name="connsiteY32" fmla="*/ 204 h 563"/>
              <a:gd name="connsiteX33" fmla="*/ 6351 w 6351"/>
              <a:gd name="connsiteY33" fmla="*/ 0 h 563"/>
              <a:gd name="connsiteX34" fmla="*/ 0 w 6351"/>
              <a:gd name="connsiteY34" fmla="*/ 0 h 563"/>
              <a:gd name="connsiteX35" fmla="*/ 0 w 6351"/>
              <a:gd name="connsiteY35" fmla="*/ 210 h 563"/>
              <a:gd name="connsiteX36" fmla="*/ 0 w 6351"/>
              <a:gd name="connsiteY36" fmla="*/ 210 h 563"/>
              <a:gd name="connsiteX37" fmla="*/ 149 w 6351"/>
              <a:gd name="connsiteY37" fmla="*/ 206 h 563"/>
              <a:gd name="connsiteX38" fmla="*/ 251 w 6351"/>
              <a:gd name="connsiteY38" fmla="*/ 204 h 563"/>
              <a:gd name="connsiteX39" fmla="*/ 371 w 6351"/>
              <a:gd name="connsiteY39" fmla="*/ 204 h 563"/>
              <a:gd name="connsiteX40" fmla="*/ 509 w 6351"/>
              <a:gd name="connsiteY40" fmla="*/ 204 h 563"/>
              <a:gd name="connsiteX41" fmla="*/ 660 w 6351"/>
              <a:gd name="connsiteY41" fmla="*/ 207 h 563"/>
              <a:gd name="connsiteX42" fmla="*/ 827 w 6351"/>
              <a:gd name="connsiteY42" fmla="*/ 212 h 563"/>
              <a:gd name="connsiteX43" fmla="*/ 1007 w 6351"/>
              <a:gd name="connsiteY43" fmla="*/ 219 h 563"/>
              <a:gd name="connsiteX44" fmla="*/ 1200 w 6351"/>
              <a:gd name="connsiteY44" fmla="*/ 230 h 563"/>
              <a:gd name="connsiteX45" fmla="*/ 1404 w 6351"/>
              <a:gd name="connsiteY45" fmla="*/ 245 h 563"/>
              <a:gd name="connsiteX46" fmla="*/ 1619 w 6351"/>
              <a:gd name="connsiteY46" fmla="*/ 263 h 563"/>
              <a:gd name="connsiteX47" fmla="*/ 1730 w 6351"/>
              <a:gd name="connsiteY47" fmla="*/ 273 h 563"/>
              <a:gd name="connsiteX48" fmla="*/ 1842 w 6351"/>
              <a:gd name="connsiteY48" fmla="*/ 285 h 563"/>
              <a:gd name="connsiteX49" fmla="*/ 1958 w 6351"/>
              <a:gd name="connsiteY49" fmla="*/ 299 h 563"/>
              <a:gd name="connsiteX50" fmla="*/ 2075 w 6351"/>
              <a:gd name="connsiteY50" fmla="*/ 314 h 563"/>
              <a:gd name="connsiteX51" fmla="*/ 2193 w 6351"/>
              <a:gd name="connsiteY51" fmla="*/ 330 h 563"/>
              <a:gd name="connsiteX52" fmla="*/ 2315 w 6351"/>
              <a:gd name="connsiteY52" fmla="*/ 347 h 563"/>
              <a:gd name="connsiteX53" fmla="*/ 2436 w 6351"/>
              <a:gd name="connsiteY53" fmla="*/ 366 h 563"/>
              <a:gd name="connsiteX54" fmla="*/ 2561 w 6351"/>
              <a:gd name="connsiteY54" fmla="*/ 387 h 563"/>
              <a:gd name="connsiteX55" fmla="*/ 2685 w 6351"/>
              <a:gd name="connsiteY55" fmla="*/ 408 h 563"/>
              <a:gd name="connsiteX56" fmla="*/ 2811 w 6351"/>
              <a:gd name="connsiteY56" fmla="*/ 432 h 563"/>
              <a:gd name="connsiteX57" fmla="*/ 2811 w 6351"/>
              <a:gd name="connsiteY57" fmla="*/ 432 h 563"/>
              <a:gd name="connsiteX0" fmla="*/ 2811 w 6351"/>
              <a:gd name="connsiteY0" fmla="*/ 432 h 563"/>
              <a:gd name="connsiteX1" fmla="*/ 2811 w 6351"/>
              <a:gd name="connsiteY1" fmla="*/ 432 h 563"/>
              <a:gd name="connsiteX2" fmla="*/ 2948 w 6351"/>
              <a:gd name="connsiteY2" fmla="*/ 459 h 563"/>
              <a:gd name="connsiteX3" fmla="*/ 3087 w 6351"/>
              <a:gd name="connsiteY3" fmla="*/ 491 h 563"/>
              <a:gd name="connsiteX4" fmla="*/ 3230 w 6351"/>
              <a:gd name="connsiteY4" fmla="*/ 525 h 563"/>
              <a:gd name="connsiteX5" fmla="*/ 3372 w 6351"/>
              <a:gd name="connsiteY5" fmla="*/ 563 h 563"/>
              <a:gd name="connsiteX6" fmla="*/ 3372 w 6351"/>
              <a:gd name="connsiteY6" fmla="*/ 563 h 563"/>
              <a:gd name="connsiteX7" fmla="*/ 3480 w 6351"/>
              <a:gd name="connsiteY7" fmla="*/ 521 h 563"/>
              <a:gd name="connsiteX8" fmla="*/ 3585 w 6351"/>
              <a:gd name="connsiteY8" fmla="*/ 483 h 563"/>
              <a:gd name="connsiteX9" fmla="*/ 3690 w 6351"/>
              <a:gd name="connsiteY9" fmla="*/ 449 h 563"/>
              <a:gd name="connsiteX10" fmla="*/ 3794 w 6351"/>
              <a:gd name="connsiteY10" fmla="*/ 416 h 563"/>
              <a:gd name="connsiteX11" fmla="*/ 3896 w 6351"/>
              <a:gd name="connsiteY11" fmla="*/ 386 h 563"/>
              <a:gd name="connsiteX12" fmla="*/ 3996 w 6351"/>
              <a:gd name="connsiteY12" fmla="*/ 359 h 563"/>
              <a:gd name="connsiteX13" fmla="*/ 4094 w 6351"/>
              <a:gd name="connsiteY13" fmla="*/ 333 h 563"/>
              <a:gd name="connsiteX14" fmla="*/ 4191 w 6351"/>
              <a:gd name="connsiteY14" fmla="*/ 311 h 563"/>
              <a:gd name="connsiteX15" fmla="*/ 4287 w 6351"/>
              <a:gd name="connsiteY15" fmla="*/ 291 h 563"/>
              <a:gd name="connsiteX16" fmla="*/ 4380 w 6351"/>
              <a:gd name="connsiteY16" fmla="*/ 272 h 563"/>
              <a:gd name="connsiteX17" fmla="*/ 4472 w 6351"/>
              <a:gd name="connsiteY17" fmla="*/ 257 h 563"/>
              <a:gd name="connsiteX18" fmla="*/ 4560 w 6351"/>
              <a:gd name="connsiteY18" fmla="*/ 242 h 563"/>
              <a:gd name="connsiteX19" fmla="*/ 4647 w 6351"/>
              <a:gd name="connsiteY19" fmla="*/ 230 h 563"/>
              <a:gd name="connsiteX20" fmla="*/ 4733 w 6351"/>
              <a:gd name="connsiteY20" fmla="*/ 219 h 563"/>
              <a:gd name="connsiteX21" fmla="*/ 4815 w 6351"/>
              <a:gd name="connsiteY21" fmla="*/ 210 h 563"/>
              <a:gd name="connsiteX22" fmla="*/ 4895 w 6351"/>
              <a:gd name="connsiteY22" fmla="*/ 201 h 563"/>
              <a:gd name="connsiteX23" fmla="*/ 4973 w 6351"/>
              <a:gd name="connsiteY23" fmla="*/ 195 h 563"/>
              <a:gd name="connsiteX24" fmla="*/ 5046 w 6351"/>
              <a:gd name="connsiteY24" fmla="*/ 191 h 563"/>
              <a:gd name="connsiteX25" fmla="*/ 5118 w 6351"/>
              <a:gd name="connsiteY25" fmla="*/ 188 h 563"/>
              <a:gd name="connsiteX26" fmla="*/ 5187 w 6351"/>
              <a:gd name="connsiteY26" fmla="*/ 185 h 563"/>
              <a:gd name="connsiteX27" fmla="*/ 5318 w 6351"/>
              <a:gd name="connsiteY27" fmla="*/ 182 h 563"/>
              <a:gd name="connsiteX28" fmla="*/ 5433 w 6351"/>
              <a:gd name="connsiteY28" fmla="*/ 183 h 563"/>
              <a:gd name="connsiteX29" fmla="*/ 5537 w 6351"/>
              <a:gd name="connsiteY29" fmla="*/ 188 h 563"/>
              <a:gd name="connsiteX30" fmla="*/ 5627 w 6351"/>
              <a:gd name="connsiteY30" fmla="*/ 192 h 563"/>
              <a:gd name="connsiteX31" fmla="*/ 5702 w 6351"/>
              <a:gd name="connsiteY31" fmla="*/ 198 h 563"/>
              <a:gd name="connsiteX32" fmla="*/ 6302 w 6351"/>
              <a:gd name="connsiteY32" fmla="*/ 204 h 563"/>
              <a:gd name="connsiteX33" fmla="*/ 6351 w 6351"/>
              <a:gd name="connsiteY33" fmla="*/ 0 h 563"/>
              <a:gd name="connsiteX34" fmla="*/ 0 w 6351"/>
              <a:gd name="connsiteY34" fmla="*/ 0 h 563"/>
              <a:gd name="connsiteX35" fmla="*/ 0 w 6351"/>
              <a:gd name="connsiteY35" fmla="*/ 210 h 563"/>
              <a:gd name="connsiteX36" fmla="*/ 0 w 6351"/>
              <a:gd name="connsiteY36" fmla="*/ 210 h 563"/>
              <a:gd name="connsiteX37" fmla="*/ 149 w 6351"/>
              <a:gd name="connsiteY37" fmla="*/ 206 h 563"/>
              <a:gd name="connsiteX38" fmla="*/ 251 w 6351"/>
              <a:gd name="connsiteY38" fmla="*/ 204 h 563"/>
              <a:gd name="connsiteX39" fmla="*/ 371 w 6351"/>
              <a:gd name="connsiteY39" fmla="*/ 204 h 563"/>
              <a:gd name="connsiteX40" fmla="*/ 509 w 6351"/>
              <a:gd name="connsiteY40" fmla="*/ 204 h 563"/>
              <a:gd name="connsiteX41" fmla="*/ 660 w 6351"/>
              <a:gd name="connsiteY41" fmla="*/ 207 h 563"/>
              <a:gd name="connsiteX42" fmla="*/ 827 w 6351"/>
              <a:gd name="connsiteY42" fmla="*/ 212 h 563"/>
              <a:gd name="connsiteX43" fmla="*/ 1007 w 6351"/>
              <a:gd name="connsiteY43" fmla="*/ 219 h 563"/>
              <a:gd name="connsiteX44" fmla="*/ 1200 w 6351"/>
              <a:gd name="connsiteY44" fmla="*/ 230 h 563"/>
              <a:gd name="connsiteX45" fmla="*/ 1404 w 6351"/>
              <a:gd name="connsiteY45" fmla="*/ 245 h 563"/>
              <a:gd name="connsiteX46" fmla="*/ 1619 w 6351"/>
              <a:gd name="connsiteY46" fmla="*/ 263 h 563"/>
              <a:gd name="connsiteX47" fmla="*/ 1730 w 6351"/>
              <a:gd name="connsiteY47" fmla="*/ 273 h 563"/>
              <a:gd name="connsiteX48" fmla="*/ 1842 w 6351"/>
              <a:gd name="connsiteY48" fmla="*/ 285 h 563"/>
              <a:gd name="connsiteX49" fmla="*/ 1958 w 6351"/>
              <a:gd name="connsiteY49" fmla="*/ 299 h 563"/>
              <a:gd name="connsiteX50" fmla="*/ 2075 w 6351"/>
              <a:gd name="connsiteY50" fmla="*/ 314 h 563"/>
              <a:gd name="connsiteX51" fmla="*/ 2193 w 6351"/>
              <a:gd name="connsiteY51" fmla="*/ 330 h 563"/>
              <a:gd name="connsiteX52" fmla="*/ 2315 w 6351"/>
              <a:gd name="connsiteY52" fmla="*/ 347 h 563"/>
              <a:gd name="connsiteX53" fmla="*/ 2436 w 6351"/>
              <a:gd name="connsiteY53" fmla="*/ 366 h 563"/>
              <a:gd name="connsiteX54" fmla="*/ 2561 w 6351"/>
              <a:gd name="connsiteY54" fmla="*/ 387 h 563"/>
              <a:gd name="connsiteX55" fmla="*/ 2685 w 6351"/>
              <a:gd name="connsiteY55" fmla="*/ 408 h 563"/>
              <a:gd name="connsiteX56" fmla="*/ 2811 w 6351"/>
              <a:gd name="connsiteY56" fmla="*/ 432 h 563"/>
              <a:gd name="connsiteX57" fmla="*/ 2811 w 6351"/>
              <a:gd name="connsiteY57" fmla="*/ 432 h 563"/>
              <a:gd name="connsiteX0" fmla="*/ 2811 w 6351"/>
              <a:gd name="connsiteY0" fmla="*/ 432 h 563"/>
              <a:gd name="connsiteX1" fmla="*/ 2811 w 6351"/>
              <a:gd name="connsiteY1" fmla="*/ 432 h 563"/>
              <a:gd name="connsiteX2" fmla="*/ 2948 w 6351"/>
              <a:gd name="connsiteY2" fmla="*/ 459 h 563"/>
              <a:gd name="connsiteX3" fmla="*/ 3087 w 6351"/>
              <a:gd name="connsiteY3" fmla="*/ 491 h 563"/>
              <a:gd name="connsiteX4" fmla="*/ 3230 w 6351"/>
              <a:gd name="connsiteY4" fmla="*/ 525 h 563"/>
              <a:gd name="connsiteX5" fmla="*/ 3372 w 6351"/>
              <a:gd name="connsiteY5" fmla="*/ 563 h 563"/>
              <a:gd name="connsiteX6" fmla="*/ 3372 w 6351"/>
              <a:gd name="connsiteY6" fmla="*/ 563 h 563"/>
              <a:gd name="connsiteX7" fmla="*/ 3480 w 6351"/>
              <a:gd name="connsiteY7" fmla="*/ 521 h 563"/>
              <a:gd name="connsiteX8" fmla="*/ 3585 w 6351"/>
              <a:gd name="connsiteY8" fmla="*/ 483 h 563"/>
              <a:gd name="connsiteX9" fmla="*/ 3690 w 6351"/>
              <a:gd name="connsiteY9" fmla="*/ 449 h 563"/>
              <a:gd name="connsiteX10" fmla="*/ 3794 w 6351"/>
              <a:gd name="connsiteY10" fmla="*/ 416 h 563"/>
              <a:gd name="connsiteX11" fmla="*/ 3896 w 6351"/>
              <a:gd name="connsiteY11" fmla="*/ 386 h 563"/>
              <a:gd name="connsiteX12" fmla="*/ 3996 w 6351"/>
              <a:gd name="connsiteY12" fmla="*/ 359 h 563"/>
              <a:gd name="connsiteX13" fmla="*/ 4094 w 6351"/>
              <a:gd name="connsiteY13" fmla="*/ 333 h 563"/>
              <a:gd name="connsiteX14" fmla="*/ 4191 w 6351"/>
              <a:gd name="connsiteY14" fmla="*/ 311 h 563"/>
              <a:gd name="connsiteX15" fmla="*/ 4287 w 6351"/>
              <a:gd name="connsiteY15" fmla="*/ 291 h 563"/>
              <a:gd name="connsiteX16" fmla="*/ 4380 w 6351"/>
              <a:gd name="connsiteY16" fmla="*/ 272 h 563"/>
              <a:gd name="connsiteX17" fmla="*/ 4472 w 6351"/>
              <a:gd name="connsiteY17" fmla="*/ 257 h 563"/>
              <a:gd name="connsiteX18" fmla="*/ 4560 w 6351"/>
              <a:gd name="connsiteY18" fmla="*/ 242 h 563"/>
              <a:gd name="connsiteX19" fmla="*/ 4647 w 6351"/>
              <a:gd name="connsiteY19" fmla="*/ 230 h 563"/>
              <a:gd name="connsiteX20" fmla="*/ 4733 w 6351"/>
              <a:gd name="connsiteY20" fmla="*/ 219 h 563"/>
              <a:gd name="connsiteX21" fmla="*/ 4815 w 6351"/>
              <a:gd name="connsiteY21" fmla="*/ 210 h 563"/>
              <a:gd name="connsiteX22" fmla="*/ 4895 w 6351"/>
              <a:gd name="connsiteY22" fmla="*/ 201 h 563"/>
              <a:gd name="connsiteX23" fmla="*/ 4973 w 6351"/>
              <a:gd name="connsiteY23" fmla="*/ 195 h 563"/>
              <a:gd name="connsiteX24" fmla="*/ 5046 w 6351"/>
              <a:gd name="connsiteY24" fmla="*/ 191 h 563"/>
              <a:gd name="connsiteX25" fmla="*/ 5118 w 6351"/>
              <a:gd name="connsiteY25" fmla="*/ 188 h 563"/>
              <a:gd name="connsiteX26" fmla="*/ 5187 w 6351"/>
              <a:gd name="connsiteY26" fmla="*/ 185 h 563"/>
              <a:gd name="connsiteX27" fmla="*/ 5318 w 6351"/>
              <a:gd name="connsiteY27" fmla="*/ 182 h 563"/>
              <a:gd name="connsiteX28" fmla="*/ 5433 w 6351"/>
              <a:gd name="connsiteY28" fmla="*/ 183 h 563"/>
              <a:gd name="connsiteX29" fmla="*/ 5537 w 6351"/>
              <a:gd name="connsiteY29" fmla="*/ 188 h 563"/>
              <a:gd name="connsiteX30" fmla="*/ 5627 w 6351"/>
              <a:gd name="connsiteY30" fmla="*/ 192 h 563"/>
              <a:gd name="connsiteX31" fmla="*/ 5702 w 6351"/>
              <a:gd name="connsiteY31" fmla="*/ 198 h 563"/>
              <a:gd name="connsiteX32" fmla="*/ 6302 w 6351"/>
              <a:gd name="connsiteY32" fmla="*/ 204 h 563"/>
              <a:gd name="connsiteX33" fmla="*/ 6351 w 6351"/>
              <a:gd name="connsiteY33" fmla="*/ 0 h 563"/>
              <a:gd name="connsiteX34" fmla="*/ 6349 w 6351"/>
              <a:gd name="connsiteY34" fmla="*/ 0 h 563"/>
              <a:gd name="connsiteX35" fmla="*/ 0 w 6351"/>
              <a:gd name="connsiteY35" fmla="*/ 0 h 563"/>
              <a:gd name="connsiteX36" fmla="*/ 0 w 6351"/>
              <a:gd name="connsiteY36" fmla="*/ 210 h 563"/>
              <a:gd name="connsiteX37" fmla="*/ 0 w 6351"/>
              <a:gd name="connsiteY37" fmla="*/ 210 h 563"/>
              <a:gd name="connsiteX38" fmla="*/ 149 w 6351"/>
              <a:gd name="connsiteY38" fmla="*/ 206 h 563"/>
              <a:gd name="connsiteX39" fmla="*/ 251 w 6351"/>
              <a:gd name="connsiteY39" fmla="*/ 204 h 563"/>
              <a:gd name="connsiteX40" fmla="*/ 371 w 6351"/>
              <a:gd name="connsiteY40" fmla="*/ 204 h 563"/>
              <a:gd name="connsiteX41" fmla="*/ 509 w 6351"/>
              <a:gd name="connsiteY41" fmla="*/ 204 h 563"/>
              <a:gd name="connsiteX42" fmla="*/ 660 w 6351"/>
              <a:gd name="connsiteY42" fmla="*/ 207 h 563"/>
              <a:gd name="connsiteX43" fmla="*/ 827 w 6351"/>
              <a:gd name="connsiteY43" fmla="*/ 212 h 563"/>
              <a:gd name="connsiteX44" fmla="*/ 1007 w 6351"/>
              <a:gd name="connsiteY44" fmla="*/ 219 h 563"/>
              <a:gd name="connsiteX45" fmla="*/ 1200 w 6351"/>
              <a:gd name="connsiteY45" fmla="*/ 230 h 563"/>
              <a:gd name="connsiteX46" fmla="*/ 1404 w 6351"/>
              <a:gd name="connsiteY46" fmla="*/ 245 h 563"/>
              <a:gd name="connsiteX47" fmla="*/ 1619 w 6351"/>
              <a:gd name="connsiteY47" fmla="*/ 263 h 563"/>
              <a:gd name="connsiteX48" fmla="*/ 1730 w 6351"/>
              <a:gd name="connsiteY48" fmla="*/ 273 h 563"/>
              <a:gd name="connsiteX49" fmla="*/ 1842 w 6351"/>
              <a:gd name="connsiteY49" fmla="*/ 285 h 563"/>
              <a:gd name="connsiteX50" fmla="*/ 1958 w 6351"/>
              <a:gd name="connsiteY50" fmla="*/ 299 h 563"/>
              <a:gd name="connsiteX51" fmla="*/ 2075 w 6351"/>
              <a:gd name="connsiteY51" fmla="*/ 314 h 563"/>
              <a:gd name="connsiteX52" fmla="*/ 2193 w 6351"/>
              <a:gd name="connsiteY52" fmla="*/ 330 h 563"/>
              <a:gd name="connsiteX53" fmla="*/ 2315 w 6351"/>
              <a:gd name="connsiteY53" fmla="*/ 347 h 563"/>
              <a:gd name="connsiteX54" fmla="*/ 2436 w 6351"/>
              <a:gd name="connsiteY54" fmla="*/ 366 h 563"/>
              <a:gd name="connsiteX55" fmla="*/ 2561 w 6351"/>
              <a:gd name="connsiteY55" fmla="*/ 387 h 563"/>
              <a:gd name="connsiteX56" fmla="*/ 2685 w 6351"/>
              <a:gd name="connsiteY56" fmla="*/ 408 h 563"/>
              <a:gd name="connsiteX57" fmla="*/ 2811 w 6351"/>
              <a:gd name="connsiteY57" fmla="*/ 432 h 563"/>
              <a:gd name="connsiteX58" fmla="*/ 2811 w 6351"/>
              <a:gd name="connsiteY58" fmla="*/ 432 h 563"/>
              <a:gd name="connsiteX0" fmla="*/ 2811 w 6351"/>
              <a:gd name="connsiteY0" fmla="*/ 432 h 563"/>
              <a:gd name="connsiteX1" fmla="*/ 2811 w 6351"/>
              <a:gd name="connsiteY1" fmla="*/ 432 h 563"/>
              <a:gd name="connsiteX2" fmla="*/ 2948 w 6351"/>
              <a:gd name="connsiteY2" fmla="*/ 459 h 563"/>
              <a:gd name="connsiteX3" fmla="*/ 3087 w 6351"/>
              <a:gd name="connsiteY3" fmla="*/ 491 h 563"/>
              <a:gd name="connsiteX4" fmla="*/ 3230 w 6351"/>
              <a:gd name="connsiteY4" fmla="*/ 525 h 563"/>
              <a:gd name="connsiteX5" fmla="*/ 3372 w 6351"/>
              <a:gd name="connsiteY5" fmla="*/ 563 h 563"/>
              <a:gd name="connsiteX6" fmla="*/ 3372 w 6351"/>
              <a:gd name="connsiteY6" fmla="*/ 563 h 563"/>
              <a:gd name="connsiteX7" fmla="*/ 3480 w 6351"/>
              <a:gd name="connsiteY7" fmla="*/ 521 h 563"/>
              <a:gd name="connsiteX8" fmla="*/ 3585 w 6351"/>
              <a:gd name="connsiteY8" fmla="*/ 483 h 563"/>
              <a:gd name="connsiteX9" fmla="*/ 3690 w 6351"/>
              <a:gd name="connsiteY9" fmla="*/ 449 h 563"/>
              <a:gd name="connsiteX10" fmla="*/ 3794 w 6351"/>
              <a:gd name="connsiteY10" fmla="*/ 416 h 563"/>
              <a:gd name="connsiteX11" fmla="*/ 3896 w 6351"/>
              <a:gd name="connsiteY11" fmla="*/ 386 h 563"/>
              <a:gd name="connsiteX12" fmla="*/ 3996 w 6351"/>
              <a:gd name="connsiteY12" fmla="*/ 359 h 563"/>
              <a:gd name="connsiteX13" fmla="*/ 4094 w 6351"/>
              <a:gd name="connsiteY13" fmla="*/ 333 h 563"/>
              <a:gd name="connsiteX14" fmla="*/ 4191 w 6351"/>
              <a:gd name="connsiteY14" fmla="*/ 311 h 563"/>
              <a:gd name="connsiteX15" fmla="*/ 4287 w 6351"/>
              <a:gd name="connsiteY15" fmla="*/ 291 h 563"/>
              <a:gd name="connsiteX16" fmla="*/ 4380 w 6351"/>
              <a:gd name="connsiteY16" fmla="*/ 272 h 563"/>
              <a:gd name="connsiteX17" fmla="*/ 4472 w 6351"/>
              <a:gd name="connsiteY17" fmla="*/ 257 h 563"/>
              <a:gd name="connsiteX18" fmla="*/ 4560 w 6351"/>
              <a:gd name="connsiteY18" fmla="*/ 242 h 563"/>
              <a:gd name="connsiteX19" fmla="*/ 4647 w 6351"/>
              <a:gd name="connsiteY19" fmla="*/ 230 h 563"/>
              <a:gd name="connsiteX20" fmla="*/ 4733 w 6351"/>
              <a:gd name="connsiteY20" fmla="*/ 219 h 563"/>
              <a:gd name="connsiteX21" fmla="*/ 4815 w 6351"/>
              <a:gd name="connsiteY21" fmla="*/ 210 h 563"/>
              <a:gd name="connsiteX22" fmla="*/ 4895 w 6351"/>
              <a:gd name="connsiteY22" fmla="*/ 201 h 563"/>
              <a:gd name="connsiteX23" fmla="*/ 4973 w 6351"/>
              <a:gd name="connsiteY23" fmla="*/ 195 h 563"/>
              <a:gd name="connsiteX24" fmla="*/ 5046 w 6351"/>
              <a:gd name="connsiteY24" fmla="*/ 191 h 563"/>
              <a:gd name="connsiteX25" fmla="*/ 5118 w 6351"/>
              <a:gd name="connsiteY25" fmla="*/ 188 h 563"/>
              <a:gd name="connsiteX26" fmla="*/ 5187 w 6351"/>
              <a:gd name="connsiteY26" fmla="*/ 185 h 563"/>
              <a:gd name="connsiteX27" fmla="*/ 5318 w 6351"/>
              <a:gd name="connsiteY27" fmla="*/ 182 h 563"/>
              <a:gd name="connsiteX28" fmla="*/ 5433 w 6351"/>
              <a:gd name="connsiteY28" fmla="*/ 183 h 563"/>
              <a:gd name="connsiteX29" fmla="*/ 5537 w 6351"/>
              <a:gd name="connsiteY29" fmla="*/ 188 h 563"/>
              <a:gd name="connsiteX30" fmla="*/ 5627 w 6351"/>
              <a:gd name="connsiteY30" fmla="*/ 192 h 563"/>
              <a:gd name="connsiteX31" fmla="*/ 5702 w 6351"/>
              <a:gd name="connsiteY31" fmla="*/ 198 h 563"/>
              <a:gd name="connsiteX32" fmla="*/ 6302 w 6351"/>
              <a:gd name="connsiteY32" fmla="*/ 204 h 563"/>
              <a:gd name="connsiteX33" fmla="*/ 6351 w 6351"/>
              <a:gd name="connsiteY33" fmla="*/ 0 h 563"/>
              <a:gd name="connsiteX34" fmla="*/ 6349 w 6351"/>
              <a:gd name="connsiteY34" fmla="*/ 0 h 563"/>
              <a:gd name="connsiteX35" fmla="*/ 0 w 6351"/>
              <a:gd name="connsiteY35" fmla="*/ 0 h 563"/>
              <a:gd name="connsiteX36" fmla="*/ 0 w 6351"/>
              <a:gd name="connsiteY36" fmla="*/ 210 h 563"/>
              <a:gd name="connsiteX37" fmla="*/ 0 w 6351"/>
              <a:gd name="connsiteY37" fmla="*/ 210 h 563"/>
              <a:gd name="connsiteX38" fmla="*/ 149 w 6351"/>
              <a:gd name="connsiteY38" fmla="*/ 206 h 563"/>
              <a:gd name="connsiteX39" fmla="*/ 251 w 6351"/>
              <a:gd name="connsiteY39" fmla="*/ 204 h 563"/>
              <a:gd name="connsiteX40" fmla="*/ 371 w 6351"/>
              <a:gd name="connsiteY40" fmla="*/ 204 h 563"/>
              <a:gd name="connsiteX41" fmla="*/ 509 w 6351"/>
              <a:gd name="connsiteY41" fmla="*/ 204 h 563"/>
              <a:gd name="connsiteX42" fmla="*/ 660 w 6351"/>
              <a:gd name="connsiteY42" fmla="*/ 207 h 563"/>
              <a:gd name="connsiteX43" fmla="*/ 827 w 6351"/>
              <a:gd name="connsiteY43" fmla="*/ 212 h 563"/>
              <a:gd name="connsiteX44" fmla="*/ 1007 w 6351"/>
              <a:gd name="connsiteY44" fmla="*/ 219 h 563"/>
              <a:gd name="connsiteX45" fmla="*/ 1200 w 6351"/>
              <a:gd name="connsiteY45" fmla="*/ 230 h 563"/>
              <a:gd name="connsiteX46" fmla="*/ 1404 w 6351"/>
              <a:gd name="connsiteY46" fmla="*/ 245 h 563"/>
              <a:gd name="connsiteX47" fmla="*/ 1619 w 6351"/>
              <a:gd name="connsiteY47" fmla="*/ 263 h 563"/>
              <a:gd name="connsiteX48" fmla="*/ 1730 w 6351"/>
              <a:gd name="connsiteY48" fmla="*/ 273 h 563"/>
              <a:gd name="connsiteX49" fmla="*/ 1842 w 6351"/>
              <a:gd name="connsiteY49" fmla="*/ 285 h 563"/>
              <a:gd name="connsiteX50" fmla="*/ 1958 w 6351"/>
              <a:gd name="connsiteY50" fmla="*/ 299 h 563"/>
              <a:gd name="connsiteX51" fmla="*/ 2075 w 6351"/>
              <a:gd name="connsiteY51" fmla="*/ 314 h 563"/>
              <a:gd name="connsiteX52" fmla="*/ 2193 w 6351"/>
              <a:gd name="connsiteY52" fmla="*/ 330 h 563"/>
              <a:gd name="connsiteX53" fmla="*/ 2315 w 6351"/>
              <a:gd name="connsiteY53" fmla="*/ 347 h 563"/>
              <a:gd name="connsiteX54" fmla="*/ 2436 w 6351"/>
              <a:gd name="connsiteY54" fmla="*/ 366 h 563"/>
              <a:gd name="connsiteX55" fmla="*/ 2561 w 6351"/>
              <a:gd name="connsiteY55" fmla="*/ 387 h 563"/>
              <a:gd name="connsiteX56" fmla="*/ 2685 w 6351"/>
              <a:gd name="connsiteY56" fmla="*/ 408 h 563"/>
              <a:gd name="connsiteX57" fmla="*/ 2811 w 6351"/>
              <a:gd name="connsiteY57" fmla="*/ 432 h 563"/>
              <a:gd name="connsiteX58" fmla="*/ 2811 w 6351"/>
              <a:gd name="connsiteY58" fmla="*/ 432 h 563"/>
              <a:gd name="connsiteX0" fmla="*/ 2811 w 6351"/>
              <a:gd name="connsiteY0" fmla="*/ 432 h 563"/>
              <a:gd name="connsiteX1" fmla="*/ 2811 w 6351"/>
              <a:gd name="connsiteY1" fmla="*/ 432 h 563"/>
              <a:gd name="connsiteX2" fmla="*/ 2948 w 6351"/>
              <a:gd name="connsiteY2" fmla="*/ 459 h 563"/>
              <a:gd name="connsiteX3" fmla="*/ 3087 w 6351"/>
              <a:gd name="connsiteY3" fmla="*/ 491 h 563"/>
              <a:gd name="connsiteX4" fmla="*/ 3230 w 6351"/>
              <a:gd name="connsiteY4" fmla="*/ 525 h 563"/>
              <a:gd name="connsiteX5" fmla="*/ 3372 w 6351"/>
              <a:gd name="connsiteY5" fmla="*/ 563 h 563"/>
              <a:gd name="connsiteX6" fmla="*/ 3372 w 6351"/>
              <a:gd name="connsiteY6" fmla="*/ 563 h 563"/>
              <a:gd name="connsiteX7" fmla="*/ 3480 w 6351"/>
              <a:gd name="connsiteY7" fmla="*/ 521 h 563"/>
              <a:gd name="connsiteX8" fmla="*/ 3585 w 6351"/>
              <a:gd name="connsiteY8" fmla="*/ 483 h 563"/>
              <a:gd name="connsiteX9" fmla="*/ 3690 w 6351"/>
              <a:gd name="connsiteY9" fmla="*/ 449 h 563"/>
              <a:gd name="connsiteX10" fmla="*/ 3794 w 6351"/>
              <a:gd name="connsiteY10" fmla="*/ 416 h 563"/>
              <a:gd name="connsiteX11" fmla="*/ 3896 w 6351"/>
              <a:gd name="connsiteY11" fmla="*/ 386 h 563"/>
              <a:gd name="connsiteX12" fmla="*/ 3996 w 6351"/>
              <a:gd name="connsiteY12" fmla="*/ 359 h 563"/>
              <a:gd name="connsiteX13" fmla="*/ 4094 w 6351"/>
              <a:gd name="connsiteY13" fmla="*/ 333 h 563"/>
              <a:gd name="connsiteX14" fmla="*/ 4191 w 6351"/>
              <a:gd name="connsiteY14" fmla="*/ 311 h 563"/>
              <a:gd name="connsiteX15" fmla="*/ 4287 w 6351"/>
              <a:gd name="connsiteY15" fmla="*/ 291 h 563"/>
              <a:gd name="connsiteX16" fmla="*/ 4380 w 6351"/>
              <a:gd name="connsiteY16" fmla="*/ 272 h 563"/>
              <a:gd name="connsiteX17" fmla="*/ 4472 w 6351"/>
              <a:gd name="connsiteY17" fmla="*/ 257 h 563"/>
              <a:gd name="connsiteX18" fmla="*/ 4560 w 6351"/>
              <a:gd name="connsiteY18" fmla="*/ 242 h 563"/>
              <a:gd name="connsiteX19" fmla="*/ 4647 w 6351"/>
              <a:gd name="connsiteY19" fmla="*/ 230 h 563"/>
              <a:gd name="connsiteX20" fmla="*/ 4733 w 6351"/>
              <a:gd name="connsiteY20" fmla="*/ 219 h 563"/>
              <a:gd name="connsiteX21" fmla="*/ 4815 w 6351"/>
              <a:gd name="connsiteY21" fmla="*/ 210 h 563"/>
              <a:gd name="connsiteX22" fmla="*/ 4895 w 6351"/>
              <a:gd name="connsiteY22" fmla="*/ 201 h 563"/>
              <a:gd name="connsiteX23" fmla="*/ 4973 w 6351"/>
              <a:gd name="connsiteY23" fmla="*/ 195 h 563"/>
              <a:gd name="connsiteX24" fmla="*/ 5046 w 6351"/>
              <a:gd name="connsiteY24" fmla="*/ 191 h 563"/>
              <a:gd name="connsiteX25" fmla="*/ 5118 w 6351"/>
              <a:gd name="connsiteY25" fmla="*/ 188 h 563"/>
              <a:gd name="connsiteX26" fmla="*/ 5187 w 6351"/>
              <a:gd name="connsiteY26" fmla="*/ 185 h 563"/>
              <a:gd name="connsiteX27" fmla="*/ 5318 w 6351"/>
              <a:gd name="connsiteY27" fmla="*/ 182 h 563"/>
              <a:gd name="connsiteX28" fmla="*/ 5433 w 6351"/>
              <a:gd name="connsiteY28" fmla="*/ 183 h 563"/>
              <a:gd name="connsiteX29" fmla="*/ 5537 w 6351"/>
              <a:gd name="connsiteY29" fmla="*/ 188 h 563"/>
              <a:gd name="connsiteX30" fmla="*/ 5627 w 6351"/>
              <a:gd name="connsiteY30" fmla="*/ 192 h 563"/>
              <a:gd name="connsiteX31" fmla="*/ 5702 w 6351"/>
              <a:gd name="connsiteY31" fmla="*/ 198 h 563"/>
              <a:gd name="connsiteX32" fmla="*/ 6302 w 6351"/>
              <a:gd name="connsiteY32" fmla="*/ 204 h 563"/>
              <a:gd name="connsiteX33" fmla="*/ 6351 w 6351"/>
              <a:gd name="connsiteY33" fmla="*/ 0 h 563"/>
              <a:gd name="connsiteX34" fmla="*/ 0 w 6351"/>
              <a:gd name="connsiteY34" fmla="*/ 0 h 563"/>
              <a:gd name="connsiteX35" fmla="*/ 0 w 6351"/>
              <a:gd name="connsiteY35" fmla="*/ 210 h 563"/>
              <a:gd name="connsiteX36" fmla="*/ 0 w 6351"/>
              <a:gd name="connsiteY36" fmla="*/ 210 h 563"/>
              <a:gd name="connsiteX37" fmla="*/ 149 w 6351"/>
              <a:gd name="connsiteY37" fmla="*/ 206 h 563"/>
              <a:gd name="connsiteX38" fmla="*/ 251 w 6351"/>
              <a:gd name="connsiteY38" fmla="*/ 204 h 563"/>
              <a:gd name="connsiteX39" fmla="*/ 371 w 6351"/>
              <a:gd name="connsiteY39" fmla="*/ 204 h 563"/>
              <a:gd name="connsiteX40" fmla="*/ 509 w 6351"/>
              <a:gd name="connsiteY40" fmla="*/ 204 h 563"/>
              <a:gd name="connsiteX41" fmla="*/ 660 w 6351"/>
              <a:gd name="connsiteY41" fmla="*/ 207 h 563"/>
              <a:gd name="connsiteX42" fmla="*/ 827 w 6351"/>
              <a:gd name="connsiteY42" fmla="*/ 212 h 563"/>
              <a:gd name="connsiteX43" fmla="*/ 1007 w 6351"/>
              <a:gd name="connsiteY43" fmla="*/ 219 h 563"/>
              <a:gd name="connsiteX44" fmla="*/ 1200 w 6351"/>
              <a:gd name="connsiteY44" fmla="*/ 230 h 563"/>
              <a:gd name="connsiteX45" fmla="*/ 1404 w 6351"/>
              <a:gd name="connsiteY45" fmla="*/ 245 h 563"/>
              <a:gd name="connsiteX46" fmla="*/ 1619 w 6351"/>
              <a:gd name="connsiteY46" fmla="*/ 263 h 563"/>
              <a:gd name="connsiteX47" fmla="*/ 1730 w 6351"/>
              <a:gd name="connsiteY47" fmla="*/ 273 h 563"/>
              <a:gd name="connsiteX48" fmla="*/ 1842 w 6351"/>
              <a:gd name="connsiteY48" fmla="*/ 285 h 563"/>
              <a:gd name="connsiteX49" fmla="*/ 1958 w 6351"/>
              <a:gd name="connsiteY49" fmla="*/ 299 h 563"/>
              <a:gd name="connsiteX50" fmla="*/ 2075 w 6351"/>
              <a:gd name="connsiteY50" fmla="*/ 314 h 563"/>
              <a:gd name="connsiteX51" fmla="*/ 2193 w 6351"/>
              <a:gd name="connsiteY51" fmla="*/ 330 h 563"/>
              <a:gd name="connsiteX52" fmla="*/ 2315 w 6351"/>
              <a:gd name="connsiteY52" fmla="*/ 347 h 563"/>
              <a:gd name="connsiteX53" fmla="*/ 2436 w 6351"/>
              <a:gd name="connsiteY53" fmla="*/ 366 h 563"/>
              <a:gd name="connsiteX54" fmla="*/ 2561 w 6351"/>
              <a:gd name="connsiteY54" fmla="*/ 387 h 563"/>
              <a:gd name="connsiteX55" fmla="*/ 2685 w 6351"/>
              <a:gd name="connsiteY55" fmla="*/ 408 h 563"/>
              <a:gd name="connsiteX56" fmla="*/ 2811 w 6351"/>
              <a:gd name="connsiteY56" fmla="*/ 432 h 563"/>
              <a:gd name="connsiteX57" fmla="*/ 2811 w 6351"/>
              <a:gd name="connsiteY57" fmla="*/ 432 h 563"/>
              <a:gd name="connsiteX0" fmla="*/ 2811 w 6318"/>
              <a:gd name="connsiteY0" fmla="*/ 432 h 563"/>
              <a:gd name="connsiteX1" fmla="*/ 2811 w 6318"/>
              <a:gd name="connsiteY1" fmla="*/ 432 h 563"/>
              <a:gd name="connsiteX2" fmla="*/ 2948 w 6318"/>
              <a:gd name="connsiteY2" fmla="*/ 459 h 563"/>
              <a:gd name="connsiteX3" fmla="*/ 3087 w 6318"/>
              <a:gd name="connsiteY3" fmla="*/ 491 h 563"/>
              <a:gd name="connsiteX4" fmla="*/ 3230 w 6318"/>
              <a:gd name="connsiteY4" fmla="*/ 525 h 563"/>
              <a:gd name="connsiteX5" fmla="*/ 3372 w 6318"/>
              <a:gd name="connsiteY5" fmla="*/ 563 h 563"/>
              <a:gd name="connsiteX6" fmla="*/ 3372 w 6318"/>
              <a:gd name="connsiteY6" fmla="*/ 563 h 563"/>
              <a:gd name="connsiteX7" fmla="*/ 3480 w 6318"/>
              <a:gd name="connsiteY7" fmla="*/ 521 h 563"/>
              <a:gd name="connsiteX8" fmla="*/ 3585 w 6318"/>
              <a:gd name="connsiteY8" fmla="*/ 483 h 563"/>
              <a:gd name="connsiteX9" fmla="*/ 3690 w 6318"/>
              <a:gd name="connsiteY9" fmla="*/ 449 h 563"/>
              <a:gd name="connsiteX10" fmla="*/ 3794 w 6318"/>
              <a:gd name="connsiteY10" fmla="*/ 416 h 563"/>
              <a:gd name="connsiteX11" fmla="*/ 3896 w 6318"/>
              <a:gd name="connsiteY11" fmla="*/ 386 h 563"/>
              <a:gd name="connsiteX12" fmla="*/ 3996 w 6318"/>
              <a:gd name="connsiteY12" fmla="*/ 359 h 563"/>
              <a:gd name="connsiteX13" fmla="*/ 4094 w 6318"/>
              <a:gd name="connsiteY13" fmla="*/ 333 h 563"/>
              <a:gd name="connsiteX14" fmla="*/ 4191 w 6318"/>
              <a:gd name="connsiteY14" fmla="*/ 311 h 563"/>
              <a:gd name="connsiteX15" fmla="*/ 4287 w 6318"/>
              <a:gd name="connsiteY15" fmla="*/ 291 h 563"/>
              <a:gd name="connsiteX16" fmla="*/ 4380 w 6318"/>
              <a:gd name="connsiteY16" fmla="*/ 272 h 563"/>
              <a:gd name="connsiteX17" fmla="*/ 4472 w 6318"/>
              <a:gd name="connsiteY17" fmla="*/ 257 h 563"/>
              <a:gd name="connsiteX18" fmla="*/ 4560 w 6318"/>
              <a:gd name="connsiteY18" fmla="*/ 242 h 563"/>
              <a:gd name="connsiteX19" fmla="*/ 4647 w 6318"/>
              <a:gd name="connsiteY19" fmla="*/ 230 h 563"/>
              <a:gd name="connsiteX20" fmla="*/ 4733 w 6318"/>
              <a:gd name="connsiteY20" fmla="*/ 219 h 563"/>
              <a:gd name="connsiteX21" fmla="*/ 4815 w 6318"/>
              <a:gd name="connsiteY21" fmla="*/ 210 h 563"/>
              <a:gd name="connsiteX22" fmla="*/ 4895 w 6318"/>
              <a:gd name="connsiteY22" fmla="*/ 201 h 563"/>
              <a:gd name="connsiteX23" fmla="*/ 4973 w 6318"/>
              <a:gd name="connsiteY23" fmla="*/ 195 h 563"/>
              <a:gd name="connsiteX24" fmla="*/ 5046 w 6318"/>
              <a:gd name="connsiteY24" fmla="*/ 191 h 563"/>
              <a:gd name="connsiteX25" fmla="*/ 5118 w 6318"/>
              <a:gd name="connsiteY25" fmla="*/ 188 h 563"/>
              <a:gd name="connsiteX26" fmla="*/ 5187 w 6318"/>
              <a:gd name="connsiteY26" fmla="*/ 185 h 563"/>
              <a:gd name="connsiteX27" fmla="*/ 5318 w 6318"/>
              <a:gd name="connsiteY27" fmla="*/ 182 h 563"/>
              <a:gd name="connsiteX28" fmla="*/ 5433 w 6318"/>
              <a:gd name="connsiteY28" fmla="*/ 183 h 563"/>
              <a:gd name="connsiteX29" fmla="*/ 5537 w 6318"/>
              <a:gd name="connsiteY29" fmla="*/ 188 h 563"/>
              <a:gd name="connsiteX30" fmla="*/ 5627 w 6318"/>
              <a:gd name="connsiteY30" fmla="*/ 192 h 563"/>
              <a:gd name="connsiteX31" fmla="*/ 5702 w 6318"/>
              <a:gd name="connsiteY31" fmla="*/ 198 h 563"/>
              <a:gd name="connsiteX32" fmla="*/ 6302 w 6318"/>
              <a:gd name="connsiteY32" fmla="*/ 204 h 563"/>
              <a:gd name="connsiteX33" fmla="*/ 6253 w 6318"/>
              <a:gd name="connsiteY33" fmla="*/ 0 h 563"/>
              <a:gd name="connsiteX34" fmla="*/ 0 w 6318"/>
              <a:gd name="connsiteY34" fmla="*/ 0 h 563"/>
              <a:gd name="connsiteX35" fmla="*/ 0 w 6318"/>
              <a:gd name="connsiteY35" fmla="*/ 210 h 563"/>
              <a:gd name="connsiteX36" fmla="*/ 0 w 6318"/>
              <a:gd name="connsiteY36" fmla="*/ 210 h 563"/>
              <a:gd name="connsiteX37" fmla="*/ 149 w 6318"/>
              <a:gd name="connsiteY37" fmla="*/ 206 h 563"/>
              <a:gd name="connsiteX38" fmla="*/ 251 w 6318"/>
              <a:gd name="connsiteY38" fmla="*/ 204 h 563"/>
              <a:gd name="connsiteX39" fmla="*/ 371 w 6318"/>
              <a:gd name="connsiteY39" fmla="*/ 204 h 563"/>
              <a:gd name="connsiteX40" fmla="*/ 509 w 6318"/>
              <a:gd name="connsiteY40" fmla="*/ 204 h 563"/>
              <a:gd name="connsiteX41" fmla="*/ 660 w 6318"/>
              <a:gd name="connsiteY41" fmla="*/ 207 h 563"/>
              <a:gd name="connsiteX42" fmla="*/ 827 w 6318"/>
              <a:gd name="connsiteY42" fmla="*/ 212 h 563"/>
              <a:gd name="connsiteX43" fmla="*/ 1007 w 6318"/>
              <a:gd name="connsiteY43" fmla="*/ 219 h 563"/>
              <a:gd name="connsiteX44" fmla="*/ 1200 w 6318"/>
              <a:gd name="connsiteY44" fmla="*/ 230 h 563"/>
              <a:gd name="connsiteX45" fmla="*/ 1404 w 6318"/>
              <a:gd name="connsiteY45" fmla="*/ 245 h 563"/>
              <a:gd name="connsiteX46" fmla="*/ 1619 w 6318"/>
              <a:gd name="connsiteY46" fmla="*/ 263 h 563"/>
              <a:gd name="connsiteX47" fmla="*/ 1730 w 6318"/>
              <a:gd name="connsiteY47" fmla="*/ 273 h 563"/>
              <a:gd name="connsiteX48" fmla="*/ 1842 w 6318"/>
              <a:gd name="connsiteY48" fmla="*/ 285 h 563"/>
              <a:gd name="connsiteX49" fmla="*/ 1958 w 6318"/>
              <a:gd name="connsiteY49" fmla="*/ 299 h 563"/>
              <a:gd name="connsiteX50" fmla="*/ 2075 w 6318"/>
              <a:gd name="connsiteY50" fmla="*/ 314 h 563"/>
              <a:gd name="connsiteX51" fmla="*/ 2193 w 6318"/>
              <a:gd name="connsiteY51" fmla="*/ 330 h 563"/>
              <a:gd name="connsiteX52" fmla="*/ 2315 w 6318"/>
              <a:gd name="connsiteY52" fmla="*/ 347 h 563"/>
              <a:gd name="connsiteX53" fmla="*/ 2436 w 6318"/>
              <a:gd name="connsiteY53" fmla="*/ 366 h 563"/>
              <a:gd name="connsiteX54" fmla="*/ 2561 w 6318"/>
              <a:gd name="connsiteY54" fmla="*/ 387 h 563"/>
              <a:gd name="connsiteX55" fmla="*/ 2685 w 6318"/>
              <a:gd name="connsiteY55" fmla="*/ 408 h 563"/>
              <a:gd name="connsiteX56" fmla="*/ 2811 w 6318"/>
              <a:gd name="connsiteY56" fmla="*/ 432 h 563"/>
              <a:gd name="connsiteX57" fmla="*/ 2811 w 6318"/>
              <a:gd name="connsiteY57" fmla="*/ 432 h 563"/>
              <a:gd name="connsiteX0" fmla="*/ 2811 w 6318"/>
              <a:gd name="connsiteY0" fmla="*/ 432 h 563"/>
              <a:gd name="connsiteX1" fmla="*/ 2811 w 6318"/>
              <a:gd name="connsiteY1" fmla="*/ 432 h 563"/>
              <a:gd name="connsiteX2" fmla="*/ 2948 w 6318"/>
              <a:gd name="connsiteY2" fmla="*/ 459 h 563"/>
              <a:gd name="connsiteX3" fmla="*/ 3087 w 6318"/>
              <a:gd name="connsiteY3" fmla="*/ 491 h 563"/>
              <a:gd name="connsiteX4" fmla="*/ 3230 w 6318"/>
              <a:gd name="connsiteY4" fmla="*/ 525 h 563"/>
              <a:gd name="connsiteX5" fmla="*/ 3372 w 6318"/>
              <a:gd name="connsiteY5" fmla="*/ 563 h 563"/>
              <a:gd name="connsiteX6" fmla="*/ 3372 w 6318"/>
              <a:gd name="connsiteY6" fmla="*/ 563 h 563"/>
              <a:gd name="connsiteX7" fmla="*/ 3480 w 6318"/>
              <a:gd name="connsiteY7" fmla="*/ 521 h 563"/>
              <a:gd name="connsiteX8" fmla="*/ 3585 w 6318"/>
              <a:gd name="connsiteY8" fmla="*/ 483 h 563"/>
              <a:gd name="connsiteX9" fmla="*/ 3690 w 6318"/>
              <a:gd name="connsiteY9" fmla="*/ 449 h 563"/>
              <a:gd name="connsiteX10" fmla="*/ 3794 w 6318"/>
              <a:gd name="connsiteY10" fmla="*/ 416 h 563"/>
              <a:gd name="connsiteX11" fmla="*/ 3896 w 6318"/>
              <a:gd name="connsiteY11" fmla="*/ 386 h 563"/>
              <a:gd name="connsiteX12" fmla="*/ 3996 w 6318"/>
              <a:gd name="connsiteY12" fmla="*/ 359 h 563"/>
              <a:gd name="connsiteX13" fmla="*/ 4094 w 6318"/>
              <a:gd name="connsiteY13" fmla="*/ 333 h 563"/>
              <a:gd name="connsiteX14" fmla="*/ 4191 w 6318"/>
              <a:gd name="connsiteY14" fmla="*/ 311 h 563"/>
              <a:gd name="connsiteX15" fmla="*/ 4287 w 6318"/>
              <a:gd name="connsiteY15" fmla="*/ 291 h 563"/>
              <a:gd name="connsiteX16" fmla="*/ 4380 w 6318"/>
              <a:gd name="connsiteY16" fmla="*/ 272 h 563"/>
              <a:gd name="connsiteX17" fmla="*/ 4472 w 6318"/>
              <a:gd name="connsiteY17" fmla="*/ 257 h 563"/>
              <a:gd name="connsiteX18" fmla="*/ 4560 w 6318"/>
              <a:gd name="connsiteY18" fmla="*/ 242 h 563"/>
              <a:gd name="connsiteX19" fmla="*/ 4647 w 6318"/>
              <a:gd name="connsiteY19" fmla="*/ 230 h 563"/>
              <a:gd name="connsiteX20" fmla="*/ 4733 w 6318"/>
              <a:gd name="connsiteY20" fmla="*/ 219 h 563"/>
              <a:gd name="connsiteX21" fmla="*/ 4815 w 6318"/>
              <a:gd name="connsiteY21" fmla="*/ 210 h 563"/>
              <a:gd name="connsiteX22" fmla="*/ 4895 w 6318"/>
              <a:gd name="connsiteY22" fmla="*/ 201 h 563"/>
              <a:gd name="connsiteX23" fmla="*/ 4973 w 6318"/>
              <a:gd name="connsiteY23" fmla="*/ 195 h 563"/>
              <a:gd name="connsiteX24" fmla="*/ 5046 w 6318"/>
              <a:gd name="connsiteY24" fmla="*/ 191 h 563"/>
              <a:gd name="connsiteX25" fmla="*/ 5118 w 6318"/>
              <a:gd name="connsiteY25" fmla="*/ 188 h 563"/>
              <a:gd name="connsiteX26" fmla="*/ 5187 w 6318"/>
              <a:gd name="connsiteY26" fmla="*/ 185 h 563"/>
              <a:gd name="connsiteX27" fmla="*/ 5318 w 6318"/>
              <a:gd name="connsiteY27" fmla="*/ 182 h 563"/>
              <a:gd name="connsiteX28" fmla="*/ 5433 w 6318"/>
              <a:gd name="connsiteY28" fmla="*/ 183 h 563"/>
              <a:gd name="connsiteX29" fmla="*/ 5537 w 6318"/>
              <a:gd name="connsiteY29" fmla="*/ 188 h 563"/>
              <a:gd name="connsiteX30" fmla="*/ 5627 w 6318"/>
              <a:gd name="connsiteY30" fmla="*/ 192 h 563"/>
              <a:gd name="connsiteX31" fmla="*/ 5702 w 6318"/>
              <a:gd name="connsiteY31" fmla="*/ 198 h 563"/>
              <a:gd name="connsiteX32" fmla="*/ 6302 w 6318"/>
              <a:gd name="connsiteY32" fmla="*/ 204 h 563"/>
              <a:gd name="connsiteX33" fmla="*/ 6253 w 6318"/>
              <a:gd name="connsiteY33" fmla="*/ 0 h 563"/>
              <a:gd name="connsiteX34" fmla="*/ 0 w 6318"/>
              <a:gd name="connsiteY34" fmla="*/ 0 h 563"/>
              <a:gd name="connsiteX35" fmla="*/ 0 w 6318"/>
              <a:gd name="connsiteY35" fmla="*/ 210 h 563"/>
              <a:gd name="connsiteX36" fmla="*/ 0 w 6318"/>
              <a:gd name="connsiteY36" fmla="*/ 210 h 563"/>
              <a:gd name="connsiteX37" fmla="*/ 149 w 6318"/>
              <a:gd name="connsiteY37" fmla="*/ 206 h 563"/>
              <a:gd name="connsiteX38" fmla="*/ 251 w 6318"/>
              <a:gd name="connsiteY38" fmla="*/ 204 h 563"/>
              <a:gd name="connsiteX39" fmla="*/ 371 w 6318"/>
              <a:gd name="connsiteY39" fmla="*/ 204 h 563"/>
              <a:gd name="connsiteX40" fmla="*/ 509 w 6318"/>
              <a:gd name="connsiteY40" fmla="*/ 204 h 563"/>
              <a:gd name="connsiteX41" fmla="*/ 660 w 6318"/>
              <a:gd name="connsiteY41" fmla="*/ 207 h 563"/>
              <a:gd name="connsiteX42" fmla="*/ 827 w 6318"/>
              <a:gd name="connsiteY42" fmla="*/ 212 h 563"/>
              <a:gd name="connsiteX43" fmla="*/ 1007 w 6318"/>
              <a:gd name="connsiteY43" fmla="*/ 219 h 563"/>
              <a:gd name="connsiteX44" fmla="*/ 1200 w 6318"/>
              <a:gd name="connsiteY44" fmla="*/ 230 h 563"/>
              <a:gd name="connsiteX45" fmla="*/ 1404 w 6318"/>
              <a:gd name="connsiteY45" fmla="*/ 245 h 563"/>
              <a:gd name="connsiteX46" fmla="*/ 1619 w 6318"/>
              <a:gd name="connsiteY46" fmla="*/ 263 h 563"/>
              <a:gd name="connsiteX47" fmla="*/ 1730 w 6318"/>
              <a:gd name="connsiteY47" fmla="*/ 273 h 563"/>
              <a:gd name="connsiteX48" fmla="*/ 1842 w 6318"/>
              <a:gd name="connsiteY48" fmla="*/ 285 h 563"/>
              <a:gd name="connsiteX49" fmla="*/ 1958 w 6318"/>
              <a:gd name="connsiteY49" fmla="*/ 299 h 563"/>
              <a:gd name="connsiteX50" fmla="*/ 2075 w 6318"/>
              <a:gd name="connsiteY50" fmla="*/ 314 h 563"/>
              <a:gd name="connsiteX51" fmla="*/ 2193 w 6318"/>
              <a:gd name="connsiteY51" fmla="*/ 330 h 563"/>
              <a:gd name="connsiteX52" fmla="*/ 2315 w 6318"/>
              <a:gd name="connsiteY52" fmla="*/ 347 h 563"/>
              <a:gd name="connsiteX53" fmla="*/ 2436 w 6318"/>
              <a:gd name="connsiteY53" fmla="*/ 366 h 563"/>
              <a:gd name="connsiteX54" fmla="*/ 2561 w 6318"/>
              <a:gd name="connsiteY54" fmla="*/ 387 h 563"/>
              <a:gd name="connsiteX55" fmla="*/ 2685 w 6318"/>
              <a:gd name="connsiteY55" fmla="*/ 408 h 563"/>
              <a:gd name="connsiteX56" fmla="*/ 2811 w 6318"/>
              <a:gd name="connsiteY56" fmla="*/ 432 h 563"/>
              <a:gd name="connsiteX57" fmla="*/ 2811 w 6318"/>
              <a:gd name="connsiteY57" fmla="*/ 432 h 563"/>
              <a:gd name="connsiteX0" fmla="*/ 2811 w 6318"/>
              <a:gd name="connsiteY0" fmla="*/ 442 h 573"/>
              <a:gd name="connsiteX1" fmla="*/ 2811 w 6318"/>
              <a:gd name="connsiteY1" fmla="*/ 442 h 573"/>
              <a:gd name="connsiteX2" fmla="*/ 2948 w 6318"/>
              <a:gd name="connsiteY2" fmla="*/ 469 h 573"/>
              <a:gd name="connsiteX3" fmla="*/ 3087 w 6318"/>
              <a:gd name="connsiteY3" fmla="*/ 501 h 573"/>
              <a:gd name="connsiteX4" fmla="*/ 3230 w 6318"/>
              <a:gd name="connsiteY4" fmla="*/ 535 h 573"/>
              <a:gd name="connsiteX5" fmla="*/ 3372 w 6318"/>
              <a:gd name="connsiteY5" fmla="*/ 573 h 573"/>
              <a:gd name="connsiteX6" fmla="*/ 3372 w 6318"/>
              <a:gd name="connsiteY6" fmla="*/ 573 h 573"/>
              <a:gd name="connsiteX7" fmla="*/ 3480 w 6318"/>
              <a:gd name="connsiteY7" fmla="*/ 531 h 573"/>
              <a:gd name="connsiteX8" fmla="*/ 3585 w 6318"/>
              <a:gd name="connsiteY8" fmla="*/ 493 h 573"/>
              <a:gd name="connsiteX9" fmla="*/ 3690 w 6318"/>
              <a:gd name="connsiteY9" fmla="*/ 459 h 573"/>
              <a:gd name="connsiteX10" fmla="*/ 3794 w 6318"/>
              <a:gd name="connsiteY10" fmla="*/ 426 h 573"/>
              <a:gd name="connsiteX11" fmla="*/ 3896 w 6318"/>
              <a:gd name="connsiteY11" fmla="*/ 396 h 573"/>
              <a:gd name="connsiteX12" fmla="*/ 3996 w 6318"/>
              <a:gd name="connsiteY12" fmla="*/ 369 h 573"/>
              <a:gd name="connsiteX13" fmla="*/ 4094 w 6318"/>
              <a:gd name="connsiteY13" fmla="*/ 343 h 573"/>
              <a:gd name="connsiteX14" fmla="*/ 4191 w 6318"/>
              <a:gd name="connsiteY14" fmla="*/ 321 h 573"/>
              <a:gd name="connsiteX15" fmla="*/ 4287 w 6318"/>
              <a:gd name="connsiteY15" fmla="*/ 301 h 573"/>
              <a:gd name="connsiteX16" fmla="*/ 4380 w 6318"/>
              <a:gd name="connsiteY16" fmla="*/ 282 h 573"/>
              <a:gd name="connsiteX17" fmla="*/ 4472 w 6318"/>
              <a:gd name="connsiteY17" fmla="*/ 267 h 573"/>
              <a:gd name="connsiteX18" fmla="*/ 4560 w 6318"/>
              <a:gd name="connsiteY18" fmla="*/ 252 h 573"/>
              <a:gd name="connsiteX19" fmla="*/ 4647 w 6318"/>
              <a:gd name="connsiteY19" fmla="*/ 240 h 573"/>
              <a:gd name="connsiteX20" fmla="*/ 4733 w 6318"/>
              <a:gd name="connsiteY20" fmla="*/ 229 h 573"/>
              <a:gd name="connsiteX21" fmla="*/ 4815 w 6318"/>
              <a:gd name="connsiteY21" fmla="*/ 220 h 573"/>
              <a:gd name="connsiteX22" fmla="*/ 4895 w 6318"/>
              <a:gd name="connsiteY22" fmla="*/ 211 h 573"/>
              <a:gd name="connsiteX23" fmla="*/ 4973 w 6318"/>
              <a:gd name="connsiteY23" fmla="*/ 205 h 573"/>
              <a:gd name="connsiteX24" fmla="*/ 5046 w 6318"/>
              <a:gd name="connsiteY24" fmla="*/ 201 h 573"/>
              <a:gd name="connsiteX25" fmla="*/ 5118 w 6318"/>
              <a:gd name="connsiteY25" fmla="*/ 198 h 573"/>
              <a:gd name="connsiteX26" fmla="*/ 5187 w 6318"/>
              <a:gd name="connsiteY26" fmla="*/ 195 h 573"/>
              <a:gd name="connsiteX27" fmla="*/ 5318 w 6318"/>
              <a:gd name="connsiteY27" fmla="*/ 192 h 573"/>
              <a:gd name="connsiteX28" fmla="*/ 5433 w 6318"/>
              <a:gd name="connsiteY28" fmla="*/ 193 h 573"/>
              <a:gd name="connsiteX29" fmla="*/ 5537 w 6318"/>
              <a:gd name="connsiteY29" fmla="*/ 198 h 573"/>
              <a:gd name="connsiteX30" fmla="*/ 5627 w 6318"/>
              <a:gd name="connsiteY30" fmla="*/ 202 h 573"/>
              <a:gd name="connsiteX31" fmla="*/ 5702 w 6318"/>
              <a:gd name="connsiteY31" fmla="*/ 208 h 573"/>
              <a:gd name="connsiteX32" fmla="*/ 6302 w 6318"/>
              <a:gd name="connsiteY32" fmla="*/ 214 h 573"/>
              <a:gd name="connsiteX33" fmla="*/ 6306 w 6318"/>
              <a:gd name="connsiteY33" fmla="*/ 0 h 573"/>
              <a:gd name="connsiteX34" fmla="*/ 0 w 6318"/>
              <a:gd name="connsiteY34" fmla="*/ 10 h 573"/>
              <a:gd name="connsiteX35" fmla="*/ 0 w 6318"/>
              <a:gd name="connsiteY35" fmla="*/ 220 h 573"/>
              <a:gd name="connsiteX36" fmla="*/ 0 w 6318"/>
              <a:gd name="connsiteY36" fmla="*/ 220 h 573"/>
              <a:gd name="connsiteX37" fmla="*/ 149 w 6318"/>
              <a:gd name="connsiteY37" fmla="*/ 216 h 573"/>
              <a:gd name="connsiteX38" fmla="*/ 251 w 6318"/>
              <a:gd name="connsiteY38" fmla="*/ 214 h 573"/>
              <a:gd name="connsiteX39" fmla="*/ 371 w 6318"/>
              <a:gd name="connsiteY39" fmla="*/ 214 h 573"/>
              <a:gd name="connsiteX40" fmla="*/ 509 w 6318"/>
              <a:gd name="connsiteY40" fmla="*/ 214 h 573"/>
              <a:gd name="connsiteX41" fmla="*/ 660 w 6318"/>
              <a:gd name="connsiteY41" fmla="*/ 217 h 573"/>
              <a:gd name="connsiteX42" fmla="*/ 827 w 6318"/>
              <a:gd name="connsiteY42" fmla="*/ 222 h 573"/>
              <a:gd name="connsiteX43" fmla="*/ 1007 w 6318"/>
              <a:gd name="connsiteY43" fmla="*/ 229 h 573"/>
              <a:gd name="connsiteX44" fmla="*/ 1200 w 6318"/>
              <a:gd name="connsiteY44" fmla="*/ 240 h 573"/>
              <a:gd name="connsiteX45" fmla="*/ 1404 w 6318"/>
              <a:gd name="connsiteY45" fmla="*/ 255 h 573"/>
              <a:gd name="connsiteX46" fmla="*/ 1619 w 6318"/>
              <a:gd name="connsiteY46" fmla="*/ 273 h 573"/>
              <a:gd name="connsiteX47" fmla="*/ 1730 w 6318"/>
              <a:gd name="connsiteY47" fmla="*/ 283 h 573"/>
              <a:gd name="connsiteX48" fmla="*/ 1842 w 6318"/>
              <a:gd name="connsiteY48" fmla="*/ 295 h 573"/>
              <a:gd name="connsiteX49" fmla="*/ 1958 w 6318"/>
              <a:gd name="connsiteY49" fmla="*/ 309 h 573"/>
              <a:gd name="connsiteX50" fmla="*/ 2075 w 6318"/>
              <a:gd name="connsiteY50" fmla="*/ 324 h 573"/>
              <a:gd name="connsiteX51" fmla="*/ 2193 w 6318"/>
              <a:gd name="connsiteY51" fmla="*/ 340 h 573"/>
              <a:gd name="connsiteX52" fmla="*/ 2315 w 6318"/>
              <a:gd name="connsiteY52" fmla="*/ 357 h 573"/>
              <a:gd name="connsiteX53" fmla="*/ 2436 w 6318"/>
              <a:gd name="connsiteY53" fmla="*/ 376 h 573"/>
              <a:gd name="connsiteX54" fmla="*/ 2561 w 6318"/>
              <a:gd name="connsiteY54" fmla="*/ 397 h 573"/>
              <a:gd name="connsiteX55" fmla="*/ 2685 w 6318"/>
              <a:gd name="connsiteY55" fmla="*/ 418 h 573"/>
              <a:gd name="connsiteX56" fmla="*/ 2811 w 6318"/>
              <a:gd name="connsiteY56" fmla="*/ 442 h 573"/>
              <a:gd name="connsiteX57" fmla="*/ 2811 w 6318"/>
              <a:gd name="connsiteY57" fmla="*/ 442 h 573"/>
              <a:gd name="connsiteX0" fmla="*/ 2811 w 6318"/>
              <a:gd name="connsiteY0" fmla="*/ 442 h 573"/>
              <a:gd name="connsiteX1" fmla="*/ 2811 w 6318"/>
              <a:gd name="connsiteY1" fmla="*/ 442 h 573"/>
              <a:gd name="connsiteX2" fmla="*/ 2948 w 6318"/>
              <a:gd name="connsiteY2" fmla="*/ 469 h 573"/>
              <a:gd name="connsiteX3" fmla="*/ 3087 w 6318"/>
              <a:gd name="connsiteY3" fmla="*/ 501 h 573"/>
              <a:gd name="connsiteX4" fmla="*/ 3230 w 6318"/>
              <a:gd name="connsiteY4" fmla="*/ 535 h 573"/>
              <a:gd name="connsiteX5" fmla="*/ 3372 w 6318"/>
              <a:gd name="connsiteY5" fmla="*/ 573 h 573"/>
              <a:gd name="connsiteX6" fmla="*/ 3372 w 6318"/>
              <a:gd name="connsiteY6" fmla="*/ 573 h 573"/>
              <a:gd name="connsiteX7" fmla="*/ 3480 w 6318"/>
              <a:gd name="connsiteY7" fmla="*/ 531 h 573"/>
              <a:gd name="connsiteX8" fmla="*/ 3585 w 6318"/>
              <a:gd name="connsiteY8" fmla="*/ 493 h 573"/>
              <a:gd name="connsiteX9" fmla="*/ 3690 w 6318"/>
              <a:gd name="connsiteY9" fmla="*/ 459 h 573"/>
              <a:gd name="connsiteX10" fmla="*/ 3794 w 6318"/>
              <a:gd name="connsiteY10" fmla="*/ 426 h 573"/>
              <a:gd name="connsiteX11" fmla="*/ 3896 w 6318"/>
              <a:gd name="connsiteY11" fmla="*/ 396 h 573"/>
              <a:gd name="connsiteX12" fmla="*/ 3996 w 6318"/>
              <a:gd name="connsiteY12" fmla="*/ 369 h 573"/>
              <a:gd name="connsiteX13" fmla="*/ 4094 w 6318"/>
              <a:gd name="connsiteY13" fmla="*/ 343 h 573"/>
              <a:gd name="connsiteX14" fmla="*/ 4191 w 6318"/>
              <a:gd name="connsiteY14" fmla="*/ 321 h 573"/>
              <a:gd name="connsiteX15" fmla="*/ 4287 w 6318"/>
              <a:gd name="connsiteY15" fmla="*/ 301 h 573"/>
              <a:gd name="connsiteX16" fmla="*/ 4380 w 6318"/>
              <a:gd name="connsiteY16" fmla="*/ 282 h 573"/>
              <a:gd name="connsiteX17" fmla="*/ 4472 w 6318"/>
              <a:gd name="connsiteY17" fmla="*/ 267 h 573"/>
              <a:gd name="connsiteX18" fmla="*/ 4560 w 6318"/>
              <a:gd name="connsiteY18" fmla="*/ 252 h 573"/>
              <a:gd name="connsiteX19" fmla="*/ 4647 w 6318"/>
              <a:gd name="connsiteY19" fmla="*/ 240 h 573"/>
              <a:gd name="connsiteX20" fmla="*/ 4733 w 6318"/>
              <a:gd name="connsiteY20" fmla="*/ 229 h 573"/>
              <a:gd name="connsiteX21" fmla="*/ 4815 w 6318"/>
              <a:gd name="connsiteY21" fmla="*/ 220 h 573"/>
              <a:gd name="connsiteX22" fmla="*/ 4895 w 6318"/>
              <a:gd name="connsiteY22" fmla="*/ 211 h 573"/>
              <a:gd name="connsiteX23" fmla="*/ 4973 w 6318"/>
              <a:gd name="connsiteY23" fmla="*/ 205 h 573"/>
              <a:gd name="connsiteX24" fmla="*/ 5046 w 6318"/>
              <a:gd name="connsiteY24" fmla="*/ 201 h 573"/>
              <a:gd name="connsiteX25" fmla="*/ 5118 w 6318"/>
              <a:gd name="connsiteY25" fmla="*/ 198 h 573"/>
              <a:gd name="connsiteX26" fmla="*/ 5187 w 6318"/>
              <a:gd name="connsiteY26" fmla="*/ 195 h 573"/>
              <a:gd name="connsiteX27" fmla="*/ 5318 w 6318"/>
              <a:gd name="connsiteY27" fmla="*/ 192 h 573"/>
              <a:gd name="connsiteX28" fmla="*/ 5433 w 6318"/>
              <a:gd name="connsiteY28" fmla="*/ 193 h 573"/>
              <a:gd name="connsiteX29" fmla="*/ 5537 w 6318"/>
              <a:gd name="connsiteY29" fmla="*/ 198 h 573"/>
              <a:gd name="connsiteX30" fmla="*/ 5627 w 6318"/>
              <a:gd name="connsiteY30" fmla="*/ 202 h 573"/>
              <a:gd name="connsiteX31" fmla="*/ 5702 w 6318"/>
              <a:gd name="connsiteY31" fmla="*/ 208 h 573"/>
              <a:gd name="connsiteX32" fmla="*/ 6302 w 6318"/>
              <a:gd name="connsiteY32" fmla="*/ 214 h 573"/>
              <a:gd name="connsiteX33" fmla="*/ 6306 w 6318"/>
              <a:gd name="connsiteY33" fmla="*/ 0 h 573"/>
              <a:gd name="connsiteX34" fmla="*/ 0 w 6318"/>
              <a:gd name="connsiteY34" fmla="*/ 10 h 573"/>
              <a:gd name="connsiteX35" fmla="*/ 0 w 6318"/>
              <a:gd name="connsiteY35" fmla="*/ 220 h 573"/>
              <a:gd name="connsiteX36" fmla="*/ 0 w 6318"/>
              <a:gd name="connsiteY36" fmla="*/ 220 h 573"/>
              <a:gd name="connsiteX37" fmla="*/ 149 w 6318"/>
              <a:gd name="connsiteY37" fmla="*/ 216 h 573"/>
              <a:gd name="connsiteX38" fmla="*/ 251 w 6318"/>
              <a:gd name="connsiteY38" fmla="*/ 214 h 573"/>
              <a:gd name="connsiteX39" fmla="*/ 371 w 6318"/>
              <a:gd name="connsiteY39" fmla="*/ 214 h 573"/>
              <a:gd name="connsiteX40" fmla="*/ 509 w 6318"/>
              <a:gd name="connsiteY40" fmla="*/ 214 h 573"/>
              <a:gd name="connsiteX41" fmla="*/ 660 w 6318"/>
              <a:gd name="connsiteY41" fmla="*/ 217 h 573"/>
              <a:gd name="connsiteX42" fmla="*/ 827 w 6318"/>
              <a:gd name="connsiteY42" fmla="*/ 222 h 573"/>
              <a:gd name="connsiteX43" fmla="*/ 1007 w 6318"/>
              <a:gd name="connsiteY43" fmla="*/ 229 h 573"/>
              <a:gd name="connsiteX44" fmla="*/ 1200 w 6318"/>
              <a:gd name="connsiteY44" fmla="*/ 240 h 573"/>
              <a:gd name="connsiteX45" fmla="*/ 1404 w 6318"/>
              <a:gd name="connsiteY45" fmla="*/ 255 h 573"/>
              <a:gd name="connsiteX46" fmla="*/ 1619 w 6318"/>
              <a:gd name="connsiteY46" fmla="*/ 273 h 573"/>
              <a:gd name="connsiteX47" fmla="*/ 1730 w 6318"/>
              <a:gd name="connsiteY47" fmla="*/ 283 h 573"/>
              <a:gd name="connsiteX48" fmla="*/ 1842 w 6318"/>
              <a:gd name="connsiteY48" fmla="*/ 295 h 573"/>
              <a:gd name="connsiteX49" fmla="*/ 1958 w 6318"/>
              <a:gd name="connsiteY49" fmla="*/ 309 h 573"/>
              <a:gd name="connsiteX50" fmla="*/ 2075 w 6318"/>
              <a:gd name="connsiteY50" fmla="*/ 324 h 573"/>
              <a:gd name="connsiteX51" fmla="*/ 2193 w 6318"/>
              <a:gd name="connsiteY51" fmla="*/ 340 h 573"/>
              <a:gd name="connsiteX52" fmla="*/ 2315 w 6318"/>
              <a:gd name="connsiteY52" fmla="*/ 357 h 573"/>
              <a:gd name="connsiteX53" fmla="*/ 2436 w 6318"/>
              <a:gd name="connsiteY53" fmla="*/ 376 h 573"/>
              <a:gd name="connsiteX54" fmla="*/ 2561 w 6318"/>
              <a:gd name="connsiteY54" fmla="*/ 397 h 573"/>
              <a:gd name="connsiteX55" fmla="*/ 2685 w 6318"/>
              <a:gd name="connsiteY55" fmla="*/ 418 h 573"/>
              <a:gd name="connsiteX56" fmla="*/ 2811 w 6318"/>
              <a:gd name="connsiteY56" fmla="*/ 442 h 573"/>
              <a:gd name="connsiteX57" fmla="*/ 2811 w 6318"/>
              <a:gd name="connsiteY57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5318 w 6306"/>
              <a:gd name="connsiteY27" fmla="*/ 192 h 573"/>
              <a:gd name="connsiteX28" fmla="*/ 5433 w 6306"/>
              <a:gd name="connsiteY28" fmla="*/ 193 h 573"/>
              <a:gd name="connsiteX29" fmla="*/ 5537 w 6306"/>
              <a:gd name="connsiteY29" fmla="*/ 198 h 573"/>
              <a:gd name="connsiteX30" fmla="*/ 5627 w 6306"/>
              <a:gd name="connsiteY30" fmla="*/ 202 h 573"/>
              <a:gd name="connsiteX31" fmla="*/ 5702 w 6306"/>
              <a:gd name="connsiteY31" fmla="*/ 208 h 573"/>
              <a:gd name="connsiteX32" fmla="*/ 6302 w 6306"/>
              <a:gd name="connsiteY32" fmla="*/ 214 h 573"/>
              <a:gd name="connsiteX33" fmla="*/ 6306 w 6306"/>
              <a:gd name="connsiteY33" fmla="*/ 0 h 573"/>
              <a:gd name="connsiteX34" fmla="*/ 0 w 6306"/>
              <a:gd name="connsiteY34" fmla="*/ 10 h 573"/>
              <a:gd name="connsiteX35" fmla="*/ 0 w 6306"/>
              <a:gd name="connsiteY35" fmla="*/ 220 h 573"/>
              <a:gd name="connsiteX36" fmla="*/ 0 w 6306"/>
              <a:gd name="connsiteY36" fmla="*/ 220 h 573"/>
              <a:gd name="connsiteX37" fmla="*/ 149 w 6306"/>
              <a:gd name="connsiteY37" fmla="*/ 216 h 573"/>
              <a:gd name="connsiteX38" fmla="*/ 251 w 6306"/>
              <a:gd name="connsiteY38" fmla="*/ 214 h 573"/>
              <a:gd name="connsiteX39" fmla="*/ 371 w 6306"/>
              <a:gd name="connsiteY39" fmla="*/ 214 h 573"/>
              <a:gd name="connsiteX40" fmla="*/ 509 w 6306"/>
              <a:gd name="connsiteY40" fmla="*/ 214 h 573"/>
              <a:gd name="connsiteX41" fmla="*/ 660 w 6306"/>
              <a:gd name="connsiteY41" fmla="*/ 217 h 573"/>
              <a:gd name="connsiteX42" fmla="*/ 827 w 6306"/>
              <a:gd name="connsiteY42" fmla="*/ 222 h 573"/>
              <a:gd name="connsiteX43" fmla="*/ 1007 w 6306"/>
              <a:gd name="connsiteY43" fmla="*/ 229 h 573"/>
              <a:gd name="connsiteX44" fmla="*/ 1200 w 6306"/>
              <a:gd name="connsiteY44" fmla="*/ 240 h 573"/>
              <a:gd name="connsiteX45" fmla="*/ 1404 w 6306"/>
              <a:gd name="connsiteY45" fmla="*/ 255 h 573"/>
              <a:gd name="connsiteX46" fmla="*/ 1619 w 6306"/>
              <a:gd name="connsiteY46" fmla="*/ 273 h 573"/>
              <a:gd name="connsiteX47" fmla="*/ 1730 w 6306"/>
              <a:gd name="connsiteY47" fmla="*/ 283 h 573"/>
              <a:gd name="connsiteX48" fmla="*/ 1842 w 6306"/>
              <a:gd name="connsiteY48" fmla="*/ 295 h 573"/>
              <a:gd name="connsiteX49" fmla="*/ 1958 w 6306"/>
              <a:gd name="connsiteY49" fmla="*/ 309 h 573"/>
              <a:gd name="connsiteX50" fmla="*/ 2075 w 6306"/>
              <a:gd name="connsiteY50" fmla="*/ 324 h 573"/>
              <a:gd name="connsiteX51" fmla="*/ 2193 w 6306"/>
              <a:gd name="connsiteY51" fmla="*/ 340 h 573"/>
              <a:gd name="connsiteX52" fmla="*/ 2315 w 6306"/>
              <a:gd name="connsiteY52" fmla="*/ 357 h 573"/>
              <a:gd name="connsiteX53" fmla="*/ 2436 w 6306"/>
              <a:gd name="connsiteY53" fmla="*/ 376 h 573"/>
              <a:gd name="connsiteX54" fmla="*/ 2561 w 6306"/>
              <a:gd name="connsiteY54" fmla="*/ 397 h 573"/>
              <a:gd name="connsiteX55" fmla="*/ 2685 w 6306"/>
              <a:gd name="connsiteY55" fmla="*/ 418 h 573"/>
              <a:gd name="connsiteX56" fmla="*/ 2811 w 6306"/>
              <a:gd name="connsiteY56" fmla="*/ 442 h 573"/>
              <a:gd name="connsiteX57" fmla="*/ 2811 w 6306"/>
              <a:gd name="connsiteY57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5318 w 6306"/>
              <a:gd name="connsiteY27" fmla="*/ 192 h 573"/>
              <a:gd name="connsiteX28" fmla="*/ 5433 w 6306"/>
              <a:gd name="connsiteY28" fmla="*/ 193 h 573"/>
              <a:gd name="connsiteX29" fmla="*/ 5537 w 6306"/>
              <a:gd name="connsiteY29" fmla="*/ 198 h 573"/>
              <a:gd name="connsiteX30" fmla="*/ 5627 w 6306"/>
              <a:gd name="connsiteY30" fmla="*/ 202 h 573"/>
              <a:gd name="connsiteX31" fmla="*/ 6302 w 6306"/>
              <a:gd name="connsiteY31" fmla="*/ 214 h 573"/>
              <a:gd name="connsiteX32" fmla="*/ 6306 w 6306"/>
              <a:gd name="connsiteY32" fmla="*/ 0 h 573"/>
              <a:gd name="connsiteX33" fmla="*/ 0 w 6306"/>
              <a:gd name="connsiteY33" fmla="*/ 10 h 573"/>
              <a:gd name="connsiteX34" fmla="*/ 0 w 6306"/>
              <a:gd name="connsiteY34" fmla="*/ 220 h 573"/>
              <a:gd name="connsiteX35" fmla="*/ 0 w 6306"/>
              <a:gd name="connsiteY35" fmla="*/ 220 h 573"/>
              <a:gd name="connsiteX36" fmla="*/ 149 w 6306"/>
              <a:gd name="connsiteY36" fmla="*/ 216 h 573"/>
              <a:gd name="connsiteX37" fmla="*/ 251 w 6306"/>
              <a:gd name="connsiteY37" fmla="*/ 214 h 573"/>
              <a:gd name="connsiteX38" fmla="*/ 371 w 6306"/>
              <a:gd name="connsiteY38" fmla="*/ 214 h 573"/>
              <a:gd name="connsiteX39" fmla="*/ 509 w 6306"/>
              <a:gd name="connsiteY39" fmla="*/ 214 h 573"/>
              <a:gd name="connsiteX40" fmla="*/ 660 w 6306"/>
              <a:gd name="connsiteY40" fmla="*/ 217 h 573"/>
              <a:gd name="connsiteX41" fmla="*/ 827 w 6306"/>
              <a:gd name="connsiteY41" fmla="*/ 222 h 573"/>
              <a:gd name="connsiteX42" fmla="*/ 1007 w 6306"/>
              <a:gd name="connsiteY42" fmla="*/ 229 h 573"/>
              <a:gd name="connsiteX43" fmla="*/ 1200 w 6306"/>
              <a:gd name="connsiteY43" fmla="*/ 240 h 573"/>
              <a:gd name="connsiteX44" fmla="*/ 1404 w 6306"/>
              <a:gd name="connsiteY44" fmla="*/ 255 h 573"/>
              <a:gd name="connsiteX45" fmla="*/ 1619 w 6306"/>
              <a:gd name="connsiteY45" fmla="*/ 273 h 573"/>
              <a:gd name="connsiteX46" fmla="*/ 1730 w 6306"/>
              <a:gd name="connsiteY46" fmla="*/ 283 h 573"/>
              <a:gd name="connsiteX47" fmla="*/ 1842 w 6306"/>
              <a:gd name="connsiteY47" fmla="*/ 295 h 573"/>
              <a:gd name="connsiteX48" fmla="*/ 1958 w 6306"/>
              <a:gd name="connsiteY48" fmla="*/ 309 h 573"/>
              <a:gd name="connsiteX49" fmla="*/ 2075 w 6306"/>
              <a:gd name="connsiteY49" fmla="*/ 324 h 573"/>
              <a:gd name="connsiteX50" fmla="*/ 2193 w 6306"/>
              <a:gd name="connsiteY50" fmla="*/ 340 h 573"/>
              <a:gd name="connsiteX51" fmla="*/ 2315 w 6306"/>
              <a:gd name="connsiteY51" fmla="*/ 357 h 573"/>
              <a:gd name="connsiteX52" fmla="*/ 2436 w 6306"/>
              <a:gd name="connsiteY52" fmla="*/ 376 h 573"/>
              <a:gd name="connsiteX53" fmla="*/ 2561 w 6306"/>
              <a:gd name="connsiteY53" fmla="*/ 397 h 573"/>
              <a:gd name="connsiteX54" fmla="*/ 2685 w 6306"/>
              <a:gd name="connsiteY54" fmla="*/ 418 h 573"/>
              <a:gd name="connsiteX55" fmla="*/ 2811 w 6306"/>
              <a:gd name="connsiteY55" fmla="*/ 442 h 573"/>
              <a:gd name="connsiteX56" fmla="*/ 2811 w 6306"/>
              <a:gd name="connsiteY56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5318 w 6306"/>
              <a:gd name="connsiteY27" fmla="*/ 192 h 573"/>
              <a:gd name="connsiteX28" fmla="*/ 5433 w 6306"/>
              <a:gd name="connsiteY28" fmla="*/ 193 h 573"/>
              <a:gd name="connsiteX29" fmla="*/ 5537 w 6306"/>
              <a:gd name="connsiteY29" fmla="*/ 198 h 573"/>
              <a:gd name="connsiteX30" fmla="*/ 6302 w 6306"/>
              <a:gd name="connsiteY30" fmla="*/ 214 h 573"/>
              <a:gd name="connsiteX31" fmla="*/ 6306 w 6306"/>
              <a:gd name="connsiteY31" fmla="*/ 0 h 573"/>
              <a:gd name="connsiteX32" fmla="*/ 0 w 6306"/>
              <a:gd name="connsiteY32" fmla="*/ 10 h 573"/>
              <a:gd name="connsiteX33" fmla="*/ 0 w 6306"/>
              <a:gd name="connsiteY33" fmla="*/ 220 h 573"/>
              <a:gd name="connsiteX34" fmla="*/ 0 w 6306"/>
              <a:gd name="connsiteY34" fmla="*/ 220 h 573"/>
              <a:gd name="connsiteX35" fmla="*/ 149 w 6306"/>
              <a:gd name="connsiteY35" fmla="*/ 216 h 573"/>
              <a:gd name="connsiteX36" fmla="*/ 251 w 6306"/>
              <a:gd name="connsiteY36" fmla="*/ 214 h 573"/>
              <a:gd name="connsiteX37" fmla="*/ 371 w 6306"/>
              <a:gd name="connsiteY37" fmla="*/ 214 h 573"/>
              <a:gd name="connsiteX38" fmla="*/ 509 w 6306"/>
              <a:gd name="connsiteY38" fmla="*/ 214 h 573"/>
              <a:gd name="connsiteX39" fmla="*/ 660 w 6306"/>
              <a:gd name="connsiteY39" fmla="*/ 217 h 573"/>
              <a:gd name="connsiteX40" fmla="*/ 827 w 6306"/>
              <a:gd name="connsiteY40" fmla="*/ 222 h 573"/>
              <a:gd name="connsiteX41" fmla="*/ 1007 w 6306"/>
              <a:gd name="connsiteY41" fmla="*/ 229 h 573"/>
              <a:gd name="connsiteX42" fmla="*/ 1200 w 6306"/>
              <a:gd name="connsiteY42" fmla="*/ 240 h 573"/>
              <a:gd name="connsiteX43" fmla="*/ 1404 w 6306"/>
              <a:gd name="connsiteY43" fmla="*/ 255 h 573"/>
              <a:gd name="connsiteX44" fmla="*/ 1619 w 6306"/>
              <a:gd name="connsiteY44" fmla="*/ 273 h 573"/>
              <a:gd name="connsiteX45" fmla="*/ 1730 w 6306"/>
              <a:gd name="connsiteY45" fmla="*/ 283 h 573"/>
              <a:gd name="connsiteX46" fmla="*/ 1842 w 6306"/>
              <a:gd name="connsiteY46" fmla="*/ 295 h 573"/>
              <a:gd name="connsiteX47" fmla="*/ 1958 w 6306"/>
              <a:gd name="connsiteY47" fmla="*/ 309 h 573"/>
              <a:gd name="connsiteX48" fmla="*/ 2075 w 6306"/>
              <a:gd name="connsiteY48" fmla="*/ 324 h 573"/>
              <a:gd name="connsiteX49" fmla="*/ 2193 w 6306"/>
              <a:gd name="connsiteY49" fmla="*/ 340 h 573"/>
              <a:gd name="connsiteX50" fmla="*/ 2315 w 6306"/>
              <a:gd name="connsiteY50" fmla="*/ 357 h 573"/>
              <a:gd name="connsiteX51" fmla="*/ 2436 w 6306"/>
              <a:gd name="connsiteY51" fmla="*/ 376 h 573"/>
              <a:gd name="connsiteX52" fmla="*/ 2561 w 6306"/>
              <a:gd name="connsiteY52" fmla="*/ 397 h 573"/>
              <a:gd name="connsiteX53" fmla="*/ 2685 w 6306"/>
              <a:gd name="connsiteY53" fmla="*/ 418 h 573"/>
              <a:gd name="connsiteX54" fmla="*/ 2811 w 6306"/>
              <a:gd name="connsiteY54" fmla="*/ 442 h 573"/>
              <a:gd name="connsiteX55" fmla="*/ 2811 w 6306"/>
              <a:gd name="connsiteY55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5318 w 6306"/>
              <a:gd name="connsiteY27" fmla="*/ 192 h 573"/>
              <a:gd name="connsiteX28" fmla="*/ 5433 w 6306"/>
              <a:gd name="connsiteY28" fmla="*/ 193 h 573"/>
              <a:gd name="connsiteX29" fmla="*/ 6302 w 6306"/>
              <a:gd name="connsiteY29" fmla="*/ 214 h 573"/>
              <a:gd name="connsiteX30" fmla="*/ 6306 w 6306"/>
              <a:gd name="connsiteY30" fmla="*/ 0 h 573"/>
              <a:gd name="connsiteX31" fmla="*/ 0 w 6306"/>
              <a:gd name="connsiteY31" fmla="*/ 10 h 573"/>
              <a:gd name="connsiteX32" fmla="*/ 0 w 6306"/>
              <a:gd name="connsiteY32" fmla="*/ 220 h 573"/>
              <a:gd name="connsiteX33" fmla="*/ 0 w 6306"/>
              <a:gd name="connsiteY33" fmla="*/ 220 h 573"/>
              <a:gd name="connsiteX34" fmla="*/ 149 w 6306"/>
              <a:gd name="connsiteY34" fmla="*/ 216 h 573"/>
              <a:gd name="connsiteX35" fmla="*/ 251 w 6306"/>
              <a:gd name="connsiteY35" fmla="*/ 214 h 573"/>
              <a:gd name="connsiteX36" fmla="*/ 371 w 6306"/>
              <a:gd name="connsiteY36" fmla="*/ 214 h 573"/>
              <a:gd name="connsiteX37" fmla="*/ 509 w 6306"/>
              <a:gd name="connsiteY37" fmla="*/ 214 h 573"/>
              <a:gd name="connsiteX38" fmla="*/ 660 w 6306"/>
              <a:gd name="connsiteY38" fmla="*/ 217 h 573"/>
              <a:gd name="connsiteX39" fmla="*/ 827 w 6306"/>
              <a:gd name="connsiteY39" fmla="*/ 222 h 573"/>
              <a:gd name="connsiteX40" fmla="*/ 1007 w 6306"/>
              <a:gd name="connsiteY40" fmla="*/ 229 h 573"/>
              <a:gd name="connsiteX41" fmla="*/ 1200 w 6306"/>
              <a:gd name="connsiteY41" fmla="*/ 240 h 573"/>
              <a:gd name="connsiteX42" fmla="*/ 1404 w 6306"/>
              <a:gd name="connsiteY42" fmla="*/ 255 h 573"/>
              <a:gd name="connsiteX43" fmla="*/ 1619 w 6306"/>
              <a:gd name="connsiteY43" fmla="*/ 273 h 573"/>
              <a:gd name="connsiteX44" fmla="*/ 1730 w 6306"/>
              <a:gd name="connsiteY44" fmla="*/ 283 h 573"/>
              <a:gd name="connsiteX45" fmla="*/ 1842 w 6306"/>
              <a:gd name="connsiteY45" fmla="*/ 295 h 573"/>
              <a:gd name="connsiteX46" fmla="*/ 1958 w 6306"/>
              <a:gd name="connsiteY46" fmla="*/ 309 h 573"/>
              <a:gd name="connsiteX47" fmla="*/ 2075 w 6306"/>
              <a:gd name="connsiteY47" fmla="*/ 324 h 573"/>
              <a:gd name="connsiteX48" fmla="*/ 2193 w 6306"/>
              <a:gd name="connsiteY48" fmla="*/ 340 h 573"/>
              <a:gd name="connsiteX49" fmla="*/ 2315 w 6306"/>
              <a:gd name="connsiteY49" fmla="*/ 357 h 573"/>
              <a:gd name="connsiteX50" fmla="*/ 2436 w 6306"/>
              <a:gd name="connsiteY50" fmla="*/ 376 h 573"/>
              <a:gd name="connsiteX51" fmla="*/ 2561 w 6306"/>
              <a:gd name="connsiteY51" fmla="*/ 397 h 573"/>
              <a:gd name="connsiteX52" fmla="*/ 2685 w 6306"/>
              <a:gd name="connsiteY52" fmla="*/ 418 h 573"/>
              <a:gd name="connsiteX53" fmla="*/ 2811 w 6306"/>
              <a:gd name="connsiteY53" fmla="*/ 442 h 573"/>
              <a:gd name="connsiteX54" fmla="*/ 2811 w 6306"/>
              <a:gd name="connsiteY54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5318 w 6306"/>
              <a:gd name="connsiteY27" fmla="*/ 192 h 573"/>
              <a:gd name="connsiteX28" fmla="*/ 6302 w 6306"/>
              <a:gd name="connsiteY28" fmla="*/ 214 h 573"/>
              <a:gd name="connsiteX29" fmla="*/ 6306 w 6306"/>
              <a:gd name="connsiteY29" fmla="*/ 0 h 573"/>
              <a:gd name="connsiteX30" fmla="*/ 0 w 6306"/>
              <a:gd name="connsiteY30" fmla="*/ 10 h 573"/>
              <a:gd name="connsiteX31" fmla="*/ 0 w 6306"/>
              <a:gd name="connsiteY31" fmla="*/ 220 h 573"/>
              <a:gd name="connsiteX32" fmla="*/ 0 w 6306"/>
              <a:gd name="connsiteY32" fmla="*/ 220 h 573"/>
              <a:gd name="connsiteX33" fmla="*/ 149 w 6306"/>
              <a:gd name="connsiteY33" fmla="*/ 216 h 573"/>
              <a:gd name="connsiteX34" fmla="*/ 251 w 6306"/>
              <a:gd name="connsiteY34" fmla="*/ 214 h 573"/>
              <a:gd name="connsiteX35" fmla="*/ 371 w 6306"/>
              <a:gd name="connsiteY35" fmla="*/ 214 h 573"/>
              <a:gd name="connsiteX36" fmla="*/ 509 w 6306"/>
              <a:gd name="connsiteY36" fmla="*/ 214 h 573"/>
              <a:gd name="connsiteX37" fmla="*/ 660 w 6306"/>
              <a:gd name="connsiteY37" fmla="*/ 217 h 573"/>
              <a:gd name="connsiteX38" fmla="*/ 827 w 6306"/>
              <a:gd name="connsiteY38" fmla="*/ 222 h 573"/>
              <a:gd name="connsiteX39" fmla="*/ 1007 w 6306"/>
              <a:gd name="connsiteY39" fmla="*/ 229 h 573"/>
              <a:gd name="connsiteX40" fmla="*/ 1200 w 6306"/>
              <a:gd name="connsiteY40" fmla="*/ 240 h 573"/>
              <a:gd name="connsiteX41" fmla="*/ 1404 w 6306"/>
              <a:gd name="connsiteY41" fmla="*/ 255 h 573"/>
              <a:gd name="connsiteX42" fmla="*/ 1619 w 6306"/>
              <a:gd name="connsiteY42" fmla="*/ 273 h 573"/>
              <a:gd name="connsiteX43" fmla="*/ 1730 w 6306"/>
              <a:gd name="connsiteY43" fmla="*/ 283 h 573"/>
              <a:gd name="connsiteX44" fmla="*/ 1842 w 6306"/>
              <a:gd name="connsiteY44" fmla="*/ 295 h 573"/>
              <a:gd name="connsiteX45" fmla="*/ 1958 w 6306"/>
              <a:gd name="connsiteY45" fmla="*/ 309 h 573"/>
              <a:gd name="connsiteX46" fmla="*/ 2075 w 6306"/>
              <a:gd name="connsiteY46" fmla="*/ 324 h 573"/>
              <a:gd name="connsiteX47" fmla="*/ 2193 w 6306"/>
              <a:gd name="connsiteY47" fmla="*/ 340 h 573"/>
              <a:gd name="connsiteX48" fmla="*/ 2315 w 6306"/>
              <a:gd name="connsiteY48" fmla="*/ 357 h 573"/>
              <a:gd name="connsiteX49" fmla="*/ 2436 w 6306"/>
              <a:gd name="connsiteY49" fmla="*/ 376 h 573"/>
              <a:gd name="connsiteX50" fmla="*/ 2561 w 6306"/>
              <a:gd name="connsiteY50" fmla="*/ 397 h 573"/>
              <a:gd name="connsiteX51" fmla="*/ 2685 w 6306"/>
              <a:gd name="connsiteY51" fmla="*/ 418 h 573"/>
              <a:gd name="connsiteX52" fmla="*/ 2811 w 6306"/>
              <a:gd name="connsiteY52" fmla="*/ 442 h 573"/>
              <a:gd name="connsiteX53" fmla="*/ 2811 w 6306"/>
              <a:gd name="connsiteY53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5318 w 6306"/>
              <a:gd name="connsiteY27" fmla="*/ 192 h 573"/>
              <a:gd name="connsiteX28" fmla="*/ 6302 w 6306"/>
              <a:gd name="connsiteY28" fmla="*/ 214 h 573"/>
              <a:gd name="connsiteX29" fmla="*/ 6306 w 6306"/>
              <a:gd name="connsiteY29" fmla="*/ 0 h 573"/>
              <a:gd name="connsiteX30" fmla="*/ 0 w 6306"/>
              <a:gd name="connsiteY30" fmla="*/ 10 h 573"/>
              <a:gd name="connsiteX31" fmla="*/ 0 w 6306"/>
              <a:gd name="connsiteY31" fmla="*/ 220 h 573"/>
              <a:gd name="connsiteX32" fmla="*/ 0 w 6306"/>
              <a:gd name="connsiteY32" fmla="*/ 220 h 573"/>
              <a:gd name="connsiteX33" fmla="*/ 149 w 6306"/>
              <a:gd name="connsiteY33" fmla="*/ 216 h 573"/>
              <a:gd name="connsiteX34" fmla="*/ 251 w 6306"/>
              <a:gd name="connsiteY34" fmla="*/ 214 h 573"/>
              <a:gd name="connsiteX35" fmla="*/ 371 w 6306"/>
              <a:gd name="connsiteY35" fmla="*/ 214 h 573"/>
              <a:gd name="connsiteX36" fmla="*/ 509 w 6306"/>
              <a:gd name="connsiteY36" fmla="*/ 214 h 573"/>
              <a:gd name="connsiteX37" fmla="*/ 660 w 6306"/>
              <a:gd name="connsiteY37" fmla="*/ 217 h 573"/>
              <a:gd name="connsiteX38" fmla="*/ 827 w 6306"/>
              <a:gd name="connsiteY38" fmla="*/ 222 h 573"/>
              <a:gd name="connsiteX39" fmla="*/ 1007 w 6306"/>
              <a:gd name="connsiteY39" fmla="*/ 229 h 573"/>
              <a:gd name="connsiteX40" fmla="*/ 1200 w 6306"/>
              <a:gd name="connsiteY40" fmla="*/ 240 h 573"/>
              <a:gd name="connsiteX41" fmla="*/ 1404 w 6306"/>
              <a:gd name="connsiteY41" fmla="*/ 255 h 573"/>
              <a:gd name="connsiteX42" fmla="*/ 1619 w 6306"/>
              <a:gd name="connsiteY42" fmla="*/ 273 h 573"/>
              <a:gd name="connsiteX43" fmla="*/ 1730 w 6306"/>
              <a:gd name="connsiteY43" fmla="*/ 283 h 573"/>
              <a:gd name="connsiteX44" fmla="*/ 1842 w 6306"/>
              <a:gd name="connsiteY44" fmla="*/ 295 h 573"/>
              <a:gd name="connsiteX45" fmla="*/ 1958 w 6306"/>
              <a:gd name="connsiteY45" fmla="*/ 309 h 573"/>
              <a:gd name="connsiteX46" fmla="*/ 2075 w 6306"/>
              <a:gd name="connsiteY46" fmla="*/ 324 h 573"/>
              <a:gd name="connsiteX47" fmla="*/ 2193 w 6306"/>
              <a:gd name="connsiteY47" fmla="*/ 340 h 573"/>
              <a:gd name="connsiteX48" fmla="*/ 2315 w 6306"/>
              <a:gd name="connsiteY48" fmla="*/ 357 h 573"/>
              <a:gd name="connsiteX49" fmla="*/ 2436 w 6306"/>
              <a:gd name="connsiteY49" fmla="*/ 376 h 573"/>
              <a:gd name="connsiteX50" fmla="*/ 2561 w 6306"/>
              <a:gd name="connsiteY50" fmla="*/ 397 h 573"/>
              <a:gd name="connsiteX51" fmla="*/ 2685 w 6306"/>
              <a:gd name="connsiteY51" fmla="*/ 418 h 573"/>
              <a:gd name="connsiteX52" fmla="*/ 2811 w 6306"/>
              <a:gd name="connsiteY52" fmla="*/ 442 h 573"/>
              <a:gd name="connsiteX53" fmla="*/ 2811 w 6306"/>
              <a:gd name="connsiteY53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5318 w 6306"/>
              <a:gd name="connsiteY27" fmla="*/ 192 h 573"/>
              <a:gd name="connsiteX28" fmla="*/ 6302 w 6306"/>
              <a:gd name="connsiteY28" fmla="*/ 214 h 573"/>
              <a:gd name="connsiteX29" fmla="*/ 6306 w 6306"/>
              <a:gd name="connsiteY29" fmla="*/ 0 h 573"/>
              <a:gd name="connsiteX30" fmla="*/ 0 w 6306"/>
              <a:gd name="connsiteY30" fmla="*/ 10 h 573"/>
              <a:gd name="connsiteX31" fmla="*/ 0 w 6306"/>
              <a:gd name="connsiteY31" fmla="*/ 220 h 573"/>
              <a:gd name="connsiteX32" fmla="*/ 0 w 6306"/>
              <a:gd name="connsiteY32" fmla="*/ 220 h 573"/>
              <a:gd name="connsiteX33" fmla="*/ 149 w 6306"/>
              <a:gd name="connsiteY33" fmla="*/ 216 h 573"/>
              <a:gd name="connsiteX34" fmla="*/ 251 w 6306"/>
              <a:gd name="connsiteY34" fmla="*/ 214 h 573"/>
              <a:gd name="connsiteX35" fmla="*/ 371 w 6306"/>
              <a:gd name="connsiteY35" fmla="*/ 214 h 573"/>
              <a:gd name="connsiteX36" fmla="*/ 509 w 6306"/>
              <a:gd name="connsiteY36" fmla="*/ 214 h 573"/>
              <a:gd name="connsiteX37" fmla="*/ 660 w 6306"/>
              <a:gd name="connsiteY37" fmla="*/ 217 h 573"/>
              <a:gd name="connsiteX38" fmla="*/ 827 w 6306"/>
              <a:gd name="connsiteY38" fmla="*/ 222 h 573"/>
              <a:gd name="connsiteX39" fmla="*/ 1007 w 6306"/>
              <a:gd name="connsiteY39" fmla="*/ 229 h 573"/>
              <a:gd name="connsiteX40" fmla="*/ 1200 w 6306"/>
              <a:gd name="connsiteY40" fmla="*/ 240 h 573"/>
              <a:gd name="connsiteX41" fmla="*/ 1404 w 6306"/>
              <a:gd name="connsiteY41" fmla="*/ 255 h 573"/>
              <a:gd name="connsiteX42" fmla="*/ 1619 w 6306"/>
              <a:gd name="connsiteY42" fmla="*/ 273 h 573"/>
              <a:gd name="connsiteX43" fmla="*/ 1730 w 6306"/>
              <a:gd name="connsiteY43" fmla="*/ 283 h 573"/>
              <a:gd name="connsiteX44" fmla="*/ 1842 w 6306"/>
              <a:gd name="connsiteY44" fmla="*/ 295 h 573"/>
              <a:gd name="connsiteX45" fmla="*/ 1958 w 6306"/>
              <a:gd name="connsiteY45" fmla="*/ 309 h 573"/>
              <a:gd name="connsiteX46" fmla="*/ 2075 w 6306"/>
              <a:gd name="connsiteY46" fmla="*/ 324 h 573"/>
              <a:gd name="connsiteX47" fmla="*/ 2193 w 6306"/>
              <a:gd name="connsiteY47" fmla="*/ 340 h 573"/>
              <a:gd name="connsiteX48" fmla="*/ 2315 w 6306"/>
              <a:gd name="connsiteY48" fmla="*/ 357 h 573"/>
              <a:gd name="connsiteX49" fmla="*/ 2436 w 6306"/>
              <a:gd name="connsiteY49" fmla="*/ 376 h 573"/>
              <a:gd name="connsiteX50" fmla="*/ 2561 w 6306"/>
              <a:gd name="connsiteY50" fmla="*/ 397 h 573"/>
              <a:gd name="connsiteX51" fmla="*/ 2685 w 6306"/>
              <a:gd name="connsiteY51" fmla="*/ 418 h 573"/>
              <a:gd name="connsiteX52" fmla="*/ 2811 w 6306"/>
              <a:gd name="connsiteY52" fmla="*/ 442 h 573"/>
              <a:gd name="connsiteX53" fmla="*/ 2811 w 6306"/>
              <a:gd name="connsiteY53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5318 w 6306"/>
              <a:gd name="connsiteY27" fmla="*/ 192 h 573"/>
              <a:gd name="connsiteX28" fmla="*/ 6306 w 6306"/>
              <a:gd name="connsiteY28" fmla="*/ 0 h 573"/>
              <a:gd name="connsiteX29" fmla="*/ 0 w 6306"/>
              <a:gd name="connsiteY29" fmla="*/ 10 h 573"/>
              <a:gd name="connsiteX30" fmla="*/ 0 w 6306"/>
              <a:gd name="connsiteY30" fmla="*/ 220 h 573"/>
              <a:gd name="connsiteX31" fmla="*/ 0 w 6306"/>
              <a:gd name="connsiteY31" fmla="*/ 220 h 573"/>
              <a:gd name="connsiteX32" fmla="*/ 149 w 6306"/>
              <a:gd name="connsiteY32" fmla="*/ 216 h 573"/>
              <a:gd name="connsiteX33" fmla="*/ 251 w 6306"/>
              <a:gd name="connsiteY33" fmla="*/ 214 h 573"/>
              <a:gd name="connsiteX34" fmla="*/ 371 w 6306"/>
              <a:gd name="connsiteY34" fmla="*/ 214 h 573"/>
              <a:gd name="connsiteX35" fmla="*/ 509 w 6306"/>
              <a:gd name="connsiteY35" fmla="*/ 214 h 573"/>
              <a:gd name="connsiteX36" fmla="*/ 660 w 6306"/>
              <a:gd name="connsiteY36" fmla="*/ 217 h 573"/>
              <a:gd name="connsiteX37" fmla="*/ 827 w 6306"/>
              <a:gd name="connsiteY37" fmla="*/ 222 h 573"/>
              <a:gd name="connsiteX38" fmla="*/ 1007 w 6306"/>
              <a:gd name="connsiteY38" fmla="*/ 229 h 573"/>
              <a:gd name="connsiteX39" fmla="*/ 1200 w 6306"/>
              <a:gd name="connsiteY39" fmla="*/ 240 h 573"/>
              <a:gd name="connsiteX40" fmla="*/ 1404 w 6306"/>
              <a:gd name="connsiteY40" fmla="*/ 255 h 573"/>
              <a:gd name="connsiteX41" fmla="*/ 1619 w 6306"/>
              <a:gd name="connsiteY41" fmla="*/ 273 h 573"/>
              <a:gd name="connsiteX42" fmla="*/ 1730 w 6306"/>
              <a:gd name="connsiteY42" fmla="*/ 283 h 573"/>
              <a:gd name="connsiteX43" fmla="*/ 1842 w 6306"/>
              <a:gd name="connsiteY43" fmla="*/ 295 h 573"/>
              <a:gd name="connsiteX44" fmla="*/ 1958 w 6306"/>
              <a:gd name="connsiteY44" fmla="*/ 309 h 573"/>
              <a:gd name="connsiteX45" fmla="*/ 2075 w 6306"/>
              <a:gd name="connsiteY45" fmla="*/ 324 h 573"/>
              <a:gd name="connsiteX46" fmla="*/ 2193 w 6306"/>
              <a:gd name="connsiteY46" fmla="*/ 340 h 573"/>
              <a:gd name="connsiteX47" fmla="*/ 2315 w 6306"/>
              <a:gd name="connsiteY47" fmla="*/ 357 h 573"/>
              <a:gd name="connsiteX48" fmla="*/ 2436 w 6306"/>
              <a:gd name="connsiteY48" fmla="*/ 376 h 573"/>
              <a:gd name="connsiteX49" fmla="*/ 2561 w 6306"/>
              <a:gd name="connsiteY49" fmla="*/ 397 h 573"/>
              <a:gd name="connsiteX50" fmla="*/ 2685 w 6306"/>
              <a:gd name="connsiteY50" fmla="*/ 418 h 573"/>
              <a:gd name="connsiteX51" fmla="*/ 2811 w 6306"/>
              <a:gd name="connsiteY51" fmla="*/ 442 h 573"/>
              <a:gd name="connsiteX52" fmla="*/ 2811 w 6306"/>
              <a:gd name="connsiteY52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5187 w 6306"/>
              <a:gd name="connsiteY26" fmla="*/ 195 h 573"/>
              <a:gd name="connsiteX27" fmla="*/ 6306 w 6306"/>
              <a:gd name="connsiteY27" fmla="*/ 0 h 573"/>
              <a:gd name="connsiteX28" fmla="*/ 0 w 6306"/>
              <a:gd name="connsiteY28" fmla="*/ 10 h 573"/>
              <a:gd name="connsiteX29" fmla="*/ 0 w 6306"/>
              <a:gd name="connsiteY29" fmla="*/ 220 h 573"/>
              <a:gd name="connsiteX30" fmla="*/ 0 w 6306"/>
              <a:gd name="connsiteY30" fmla="*/ 220 h 573"/>
              <a:gd name="connsiteX31" fmla="*/ 149 w 6306"/>
              <a:gd name="connsiteY31" fmla="*/ 216 h 573"/>
              <a:gd name="connsiteX32" fmla="*/ 251 w 6306"/>
              <a:gd name="connsiteY32" fmla="*/ 214 h 573"/>
              <a:gd name="connsiteX33" fmla="*/ 371 w 6306"/>
              <a:gd name="connsiteY33" fmla="*/ 214 h 573"/>
              <a:gd name="connsiteX34" fmla="*/ 509 w 6306"/>
              <a:gd name="connsiteY34" fmla="*/ 214 h 573"/>
              <a:gd name="connsiteX35" fmla="*/ 660 w 6306"/>
              <a:gd name="connsiteY35" fmla="*/ 217 h 573"/>
              <a:gd name="connsiteX36" fmla="*/ 827 w 6306"/>
              <a:gd name="connsiteY36" fmla="*/ 222 h 573"/>
              <a:gd name="connsiteX37" fmla="*/ 1007 w 6306"/>
              <a:gd name="connsiteY37" fmla="*/ 229 h 573"/>
              <a:gd name="connsiteX38" fmla="*/ 1200 w 6306"/>
              <a:gd name="connsiteY38" fmla="*/ 240 h 573"/>
              <a:gd name="connsiteX39" fmla="*/ 1404 w 6306"/>
              <a:gd name="connsiteY39" fmla="*/ 255 h 573"/>
              <a:gd name="connsiteX40" fmla="*/ 1619 w 6306"/>
              <a:gd name="connsiteY40" fmla="*/ 273 h 573"/>
              <a:gd name="connsiteX41" fmla="*/ 1730 w 6306"/>
              <a:gd name="connsiteY41" fmla="*/ 283 h 573"/>
              <a:gd name="connsiteX42" fmla="*/ 1842 w 6306"/>
              <a:gd name="connsiteY42" fmla="*/ 295 h 573"/>
              <a:gd name="connsiteX43" fmla="*/ 1958 w 6306"/>
              <a:gd name="connsiteY43" fmla="*/ 309 h 573"/>
              <a:gd name="connsiteX44" fmla="*/ 2075 w 6306"/>
              <a:gd name="connsiteY44" fmla="*/ 324 h 573"/>
              <a:gd name="connsiteX45" fmla="*/ 2193 w 6306"/>
              <a:gd name="connsiteY45" fmla="*/ 340 h 573"/>
              <a:gd name="connsiteX46" fmla="*/ 2315 w 6306"/>
              <a:gd name="connsiteY46" fmla="*/ 357 h 573"/>
              <a:gd name="connsiteX47" fmla="*/ 2436 w 6306"/>
              <a:gd name="connsiteY47" fmla="*/ 376 h 573"/>
              <a:gd name="connsiteX48" fmla="*/ 2561 w 6306"/>
              <a:gd name="connsiteY48" fmla="*/ 397 h 573"/>
              <a:gd name="connsiteX49" fmla="*/ 2685 w 6306"/>
              <a:gd name="connsiteY49" fmla="*/ 418 h 573"/>
              <a:gd name="connsiteX50" fmla="*/ 2811 w 6306"/>
              <a:gd name="connsiteY50" fmla="*/ 442 h 573"/>
              <a:gd name="connsiteX51" fmla="*/ 2811 w 6306"/>
              <a:gd name="connsiteY5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5118 w 6306"/>
              <a:gd name="connsiteY25" fmla="*/ 198 h 573"/>
              <a:gd name="connsiteX26" fmla="*/ 6306 w 6306"/>
              <a:gd name="connsiteY26" fmla="*/ 0 h 573"/>
              <a:gd name="connsiteX27" fmla="*/ 0 w 6306"/>
              <a:gd name="connsiteY27" fmla="*/ 10 h 573"/>
              <a:gd name="connsiteX28" fmla="*/ 0 w 6306"/>
              <a:gd name="connsiteY28" fmla="*/ 220 h 573"/>
              <a:gd name="connsiteX29" fmla="*/ 0 w 6306"/>
              <a:gd name="connsiteY29" fmla="*/ 220 h 573"/>
              <a:gd name="connsiteX30" fmla="*/ 149 w 6306"/>
              <a:gd name="connsiteY30" fmla="*/ 216 h 573"/>
              <a:gd name="connsiteX31" fmla="*/ 251 w 6306"/>
              <a:gd name="connsiteY31" fmla="*/ 214 h 573"/>
              <a:gd name="connsiteX32" fmla="*/ 371 w 6306"/>
              <a:gd name="connsiteY32" fmla="*/ 214 h 573"/>
              <a:gd name="connsiteX33" fmla="*/ 509 w 6306"/>
              <a:gd name="connsiteY33" fmla="*/ 214 h 573"/>
              <a:gd name="connsiteX34" fmla="*/ 660 w 6306"/>
              <a:gd name="connsiteY34" fmla="*/ 217 h 573"/>
              <a:gd name="connsiteX35" fmla="*/ 827 w 6306"/>
              <a:gd name="connsiteY35" fmla="*/ 222 h 573"/>
              <a:gd name="connsiteX36" fmla="*/ 1007 w 6306"/>
              <a:gd name="connsiteY36" fmla="*/ 229 h 573"/>
              <a:gd name="connsiteX37" fmla="*/ 1200 w 6306"/>
              <a:gd name="connsiteY37" fmla="*/ 240 h 573"/>
              <a:gd name="connsiteX38" fmla="*/ 1404 w 6306"/>
              <a:gd name="connsiteY38" fmla="*/ 255 h 573"/>
              <a:gd name="connsiteX39" fmla="*/ 1619 w 6306"/>
              <a:gd name="connsiteY39" fmla="*/ 273 h 573"/>
              <a:gd name="connsiteX40" fmla="*/ 1730 w 6306"/>
              <a:gd name="connsiteY40" fmla="*/ 283 h 573"/>
              <a:gd name="connsiteX41" fmla="*/ 1842 w 6306"/>
              <a:gd name="connsiteY41" fmla="*/ 295 h 573"/>
              <a:gd name="connsiteX42" fmla="*/ 1958 w 6306"/>
              <a:gd name="connsiteY42" fmla="*/ 309 h 573"/>
              <a:gd name="connsiteX43" fmla="*/ 2075 w 6306"/>
              <a:gd name="connsiteY43" fmla="*/ 324 h 573"/>
              <a:gd name="connsiteX44" fmla="*/ 2193 w 6306"/>
              <a:gd name="connsiteY44" fmla="*/ 340 h 573"/>
              <a:gd name="connsiteX45" fmla="*/ 2315 w 6306"/>
              <a:gd name="connsiteY45" fmla="*/ 357 h 573"/>
              <a:gd name="connsiteX46" fmla="*/ 2436 w 6306"/>
              <a:gd name="connsiteY46" fmla="*/ 376 h 573"/>
              <a:gd name="connsiteX47" fmla="*/ 2561 w 6306"/>
              <a:gd name="connsiteY47" fmla="*/ 397 h 573"/>
              <a:gd name="connsiteX48" fmla="*/ 2685 w 6306"/>
              <a:gd name="connsiteY48" fmla="*/ 418 h 573"/>
              <a:gd name="connsiteX49" fmla="*/ 2811 w 6306"/>
              <a:gd name="connsiteY49" fmla="*/ 442 h 573"/>
              <a:gd name="connsiteX50" fmla="*/ 2811 w 6306"/>
              <a:gd name="connsiteY50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4973 w 6306"/>
              <a:gd name="connsiteY23" fmla="*/ 205 h 573"/>
              <a:gd name="connsiteX24" fmla="*/ 5046 w 6306"/>
              <a:gd name="connsiteY24" fmla="*/ 201 h 573"/>
              <a:gd name="connsiteX25" fmla="*/ 6306 w 6306"/>
              <a:gd name="connsiteY25" fmla="*/ 0 h 573"/>
              <a:gd name="connsiteX26" fmla="*/ 0 w 6306"/>
              <a:gd name="connsiteY26" fmla="*/ 10 h 573"/>
              <a:gd name="connsiteX27" fmla="*/ 0 w 6306"/>
              <a:gd name="connsiteY27" fmla="*/ 220 h 573"/>
              <a:gd name="connsiteX28" fmla="*/ 0 w 6306"/>
              <a:gd name="connsiteY28" fmla="*/ 220 h 573"/>
              <a:gd name="connsiteX29" fmla="*/ 149 w 6306"/>
              <a:gd name="connsiteY29" fmla="*/ 216 h 573"/>
              <a:gd name="connsiteX30" fmla="*/ 251 w 6306"/>
              <a:gd name="connsiteY30" fmla="*/ 214 h 573"/>
              <a:gd name="connsiteX31" fmla="*/ 371 w 6306"/>
              <a:gd name="connsiteY31" fmla="*/ 214 h 573"/>
              <a:gd name="connsiteX32" fmla="*/ 509 w 6306"/>
              <a:gd name="connsiteY32" fmla="*/ 214 h 573"/>
              <a:gd name="connsiteX33" fmla="*/ 660 w 6306"/>
              <a:gd name="connsiteY33" fmla="*/ 217 h 573"/>
              <a:gd name="connsiteX34" fmla="*/ 827 w 6306"/>
              <a:gd name="connsiteY34" fmla="*/ 222 h 573"/>
              <a:gd name="connsiteX35" fmla="*/ 1007 w 6306"/>
              <a:gd name="connsiteY35" fmla="*/ 229 h 573"/>
              <a:gd name="connsiteX36" fmla="*/ 1200 w 6306"/>
              <a:gd name="connsiteY36" fmla="*/ 240 h 573"/>
              <a:gd name="connsiteX37" fmla="*/ 1404 w 6306"/>
              <a:gd name="connsiteY37" fmla="*/ 255 h 573"/>
              <a:gd name="connsiteX38" fmla="*/ 1619 w 6306"/>
              <a:gd name="connsiteY38" fmla="*/ 273 h 573"/>
              <a:gd name="connsiteX39" fmla="*/ 1730 w 6306"/>
              <a:gd name="connsiteY39" fmla="*/ 283 h 573"/>
              <a:gd name="connsiteX40" fmla="*/ 1842 w 6306"/>
              <a:gd name="connsiteY40" fmla="*/ 295 h 573"/>
              <a:gd name="connsiteX41" fmla="*/ 1958 w 6306"/>
              <a:gd name="connsiteY41" fmla="*/ 309 h 573"/>
              <a:gd name="connsiteX42" fmla="*/ 2075 w 6306"/>
              <a:gd name="connsiteY42" fmla="*/ 324 h 573"/>
              <a:gd name="connsiteX43" fmla="*/ 2193 w 6306"/>
              <a:gd name="connsiteY43" fmla="*/ 340 h 573"/>
              <a:gd name="connsiteX44" fmla="*/ 2315 w 6306"/>
              <a:gd name="connsiteY44" fmla="*/ 357 h 573"/>
              <a:gd name="connsiteX45" fmla="*/ 2436 w 6306"/>
              <a:gd name="connsiteY45" fmla="*/ 376 h 573"/>
              <a:gd name="connsiteX46" fmla="*/ 2561 w 6306"/>
              <a:gd name="connsiteY46" fmla="*/ 397 h 573"/>
              <a:gd name="connsiteX47" fmla="*/ 2685 w 6306"/>
              <a:gd name="connsiteY47" fmla="*/ 418 h 573"/>
              <a:gd name="connsiteX48" fmla="*/ 2811 w 6306"/>
              <a:gd name="connsiteY48" fmla="*/ 442 h 573"/>
              <a:gd name="connsiteX49" fmla="*/ 2811 w 6306"/>
              <a:gd name="connsiteY49" fmla="*/ 442 h 573"/>
              <a:gd name="connsiteX0" fmla="*/ 2811 w 7135"/>
              <a:gd name="connsiteY0" fmla="*/ 442 h 573"/>
              <a:gd name="connsiteX1" fmla="*/ 2811 w 7135"/>
              <a:gd name="connsiteY1" fmla="*/ 442 h 573"/>
              <a:gd name="connsiteX2" fmla="*/ 2948 w 7135"/>
              <a:gd name="connsiteY2" fmla="*/ 469 h 573"/>
              <a:gd name="connsiteX3" fmla="*/ 3087 w 7135"/>
              <a:gd name="connsiteY3" fmla="*/ 501 h 573"/>
              <a:gd name="connsiteX4" fmla="*/ 3230 w 7135"/>
              <a:gd name="connsiteY4" fmla="*/ 535 h 573"/>
              <a:gd name="connsiteX5" fmla="*/ 3372 w 7135"/>
              <a:gd name="connsiteY5" fmla="*/ 573 h 573"/>
              <a:gd name="connsiteX6" fmla="*/ 3372 w 7135"/>
              <a:gd name="connsiteY6" fmla="*/ 573 h 573"/>
              <a:gd name="connsiteX7" fmla="*/ 3480 w 7135"/>
              <a:gd name="connsiteY7" fmla="*/ 531 h 573"/>
              <a:gd name="connsiteX8" fmla="*/ 3585 w 7135"/>
              <a:gd name="connsiteY8" fmla="*/ 493 h 573"/>
              <a:gd name="connsiteX9" fmla="*/ 3690 w 7135"/>
              <a:gd name="connsiteY9" fmla="*/ 459 h 573"/>
              <a:gd name="connsiteX10" fmla="*/ 3794 w 7135"/>
              <a:gd name="connsiteY10" fmla="*/ 426 h 573"/>
              <a:gd name="connsiteX11" fmla="*/ 3896 w 7135"/>
              <a:gd name="connsiteY11" fmla="*/ 396 h 573"/>
              <a:gd name="connsiteX12" fmla="*/ 3996 w 7135"/>
              <a:gd name="connsiteY12" fmla="*/ 369 h 573"/>
              <a:gd name="connsiteX13" fmla="*/ 4094 w 7135"/>
              <a:gd name="connsiteY13" fmla="*/ 343 h 573"/>
              <a:gd name="connsiteX14" fmla="*/ 4191 w 7135"/>
              <a:gd name="connsiteY14" fmla="*/ 321 h 573"/>
              <a:gd name="connsiteX15" fmla="*/ 4287 w 7135"/>
              <a:gd name="connsiteY15" fmla="*/ 301 h 573"/>
              <a:gd name="connsiteX16" fmla="*/ 4380 w 7135"/>
              <a:gd name="connsiteY16" fmla="*/ 282 h 573"/>
              <a:gd name="connsiteX17" fmla="*/ 4472 w 7135"/>
              <a:gd name="connsiteY17" fmla="*/ 267 h 573"/>
              <a:gd name="connsiteX18" fmla="*/ 4560 w 7135"/>
              <a:gd name="connsiteY18" fmla="*/ 252 h 573"/>
              <a:gd name="connsiteX19" fmla="*/ 4647 w 7135"/>
              <a:gd name="connsiteY19" fmla="*/ 240 h 573"/>
              <a:gd name="connsiteX20" fmla="*/ 4733 w 7135"/>
              <a:gd name="connsiteY20" fmla="*/ 229 h 573"/>
              <a:gd name="connsiteX21" fmla="*/ 4815 w 7135"/>
              <a:gd name="connsiteY21" fmla="*/ 220 h 573"/>
              <a:gd name="connsiteX22" fmla="*/ 4895 w 7135"/>
              <a:gd name="connsiteY22" fmla="*/ 211 h 573"/>
              <a:gd name="connsiteX23" fmla="*/ 4973 w 7135"/>
              <a:gd name="connsiteY23" fmla="*/ 205 h 573"/>
              <a:gd name="connsiteX24" fmla="*/ 6306 w 7135"/>
              <a:gd name="connsiteY24" fmla="*/ 0 h 573"/>
              <a:gd name="connsiteX25" fmla="*/ 0 w 7135"/>
              <a:gd name="connsiteY25" fmla="*/ 10 h 573"/>
              <a:gd name="connsiteX26" fmla="*/ 0 w 7135"/>
              <a:gd name="connsiteY26" fmla="*/ 220 h 573"/>
              <a:gd name="connsiteX27" fmla="*/ 0 w 7135"/>
              <a:gd name="connsiteY27" fmla="*/ 220 h 573"/>
              <a:gd name="connsiteX28" fmla="*/ 149 w 7135"/>
              <a:gd name="connsiteY28" fmla="*/ 216 h 573"/>
              <a:gd name="connsiteX29" fmla="*/ 251 w 7135"/>
              <a:gd name="connsiteY29" fmla="*/ 214 h 573"/>
              <a:gd name="connsiteX30" fmla="*/ 371 w 7135"/>
              <a:gd name="connsiteY30" fmla="*/ 214 h 573"/>
              <a:gd name="connsiteX31" fmla="*/ 509 w 7135"/>
              <a:gd name="connsiteY31" fmla="*/ 214 h 573"/>
              <a:gd name="connsiteX32" fmla="*/ 660 w 7135"/>
              <a:gd name="connsiteY32" fmla="*/ 217 h 573"/>
              <a:gd name="connsiteX33" fmla="*/ 827 w 7135"/>
              <a:gd name="connsiteY33" fmla="*/ 222 h 573"/>
              <a:gd name="connsiteX34" fmla="*/ 1007 w 7135"/>
              <a:gd name="connsiteY34" fmla="*/ 229 h 573"/>
              <a:gd name="connsiteX35" fmla="*/ 1200 w 7135"/>
              <a:gd name="connsiteY35" fmla="*/ 240 h 573"/>
              <a:gd name="connsiteX36" fmla="*/ 1404 w 7135"/>
              <a:gd name="connsiteY36" fmla="*/ 255 h 573"/>
              <a:gd name="connsiteX37" fmla="*/ 1619 w 7135"/>
              <a:gd name="connsiteY37" fmla="*/ 273 h 573"/>
              <a:gd name="connsiteX38" fmla="*/ 1730 w 7135"/>
              <a:gd name="connsiteY38" fmla="*/ 283 h 573"/>
              <a:gd name="connsiteX39" fmla="*/ 1842 w 7135"/>
              <a:gd name="connsiteY39" fmla="*/ 295 h 573"/>
              <a:gd name="connsiteX40" fmla="*/ 1958 w 7135"/>
              <a:gd name="connsiteY40" fmla="*/ 309 h 573"/>
              <a:gd name="connsiteX41" fmla="*/ 2075 w 7135"/>
              <a:gd name="connsiteY41" fmla="*/ 324 h 573"/>
              <a:gd name="connsiteX42" fmla="*/ 2193 w 7135"/>
              <a:gd name="connsiteY42" fmla="*/ 340 h 573"/>
              <a:gd name="connsiteX43" fmla="*/ 2315 w 7135"/>
              <a:gd name="connsiteY43" fmla="*/ 357 h 573"/>
              <a:gd name="connsiteX44" fmla="*/ 2436 w 7135"/>
              <a:gd name="connsiteY44" fmla="*/ 376 h 573"/>
              <a:gd name="connsiteX45" fmla="*/ 2561 w 7135"/>
              <a:gd name="connsiteY45" fmla="*/ 397 h 573"/>
              <a:gd name="connsiteX46" fmla="*/ 2685 w 7135"/>
              <a:gd name="connsiteY46" fmla="*/ 418 h 573"/>
              <a:gd name="connsiteX47" fmla="*/ 2811 w 7135"/>
              <a:gd name="connsiteY47" fmla="*/ 442 h 573"/>
              <a:gd name="connsiteX48" fmla="*/ 2811 w 7135"/>
              <a:gd name="connsiteY48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4895 w 6306"/>
              <a:gd name="connsiteY22" fmla="*/ 211 h 573"/>
              <a:gd name="connsiteX23" fmla="*/ 6306 w 6306"/>
              <a:gd name="connsiteY23" fmla="*/ 0 h 573"/>
              <a:gd name="connsiteX24" fmla="*/ 0 w 6306"/>
              <a:gd name="connsiteY24" fmla="*/ 10 h 573"/>
              <a:gd name="connsiteX25" fmla="*/ 0 w 6306"/>
              <a:gd name="connsiteY25" fmla="*/ 220 h 573"/>
              <a:gd name="connsiteX26" fmla="*/ 0 w 6306"/>
              <a:gd name="connsiteY26" fmla="*/ 220 h 573"/>
              <a:gd name="connsiteX27" fmla="*/ 149 w 6306"/>
              <a:gd name="connsiteY27" fmla="*/ 216 h 573"/>
              <a:gd name="connsiteX28" fmla="*/ 251 w 6306"/>
              <a:gd name="connsiteY28" fmla="*/ 214 h 573"/>
              <a:gd name="connsiteX29" fmla="*/ 371 w 6306"/>
              <a:gd name="connsiteY29" fmla="*/ 214 h 573"/>
              <a:gd name="connsiteX30" fmla="*/ 509 w 6306"/>
              <a:gd name="connsiteY30" fmla="*/ 214 h 573"/>
              <a:gd name="connsiteX31" fmla="*/ 660 w 6306"/>
              <a:gd name="connsiteY31" fmla="*/ 217 h 573"/>
              <a:gd name="connsiteX32" fmla="*/ 827 w 6306"/>
              <a:gd name="connsiteY32" fmla="*/ 222 h 573"/>
              <a:gd name="connsiteX33" fmla="*/ 1007 w 6306"/>
              <a:gd name="connsiteY33" fmla="*/ 229 h 573"/>
              <a:gd name="connsiteX34" fmla="*/ 1200 w 6306"/>
              <a:gd name="connsiteY34" fmla="*/ 240 h 573"/>
              <a:gd name="connsiteX35" fmla="*/ 1404 w 6306"/>
              <a:gd name="connsiteY35" fmla="*/ 255 h 573"/>
              <a:gd name="connsiteX36" fmla="*/ 1619 w 6306"/>
              <a:gd name="connsiteY36" fmla="*/ 273 h 573"/>
              <a:gd name="connsiteX37" fmla="*/ 1730 w 6306"/>
              <a:gd name="connsiteY37" fmla="*/ 283 h 573"/>
              <a:gd name="connsiteX38" fmla="*/ 1842 w 6306"/>
              <a:gd name="connsiteY38" fmla="*/ 295 h 573"/>
              <a:gd name="connsiteX39" fmla="*/ 1958 w 6306"/>
              <a:gd name="connsiteY39" fmla="*/ 309 h 573"/>
              <a:gd name="connsiteX40" fmla="*/ 2075 w 6306"/>
              <a:gd name="connsiteY40" fmla="*/ 324 h 573"/>
              <a:gd name="connsiteX41" fmla="*/ 2193 w 6306"/>
              <a:gd name="connsiteY41" fmla="*/ 340 h 573"/>
              <a:gd name="connsiteX42" fmla="*/ 2315 w 6306"/>
              <a:gd name="connsiteY42" fmla="*/ 357 h 573"/>
              <a:gd name="connsiteX43" fmla="*/ 2436 w 6306"/>
              <a:gd name="connsiteY43" fmla="*/ 376 h 573"/>
              <a:gd name="connsiteX44" fmla="*/ 2561 w 6306"/>
              <a:gd name="connsiteY44" fmla="*/ 397 h 573"/>
              <a:gd name="connsiteX45" fmla="*/ 2685 w 6306"/>
              <a:gd name="connsiteY45" fmla="*/ 418 h 573"/>
              <a:gd name="connsiteX46" fmla="*/ 2811 w 6306"/>
              <a:gd name="connsiteY46" fmla="*/ 442 h 573"/>
              <a:gd name="connsiteX47" fmla="*/ 2811 w 6306"/>
              <a:gd name="connsiteY47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4815 w 6306"/>
              <a:gd name="connsiteY21" fmla="*/ 220 h 573"/>
              <a:gd name="connsiteX22" fmla="*/ 6306 w 6306"/>
              <a:gd name="connsiteY22" fmla="*/ 0 h 573"/>
              <a:gd name="connsiteX23" fmla="*/ 0 w 6306"/>
              <a:gd name="connsiteY23" fmla="*/ 10 h 573"/>
              <a:gd name="connsiteX24" fmla="*/ 0 w 6306"/>
              <a:gd name="connsiteY24" fmla="*/ 220 h 573"/>
              <a:gd name="connsiteX25" fmla="*/ 0 w 6306"/>
              <a:gd name="connsiteY25" fmla="*/ 220 h 573"/>
              <a:gd name="connsiteX26" fmla="*/ 149 w 6306"/>
              <a:gd name="connsiteY26" fmla="*/ 216 h 573"/>
              <a:gd name="connsiteX27" fmla="*/ 251 w 6306"/>
              <a:gd name="connsiteY27" fmla="*/ 214 h 573"/>
              <a:gd name="connsiteX28" fmla="*/ 371 w 6306"/>
              <a:gd name="connsiteY28" fmla="*/ 214 h 573"/>
              <a:gd name="connsiteX29" fmla="*/ 509 w 6306"/>
              <a:gd name="connsiteY29" fmla="*/ 214 h 573"/>
              <a:gd name="connsiteX30" fmla="*/ 660 w 6306"/>
              <a:gd name="connsiteY30" fmla="*/ 217 h 573"/>
              <a:gd name="connsiteX31" fmla="*/ 827 w 6306"/>
              <a:gd name="connsiteY31" fmla="*/ 222 h 573"/>
              <a:gd name="connsiteX32" fmla="*/ 1007 w 6306"/>
              <a:gd name="connsiteY32" fmla="*/ 229 h 573"/>
              <a:gd name="connsiteX33" fmla="*/ 1200 w 6306"/>
              <a:gd name="connsiteY33" fmla="*/ 240 h 573"/>
              <a:gd name="connsiteX34" fmla="*/ 1404 w 6306"/>
              <a:gd name="connsiteY34" fmla="*/ 255 h 573"/>
              <a:gd name="connsiteX35" fmla="*/ 1619 w 6306"/>
              <a:gd name="connsiteY35" fmla="*/ 273 h 573"/>
              <a:gd name="connsiteX36" fmla="*/ 1730 w 6306"/>
              <a:gd name="connsiteY36" fmla="*/ 283 h 573"/>
              <a:gd name="connsiteX37" fmla="*/ 1842 w 6306"/>
              <a:gd name="connsiteY37" fmla="*/ 295 h 573"/>
              <a:gd name="connsiteX38" fmla="*/ 1958 w 6306"/>
              <a:gd name="connsiteY38" fmla="*/ 309 h 573"/>
              <a:gd name="connsiteX39" fmla="*/ 2075 w 6306"/>
              <a:gd name="connsiteY39" fmla="*/ 324 h 573"/>
              <a:gd name="connsiteX40" fmla="*/ 2193 w 6306"/>
              <a:gd name="connsiteY40" fmla="*/ 340 h 573"/>
              <a:gd name="connsiteX41" fmla="*/ 2315 w 6306"/>
              <a:gd name="connsiteY41" fmla="*/ 357 h 573"/>
              <a:gd name="connsiteX42" fmla="*/ 2436 w 6306"/>
              <a:gd name="connsiteY42" fmla="*/ 376 h 573"/>
              <a:gd name="connsiteX43" fmla="*/ 2561 w 6306"/>
              <a:gd name="connsiteY43" fmla="*/ 397 h 573"/>
              <a:gd name="connsiteX44" fmla="*/ 2685 w 6306"/>
              <a:gd name="connsiteY44" fmla="*/ 418 h 573"/>
              <a:gd name="connsiteX45" fmla="*/ 2811 w 6306"/>
              <a:gd name="connsiteY45" fmla="*/ 442 h 573"/>
              <a:gd name="connsiteX46" fmla="*/ 2811 w 6306"/>
              <a:gd name="connsiteY46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4647 w 6306"/>
              <a:gd name="connsiteY19" fmla="*/ 240 h 573"/>
              <a:gd name="connsiteX20" fmla="*/ 4733 w 6306"/>
              <a:gd name="connsiteY20" fmla="*/ 229 h 573"/>
              <a:gd name="connsiteX21" fmla="*/ 6306 w 6306"/>
              <a:gd name="connsiteY21" fmla="*/ 0 h 573"/>
              <a:gd name="connsiteX22" fmla="*/ 0 w 6306"/>
              <a:gd name="connsiteY22" fmla="*/ 10 h 573"/>
              <a:gd name="connsiteX23" fmla="*/ 0 w 6306"/>
              <a:gd name="connsiteY23" fmla="*/ 220 h 573"/>
              <a:gd name="connsiteX24" fmla="*/ 0 w 6306"/>
              <a:gd name="connsiteY24" fmla="*/ 220 h 573"/>
              <a:gd name="connsiteX25" fmla="*/ 149 w 6306"/>
              <a:gd name="connsiteY25" fmla="*/ 216 h 573"/>
              <a:gd name="connsiteX26" fmla="*/ 251 w 6306"/>
              <a:gd name="connsiteY26" fmla="*/ 214 h 573"/>
              <a:gd name="connsiteX27" fmla="*/ 371 w 6306"/>
              <a:gd name="connsiteY27" fmla="*/ 214 h 573"/>
              <a:gd name="connsiteX28" fmla="*/ 509 w 6306"/>
              <a:gd name="connsiteY28" fmla="*/ 214 h 573"/>
              <a:gd name="connsiteX29" fmla="*/ 660 w 6306"/>
              <a:gd name="connsiteY29" fmla="*/ 217 h 573"/>
              <a:gd name="connsiteX30" fmla="*/ 827 w 6306"/>
              <a:gd name="connsiteY30" fmla="*/ 222 h 573"/>
              <a:gd name="connsiteX31" fmla="*/ 1007 w 6306"/>
              <a:gd name="connsiteY31" fmla="*/ 229 h 573"/>
              <a:gd name="connsiteX32" fmla="*/ 1200 w 6306"/>
              <a:gd name="connsiteY32" fmla="*/ 240 h 573"/>
              <a:gd name="connsiteX33" fmla="*/ 1404 w 6306"/>
              <a:gd name="connsiteY33" fmla="*/ 255 h 573"/>
              <a:gd name="connsiteX34" fmla="*/ 1619 w 6306"/>
              <a:gd name="connsiteY34" fmla="*/ 273 h 573"/>
              <a:gd name="connsiteX35" fmla="*/ 1730 w 6306"/>
              <a:gd name="connsiteY35" fmla="*/ 283 h 573"/>
              <a:gd name="connsiteX36" fmla="*/ 1842 w 6306"/>
              <a:gd name="connsiteY36" fmla="*/ 295 h 573"/>
              <a:gd name="connsiteX37" fmla="*/ 1958 w 6306"/>
              <a:gd name="connsiteY37" fmla="*/ 309 h 573"/>
              <a:gd name="connsiteX38" fmla="*/ 2075 w 6306"/>
              <a:gd name="connsiteY38" fmla="*/ 324 h 573"/>
              <a:gd name="connsiteX39" fmla="*/ 2193 w 6306"/>
              <a:gd name="connsiteY39" fmla="*/ 340 h 573"/>
              <a:gd name="connsiteX40" fmla="*/ 2315 w 6306"/>
              <a:gd name="connsiteY40" fmla="*/ 357 h 573"/>
              <a:gd name="connsiteX41" fmla="*/ 2436 w 6306"/>
              <a:gd name="connsiteY41" fmla="*/ 376 h 573"/>
              <a:gd name="connsiteX42" fmla="*/ 2561 w 6306"/>
              <a:gd name="connsiteY42" fmla="*/ 397 h 573"/>
              <a:gd name="connsiteX43" fmla="*/ 2685 w 6306"/>
              <a:gd name="connsiteY43" fmla="*/ 418 h 573"/>
              <a:gd name="connsiteX44" fmla="*/ 2811 w 6306"/>
              <a:gd name="connsiteY44" fmla="*/ 442 h 573"/>
              <a:gd name="connsiteX45" fmla="*/ 2811 w 6306"/>
              <a:gd name="connsiteY45" fmla="*/ 442 h 573"/>
              <a:gd name="connsiteX0" fmla="*/ 2811 w 7080"/>
              <a:gd name="connsiteY0" fmla="*/ 442 h 573"/>
              <a:gd name="connsiteX1" fmla="*/ 2811 w 7080"/>
              <a:gd name="connsiteY1" fmla="*/ 442 h 573"/>
              <a:gd name="connsiteX2" fmla="*/ 2948 w 7080"/>
              <a:gd name="connsiteY2" fmla="*/ 469 h 573"/>
              <a:gd name="connsiteX3" fmla="*/ 3087 w 7080"/>
              <a:gd name="connsiteY3" fmla="*/ 501 h 573"/>
              <a:gd name="connsiteX4" fmla="*/ 3230 w 7080"/>
              <a:gd name="connsiteY4" fmla="*/ 535 h 573"/>
              <a:gd name="connsiteX5" fmla="*/ 3372 w 7080"/>
              <a:gd name="connsiteY5" fmla="*/ 573 h 573"/>
              <a:gd name="connsiteX6" fmla="*/ 3372 w 7080"/>
              <a:gd name="connsiteY6" fmla="*/ 573 h 573"/>
              <a:gd name="connsiteX7" fmla="*/ 3480 w 7080"/>
              <a:gd name="connsiteY7" fmla="*/ 531 h 573"/>
              <a:gd name="connsiteX8" fmla="*/ 3585 w 7080"/>
              <a:gd name="connsiteY8" fmla="*/ 493 h 573"/>
              <a:gd name="connsiteX9" fmla="*/ 3690 w 7080"/>
              <a:gd name="connsiteY9" fmla="*/ 459 h 573"/>
              <a:gd name="connsiteX10" fmla="*/ 3794 w 7080"/>
              <a:gd name="connsiteY10" fmla="*/ 426 h 573"/>
              <a:gd name="connsiteX11" fmla="*/ 3896 w 7080"/>
              <a:gd name="connsiteY11" fmla="*/ 396 h 573"/>
              <a:gd name="connsiteX12" fmla="*/ 3996 w 7080"/>
              <a:gd name="connsiteY12" fmla="*/ 369 h 573"/>
              <a:gd name="connsiteX13" fmla="*/ 4094 w 7080"/>
              <a:gd name="connsiteY13" fmla="*/ 343 h 573"/>
              <a:gd name="connsiteX14" fmla="*/ 4191 w 7080"/>
              <a:gd name="connsiteY14" fmla="*/ 321 h 573"/>
              <a:gd name="connsiteX15" fmla="*/ 4287 w 7080"/>
              <a:gd name="connsiteY15" fmla="*/ 301 h 573"/>
              <a:gd name="connsiteX16" fmla="*/ 4380 w 7080"/>
              <a:gd name="connsiteY16" fmla="*/ 282 h 573"/>
              <a:gd name="connsiteX17" fmla="*/ 4472 w 7080"/>
              <a:gd name="connsiteY17" fmla="*/ 267 h 573"/>
              <a:gd name="connsiteX18" fmla="*/ 4560 w 7080"/>
              <a:gd name="connsiteY18" fmla="*/ 252 h 573"/>
              <a:gd name="connsiteX19" fmla="*/ 4647 w 7080"/>
              <a:gd name="connsiteY19" fmla="*/ 240 h 573"/>
              <a:gd name="connsiteX20" fmla="*/ 6306 w 7080"/>
              <a:gd name="connsiteY20" fmla="*/ 0 h 573"/>
              <a:gd name="connsiteX21" fmla="*/ 0 w 7080"/>
              <a:gd name="connsiteY21" fmla="*/ 10 h 573"/>
              <a:gd name="connsiteX22" fmla="*/ 0 w 7080"/>
              <a:gd name="connsiteY22" fmla="*/ 220 h 573"/>
              <a:gd name="connsiteX23" fmla="*/ 0 w 7080"/>
              <a:gd name="connsiteY23" fmla="*/ 220 h 573"/>
              <a:gd name="connsiteX24" fmla="*/ 149 w 7080"/>
              <a:gd name="connsiteY24" fmla="*/ 216 h 573"/>
              <a:gd name="connsiteX25" fmla="*/ 251 w 7080"/>
              <a:gd name="connsiteY25" fmla="*/ 214 h 573"/>
              <a:gd name="connsiteX26" fmla="*/ 371 w 7080"/>
              <a:gd name="connsiteY26" fmla="*/ 214 h 573"/>
              <a:gd name="connsiteX27" fmla="*/ 509 w 7080"/>
              <a:gd name="connsiteY27" fmla="*/ 214 h 573"/>
              <a:gd name="connsiteX28" fmla="*/ 660 w 7080"/>
              <a:gd name="connsiteY28" fmla="*/ 217 h 573"/>
              <a:gd name="connsiteX29" fmla="*/ 827 w 7080"/>
              <a:gd name="connsiteY29" fmla="*/ 222 h 573"/>
              <a:gd name="connsiteX30" fmla="*/ 1007 w 7080"/>
              <a:gd name="connsiteY30" fmla="*/ 229 h 573"/>
              <a:gd name="connsiteX31" fmla="*/ 1200 w 7080"/>
              <a:gd name="connsiteY31" fmla="*/ 240 h 573"/>
              <a:gd name="connsiteX32" fmla="*/ 1404 w 7080"/>
              <a:gd name="connsiteY32" fmla="*/ 255 h 573"/>
              <a:gd name="connsiteX33" fmla="*/ 1619 w 7080"/>
              <a:gd name="connsiteY33" fmla="*/ 273 h 573"/>
              <a:gd name="connsiteX34" fmla="*/ 1730 w 7080"/>
              <a:gd name="connsiteY34" fmla="*/ 283 h 573"/>
              <a:gd name="connsiteX35" fmla="*/ 1842 w 7080"/>
              <a:gd name="connsiteY35" fmla="*/ 295 h 573"/>
              <a:gd name="connsiteX36" fmla="*/ 1958 w 7080"/>
              <a:gd name="connsiteY36" fmla="*/ 309 h 573"/>
              <a:gd name="connsiteX37" fmla="*/ 2075 w 7080"/>
              <a:gd name="connsiteY37" fmla="*/ 324 h 573"/>
              <a:gd name="connsiteX38" fmla="*/ 2193 w 7080"/>
              <a:gd name="connsiteY38" fmla="*/ 340 h 573"/>
              <a:gd name="connsiteX39" fmla="*/ 2315 w 7080"/>
              <a:gd name="connsiteY39" fmla="*/ 357 h 573"/>
              <a:gd name="connsiteX40" fmla="*/ 2436 w 7080"/>
              <a:gd name="connsiteY40" fmla="*/ 376 h 573"/>
              <a:gd name="connsiteX41" fmla="*/ 2561 w 7080"/>
              <a:gd name="connsiteY41" fmla="*/ 397 h 573"/>
              <a:gd name="connsiteX42" fmla="*/ 2685 w 7080"/>
              <a:gd name="connsiteY42" fmla="*/ 418 h 573"/>
              <a:gd name="connsiteX43" fmla="*/ 2811 w 7080"/>
              <a:gd name="connsiteY43" fmla="*/ 442 h 573"/>
              <a:gd name="connsiteX44" fmla="*/ 2811 w 7080"/>
              <a:gd name="connsiteY44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4560 w 6306"/>
              <a:gd name="connsiteY18" fmla="*/ 252 h 573"/>
              <a:gd name="connsiteX19" fmla="*/ 6306 w 6306"/>
              <a:gd name="connsiteY19" fmla="*/ 0 h 573"/>
              <a:gd name="connsiteX20" fmla="*/ 0 w 6306"/>
              <a:gd name="connsiteY20" fmla="*/ 10 h 573"/>
              <a:gd name="connsiteX21" fmla="*/ 0 w 6306"/>
              <a:gd name="connsiteY21" fmla="*/ 220 h 573"/>
              <a:gd name="connsiteX22" fmla="*/ 0 w 6306"/>
              <a:gd name="connsiteY22" fmla="*/ 220 h 573"/>
              <a:gd name="connsiteX23" fmla="*/ 149 w 6306"/>
              <a:gd name="connsiteY23" fmla="*/ 216 h 573"/>
              <a:gd name="connsiteX24" fmla="*/ 251 w 6306"/>
              <a:gd name="connsiteY24" fmla="*/ 214 h 573"/>
              <a:gd name="connsiteX25" fmla="*/ 371 w 6306"/>
              <a:gd name="connsiteY25" fmla="*/ 214 h 573"/>
              <a:gd name="connsiteX26" fmla="*/ 509 w 6306"/>
              <a:gd name="connsiteY26" fmla="*/ 214 h 573"/>
              <a:gd name="connsiteX27" fmla="*/ 660 w 6306"/>
              <a:gd name="connsiteY27" fmla="*/ 217 h 573"/>
              <a:gd name="connsiteX28" fmla="*/ 827 w 6306"/>
              <a:gd name="connsiteY28" fmla="*/ 222 h 573"/>
              <a:gd name="connsiteX29" fmla="*/ 1007 w 6306"/>
              <a:gd name="connsiteY29" fmla="*/ 229 h 573"/>
              <a:gd name="connsiteX30" fmla="*/ 1200 w 6306"/>
              <a:gd name="connsiteY30" fmla="*/ 240 h 573"/>
              <a:gd name="connsiteX31" fmla="*/ 1404 w 6306"/>
              <a:gd name="connsiteY31" fmla="*/ 255 h 573"/>
              <a:gd name="connsiteX32" fmla="*/ 1619 w 6306"/>
              <a:gd name="connsiteY32" fmla="*/ 273 h 573"/>
              <a:gd name="connsiteX33" fmla="*/ 1730 w 6306"/>
              <a:gd name="connsiteY33" fmla="*/ 283 h 573"/>
              <a:gd name="connsiteX34" fmla="*/ 1842 w 6306"/>
              <a:gd name="connsiteY34" fmla="*/ 295 h 573"/>
              <a:gd name="connsiteX35" fmla="*/ 1958 w 6306"/>
              <a:gd name="connsiteY35" fmla="*/ 309 h 573"/>
              <a:gd name="connsiteX36" fmla="*/ 2075 w 6306"/>
              <a:gd name="connsiteY36" fmla="*/ 324 h 573"/>
              <a:gd name="connsiteX37" fmla="*/ 2193 w 6306"/>
              <a:gd name="connsiteY37" fmla="*/ 340 h 573"/>
              <a:gd name="connsiteX38" fmla="*/ 2315 w 6306"/>
              <a:gd name="connsiteY38" fmla="*/ 357 h 573"/>
              <a:gd name="connsiteX39" fmla="*/ 2436 w 6306"/>
              <a:gd name="connsiteY39" fmla="*/ 376 h 573"/>
              <a:gd name="connsiteX40" fmla="*/ 2561 w 6306"/>
              <a:gd name="connsiteY40" fmla="*/ 397 h 573"/>
              <a:gd name="connsiteX41" fmla="*/ 2685 w 6306"/>
              <a:gd name="connsiteY41" fmla="*/ 418 h 573"/>
              <a:gd name="connsiteX42" fmla="*/ 2811 w 6306"/>
              <a:gd name="connsiteY42" fmla="*/ 442 h 573"/>
              <a:gd name="connsiteX43" fmla="*/ 2811 w 6306"/>
              <a:gd name="connsiteY43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4472 w 6306"/>
              <a:gd name="connsiteY17" fmla="*/ 267 h 573"/>
              <a:gd name="connsiteX18" fmla="*/ 6306 w 6306"/>
              <a:gd name="connsiteY18" fmla="*/ 0 h 573"/>
              <a:gd name="connsiteX19" fmla="*/ 0 w 6306"/>
              <a:gd name="connsiteY19" fmla="*/ 10 h 573"/>
              <a:gd name="connsiteX20" fmla="*/ 0 w 6306"/>
              <a:gd name="connsiteY20" fmla="*/ 220 h 573"/>
              <a:gd name="connsiteX21" fmla="*/ 0 w 6306"/>
              <a:gd name="connsiteY21" fmla="*/ 220 h 573"/>
              <a:gd name="connsiteX22" fmla="*/ 149 w 6306"/>
              <a:gd name="connsiteY22" fmla="*/ 216 h 573"/>
              <a:gd name="connsiteX23" fmla="*/ 251 w 6306"/>
              <a:gd name="connsiteY23" fmla="*/ 214 h 573"/>
              <a:gd name="connsiteX24" fmla="*/ 371 w 6306"/>
              <a:gd name="connsiteY24" fmla="*/ 214 h 573"/>
              <a:gd name="connsiteX25" fmla="*/ 509 w 6306"/>
              <a:gd name="connsiteY25" fmla="*/ 214 h 573"/>
              <a:gd name="connsiteX26" fmla="*/ 660 w 6306"/>
              <a:gd name="connsiteY26" fmla="*/ 217 h 573"/>
              <a:gd name="connsiteX27" fmla="*/ 827 w 6306"/>
              <a:gd name="connsiteY27" fmla="*/ 222 h 573"/>
              <a:gd name="connsiteX28" fmla="*/ 1007 w 6306"/>
              <a:gd name="connsiteY28" fmla="*/ 229 h 573"/>
              <a:gd name="connsiteX29" fmla="*/ 1200 w 6306"/>
              <a:gd name="connsiteY29" fmla="*/ 240 h 573"/>
              <a:gd name="connsiteX30" fmla="*/ 1404 w 6306"/>
              <a:gd name="connsiteY30" fmla="*/ 255 h 573"/>
              <a:gd name="connsiteX31" fmla="*/ 1619 w 6306"/>
              <a:gd name="connsiteY31" fmla="*/ 273 h 573"/>
              <a:gd name="connsiteX32" fmla="*/ 1730 w 6306"/>
              <a:gd name="connsiteY32" fmla="*/ 283 h 573"/>
              <a:gd name="connsiteX33" fmla="*/ 1842 w 6306"/>
              <a:gd name="connsiteY33" fmla="*/ 295 h 573"/>
              <a:gd name="connsiteX34" fmla="*/ 1958 w 6306"/>
              <a:gd name="connsiteY34" fmla="*/ 309 h 573"/>
              <a:gd name="connsiteX35" fmla="*/ 2075 w 6306"/>
              <a:gd name="connsiteY35" fmla="*/ 324 h 573"/>
              <a:gd name="connsiteX36" fmla="*/ 2193 w 6306"/>
              <a:gd name="connsiteY36" fmla="*/ 340 h 573"/>
              <a:gd name="connsiteX37" fmla="*/ 2315 w 6306"/>
              <a:gd name="connsiteY37" fmla="*/ 357 h 573"/>
              <a:gd name="connsiteX38" fmla="*/ 2436 w 6306"/>
              <a:gd name="connsiteY38" fmla="*/ 376 h 573"/>
              <a:gd name="connsiteX39" fmla="*/ 2561 w 6306"/>
              <a:gd name="connsiteY39" fmla="*/ 397 h 573"/>
              <a:gd name="connsiteX40" fmla="*/ 2685 w 6306"/>
              <a:gd name="connsiteY40" fmla="*/ 418 h 573"/>
              <a:gd name="connsiteX41" fmla="*/ 2811 w 6306"/>
              <a:gd name="connsiteY41" fmla="*/ 442 h 573"/>
              <a:gd name="connsiteX42" fmla="*/ 2811 w 6306"/>
              <a:gd name="connsiteY42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380 w 6306"/>
              <a:gd name="connsiteY16" fmla="*/ 282 h 573"/>
              <a:gd name="connsiteX17" fmla="*/ 6306 w 6306"/>
              <a:gd name="connsiteY17" fmla="*/ 0 h 573"/>
              <a:gd name="connsiteX18" fmla="*/ 0 w 6306"/>
              <a:gd name="connsiteY18" fmla="*/ 10 h 573"/>
              <a:gd name="connsiteX19" fmla="*/ 0 w 6306"/>
              <a:gd name="connsiteY19" fmla="*/ 220 h 573"/>
              <a:gd name="connsiteX20" fmla="*/ 0 w 6306"/>
              <a:gd name="connsiteY20" fmla="*/ 220 h 573"/>
              <a:gd name="connsiteX21" fmla="*/ 149 w 6306"/>
              <a:gd name="connsiteY21" fmla="*/ 216 h 573"/>
              <a:gd name="connsiteX22" fmla="*/ 251 w 6306"/>
              <a:gd name="connsiteY22" fmla="*/ 214 h 573"/>
              <a:gd name="connsiteX23" fmla="*/ 371 w 6306"/>
              <a:gd name="connsiteY23" fmla="*/ 214 h 573"/>
              <a:gd name="connsiteX24" fmla="*/ 509 w 6306"/>
              <a:gd name="connsiteY24" fmla="*/ 214 h 573"/>
              <a:gd name="connsiteX25" fmla="*/ 660 w 6306"/>
              <a:gd name="connsiteY25" fmla="*/ 217 h 573"/>
              <a:gd name="connsiteX26" fmla="*/ 827 w 6306"/>
              <a:gd name="connsiteY26" fmla="*/ 222 h 573"/>
              <a:gd name="connsiteX27" fmla="*/ 1007 w 6306"/>
              <a:gd name="connsiteY27" fmla="*/ 229 h 573"/>
              <a:gd name="connsiteX28" fmla="*/ 1200 w 6306"/>
              <a:gd name="connsiteY28" fmla="*/ 240 h 573"/>
              <a:gd name="connsiteX29" fmla="*/ 1404 w 6306"/>
              <a:gd name="connsiteY29" fmla="*/ 255 h 573"/>
              <a:gd name="connsiteX30" fmla="*/ 1619 w 6306"/>
              <a:gd name="connsiteY30" fmla="*/ 273 h 573"/>
              <a:gd name="connsiteX31" fmla="*/ 1730 w 6306"/>
              <a:gd name="connsiteY31" fmla="*/ 283 h 573"/>
              <a:gd name="connsiteX32" fmla="*/ 1842 w 6306"/>
              <a:gd name="connsiteY32" fmla="*/ 295 h 573"/>
              <a:gd name="connsiteX33" fmla="*/ 1958 w 6306"/>
              <a:gd name="connsiteY33" fmla="*/ 309 h 573"/>
              <a:gd name="connsiteX34" fmla="*/ 2075 w 6306"/>
              <a:gd name="connsiteY34" fmla="*/ 324 h 573"/>
              <a:gd name="connsiteX35" fmla="*/ 2193 w 6306"/>
              <a:gd name="connsiteY35" fmla="*/ 340 h 573"/>
              <a:gd name="connsiteX36" fmla="*/ 2315 w 6306"/>
              <a:gd name="connsiteY36" fmla="*/ 357 h 573"/>
              <a:gd name="connsiteX37" fmla="*/ 2436 w 6306"/>
              <a:gd name="connsiteY37" fmla="*/ 376 h 573"/>
              <a:gd name="connsiteX38" fmla="*/ 2561 w 6306"/>
              <a:gd name="connsiteY38" fmla="*/ 397 h 573"/>
              <a:gd name="connsiteX39" fmla="*/ 2685 w 6306"/>
              <a:gd name="connsiteY39" fmla="*/ 418 h 573"/>
              <a:gd name="connsiteX40" fmla="*/ 2811 w 6306"/>
              <a:gd name="connsiteY40" fmla="*/ 442 h 573"/>
              <a:gd name="connsiteX41" fmla="*/ 2811 w 6306"/>
              <a:gd name="connsiteY4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5069 w 6306"/>
              <a:gd name="connsiteY16" fmla="*/ 147 h 573"/>
              <a:gd name="connsiteX17" fmla="*/ 6306 w 6306"/>
              <a:gd name="connsiteY17" fmla="*/ 0 h 573"/>
              <a:gd name="connsiteX18" fmla="*/ 0 w 6306"/>
              <a:gd name="connsiteY18" fmla="*/ 10 h 573"/>
              <a:gd name="connsiteX19" fmla="*/ 0 w 6306"/>
              <a:gd name="connsiteY19" fmla="*/ 220 h 573"/>
              <a:gd name="connsiteX20" fmla="*/ 0 w 6306"/>
              <a:gd name="connsiteY20" fmla="*/ 220 h 573"/>
              <a:gd name="connsiteX21" fmla="*/ 149 w 6306"/>
              <a:gd name="connsiteY21" fmla="*/ 216 h 573"/>
              <a:gd name="connsiteX22" fmla="*/ 251 w 6306"/>
              <a:gd name="connsiteY22" fmla="*/ 214 h 573"/>
              <a:gd name="connsiteX23" fmla="*/ 371 w 6306"/>
              <a:gd name="connsiteY23" fmla="*/ 214 h 573"/>
              <a:gd name="connsiteX24" fmla="*/ 509 w 6306"/>
              <a:gd name="connsiteY24" fmla="*/ 214 h 573"/>
              <a:gd name="connsiteX25" fmla="*/ 660 w 6306"/>
              <a:gd name="connsiteY25" fmla="*/ 217 h 573"/>
              <a:gd name="connsiteX26" fmla="*/ 827 w 6306"/>
              <a:gd name="connsiteY26" fmla="*/ 222 h 573"/>
              <a:gd name="connsiteX27" fmla="*/ 1007 w 6306"/>
              <a:gd name="connsiteY27" fmla="*/ 229 h 573"/>
              <a:gd name="connsiteX28" fmla="*/ 1200 w 6306"/>
              <a:gd name="connsiteY28" fmla="*/ 240 h 573"/>
              <a:gd name="connsiteX29" fmla="*/ 1404 w 6306"/>
              <a:gd name="connsiteY29" fmla="*/ 255 h 573"/>
              <a:gd name="connsiteX30" fmla="*/ 1619 w 6306"/>
              <a:gd name="connsiteY30" fmla="*/ 273 h 573"/>
              <a:gd name="connsiteX31" fmla="*/ 1730 w 6306"/>
              <a:gd name="connsiteY31" fmla="*/ 283 h 573"/>
              <a:gd name="connsiteX32" fmla="*/ 1842 w 6306"/>
              <a:gd name="connsiteY32" fmla="*/ 295 h 573"/>
              <a:gd name="connsiteX33" fmla="*/ 1958 w 6306"/>
              <a:gd name="connsiteY33" fmla="*/ 309 h 573"/>
              <a:gd name="connsiteX34" fmla="*/ 2075 w 6306"/>
              <a:gd name="connsiteY34" fmla="*/ 324 h 573"/>
              <a:gd name="connsiteX35" fmla="*/ 2193 w 6306"/>
              <a:gd name="connsiteY35" fmla="*/ 340 h 573"/>
              <a:gd name="connsiteX36" fmla="*/ 2315 w 6306"/>
              <a:gd name="connsiteY36" fmla="*/ 357 h 573"/>
              <a:gd name="connsiteX37" fmla="*/ 2436 w 6306"/>
              <a:gd name="connsiteY37" fmla="*/ 376 h 573"/>
              <a:gd name="connsiteX38" fmla="*/ 2561 w 6306"/>
              <a:gd name="connsiteY38" fmla="*/ 397 h 573"/>
              <a:gd name="connsiteX39" fmla="*/ 2685 w 6306"/>
              <a:gd name="connsiteY39" fmla="*/ 418 h 573"/>
              <a:gd name="connsiteX40" fmla="*/ 2811 w 6306"/>
              <a:gd name="connsiteY40" fmla="*/ 442 h 573"/>
              <a:gd name="connsiteX41" fmla="*/ 2811 w 6306"/>
              <a:gd name="connsiteY4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5069 w 6306"/>
              <a:gd name="connsiteY16" fmla="*/ 147 h 573"/>
              <a:gd name="connsiteX17" fmla="*/ 6306 w 6306"/>
              <a:gd name="connsiteY17" fmla="*/ 0 h 573"/>
              <a:gd name="connsiteX18" fmla="*/ 0 w 6306"/>
              <a:gd name="connsiteY18" fmla="*/ 10 h 573"/>
              <a:gd name="connsiteX19" fmla="*/ 0 w 6306"/>
              <a:gd name="connsiteY19" fmla="*/ 220 h 573"/>
              <a:gd name="connsiteX20" fmla="*/ 0 w 6306"/>
              <a:gd name="connsiteY20" fmla="*/ 220 h 573"/>
              <a:gd name="connsiteX21" fmla="*/ 149 w 6306"/>
              <a:gd name="connsiteY21" fmla="*/ 216 h 573"/>
              <a:gd name="connsiteX22" fmla="*/ 251 w 6306"/>
              <a:gd name="connsiteY22" fmla="*/ 214 h 573"/>
              <a:gd name="connsiteX23" fmla="*/ 371 w 6306"/>
              <a:gd name="connsiteY23" fmla="*/ 214 h 573"/>
              <a:gd name="connsiteX24" fmla="*/ 509 w 6306"/>
              <a:gd name="connsiteY24" fmla="*/ 214 h 573"/>
              <a:gd name="connsiteX25" fmla="*/ 660 w 6306"/>
              <a:gd name="connsiteY25" fmla="*/ 217 h 573"/>
              <a:gd name="connsiteX26" fmla="*/ 827 w 6306"/>
              <a:gd name="connsiteY26" fmla="*/ 222 h 573"/>
              <a:gd name="connsiteX27" fmla="*/ 1007 w 6306"/>
              <a:gd name="connsiteY27" fmla="*/ 229 h 573"/>
              <a:gd name="connsiteX28" fmla="*/ 1200 w 6306"/>
              <a:gd name="connsiteY28" fmla="*/ 240 h 573"/>
              <a:gd name="connsiteX29" fmla="*/ 1404 w 6306"/>
              <a:gd name="connsiteY29" fmla="*/ 255 h 573"/>
              <a:gd name="connsiteX30" fmla="*/ 1619 w 6306"/>
              <a:gd name="connsiteY30" fmla="*/ 273 h 573"/>
              <a:gd name="connsiteX31" fmla="*/ 1730 w 6306"/>
              <a:gd name="connsiteY31" fmla="*/ 283 h 573"/>
              <a:gd name="connsiteX32" fmla="*/ 1842 w 6306"/>
              <a:gd name="connsiteY32" fmla="*/ 295 h 573"/>
              <a:gd name="connsiteX33" fmla="*/ 1958 w 6306"/>
              <a:gd name="connsiteY33" fmla="*/ 309 h 573"/>
              <a:gd name="connsiteX34" fmla="*/ 2075 w 6306"/>
              <a:gd name="connsiteY34" fmla="*/ 324 h 573"/>
              <a:gd name="connsiteX35" fmla="*/ 2193 w 6306"/>
              <a:gd name="connsiteY35" fmla="*/ 340 h 573"/>
              <a:gd name="connsiteX36" fmla="*/ 2315 w 6306"/>
              <a:gd name="connsiteY36" fmla="*/ 357 h 573"/>
              <a:gd name="connsiteX37" fmla="*/ 2436 w 6306"/>
              <a:gd name="connsiteY37" fmla="*/ 376 h 573"/>
              <a:gd name="connsiteX38" fmla="*/ 2561 w 6306"/>
              <a:gd name="connsiteY38" fmla="*/ 397 h 573"/>
              <a:gd name="connsiteX39" fmla="*/ 2685 w 6306"/>
              <a:gd name="connsiteY39" fmla="*/ 418 h 573"/>
              <a:gd name="connsiteX40" fmla="*/ 2811 w 6306"/>
              <a:gd name="connsiteY40" fmla="*/ 442 h 573"/>
              <a:gd name="connsiteX41" fmla="*/ 2811 w 6306"/>
              <a:gd name="connsiteY4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5069 w 6306"/>
              <a:gd name="connsiteY16" fmla="*/ 147 h 573"/>
              <a:gd name="connsiteX17" fmla="*/ 6306 w 6306"/>
              <a:gd name="connsiteY17" fmla="*/ 0 h 573"/>
              <a:gd name="connsiteX18" fmla="*/ 0 w 6306"/>
              <a:gd name="connsiteY18" fmla="*/ 10 h 573"/>
              <a:gd name="connsiteX19" fmla="*/ 0 w 6306"/>
              <a:gd name="connsiteY19" fmla="*/ 220 h 573"/>
              <a:gd name="connsiteX20" fmla="*/ 0 w 6306"/>
              <a:gd name="connsiteY20" fmla="*/ 220 h 573"/>
              <a:gd name="connsiteX21" fmla="*/ 149 w 6306"/>
              <a:gd name="connsiteY21" fmla="*/ 216 h 573"/>
              <a:gd name="connsiteX22" fmla="*/ 251 w 6306"/>
              <a:gd name="connsiteY22" fmla="*/ 214 h 573"/>
              <a:gd name="connsiteX23" fmla="*/ 371 w 6306"/>
              <a:gd name="connsiteY23" fmla="*/ 214 h 573"/>
              <a:gd name="connsiteX24" fmla="*/ 509 w 6306"/>
              <a:gd name="connsiteY24" fmla="*/ 214 h 573"/>
              <a:gd name="connsiteX25" fmla="*/ 660 w 6306"/>
              <a:gd name="connsiteY25" fmla="*/ 217 h 573"/>
              <a:gd name="connsiteX26" fmla="*/ 827 w 6306"/>
              <a:gd name="connsiteY26" fmla="*/ 222 h 573"/>
              <a:gd name="connsiteX27" fmla="*/ 1007 w 6306"/>
              <a:gd name="connsiteY27" fmla="*/ 229 h 573"/>
              <a:gd name="connsiteX28" fmla="*/ 1200 w 6306"/>
              <a:gd name="connsiteY28" fmla="*/ 240 h 573"/>
              <a:gd name="connsiteX29" fmla="*/ 1404 w 6306"/>
              <a:gd name="connsiteY29" fmla="*/ 255 h 573"/>
              <a:gd name="connsiteX30" fmla="*/ 1619 w 6306"/>
              <a:gd name="connsiteY30" fmla="*/ 273 h 573"/>
              <a:gd name="connsiteX31" fmla="*/ 1730 w 6306"/>
              <a:gd name="connsiteY31" fmla="*/ 283 h 573"/>
              <a:gd name="connsiteX32" fmla="*/ 1842 w 6306"/>
              <a:gd name="connsiteY32" fmla="*/ 295 h 573"/>
              <a:gd name="connsiteX33" fmla="*/ 1958 w 6306"/>
              <a:gd name="connsiteY33" fmla="*/ 309 h 573"/>
              <a:gd name="connsiteX34" fmla="*/ 2075 w 6306"/>
              <a:gd name="connsiteY34" fmla="*/ 324 h 573"/>
              <a:gd name="connsiteX35" fmla="*/ 2193 w 6306"/>
              <a:gd name="connsiteY35" fmla="*/ 340 h 573"/>
              <a:gd name="connsiteX36" fmla="*/ 2315 w 6306"/>
              <a:gd name="connsiteY36" fmla="*/ 357 h 573"/>
              <a:gd name="connsiteX37" fmla="*/ 2436 w 6306"/>
              <a:gd name="connsiteY37" fmla="*/ 376 h 573"/>
              <a:gd name="connsiteX38" fmla="*/ 2561 w 6306"/>
              <a:gd name="connsiteY38" fmla="*/ 397 h 573"/>
              <a:gd name="connsiteX39" fmla="*/ 2685 w 6306"/>
              <a:gd name="connsiteY39" fmla="*/ 418 h 573"/>
              <a:gd name="connsiteX40" fmla="*/ 2811 w 6306"/>
              <a:gd name="connsiteY40" fmla="*/ 442 h 573"/>
              <a:gd name="connsiteX41" fmla="*/ 2811 w 6306"/>
              <a:gd name="connsiteY4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5069 w 6306"/>
              <a:gd name="connsiteY16" fmla="*/ 147 h 573"/>
              <a:gd name="connsiteX17" fmla="*/ 5099 w 6306"/>
              <a:gd name="connsiteY17" fmla="*/ 179 h 573"/>
              <a:gd name="connsiteX18" fmla="*/ 6306 w 6306"/>
              <a:gd name="connsiteY18" fmla="*/ 0 h 573"/>
              <a:gd name="connsiteX19" fmla="*/ 0 w 6306"/>
              <a:gd name="connsiteY19" fmla="*/ 10 h 573"/>
              <a:gd name="connsiteX20" fmla="*/ 0 w 6306"/>
              <a:gd name="connsiteY20" fmla="*/ 220 h 573"/>
              <a:gd name="connsiteX21" fmla="*/ 0 w 6306"/>
              <a:gd name="connsiteY21" fmla="*/ 220 h 573"/>
              <a:gd name="connsiteX22" fmla="*/ 149 w 6306"/>
              <a:gd name="connsiteY22" fmla="*/ 216 h 573"/>
              <a:gd name="connsiteX23" fmla="*/ 251 w 6306"/>
              <a:gd name="connsiteY23" fmla="*/ 214 h 573"/>
              <a:gd name="connsiteX24" fmla="*/ 371 w 6306"/>
              <a:gd name="connsiteY24" fmla="*/ 214 h 573"/>
              <a:gd name="connsiteX25" fmla="*/ 509 w 6306"/>
              <a:gd name="connsiteY25" fmla="*/ 214 h 573"/>
              <a:gd name="connsiteX26" fmla="*/ 660 w 6306"/>
              <a:gd name="connsiteY26" fmla="*/ 217 h 573"/>
              <a:gd name="connsiteX27" fmla="*/ 827 w 6306"/>
              <a:gd name="connsiteY27" fmla="*/ 222 h 573"/>
              <a:gd name="connsiteX28" fmla="*/ 1007 w 6306"/>
              <a:gd name="connsiteY28" fmla="*/ 229 h 573"/>
              <a:gd name="connsiteX29" fmla="*/ 1200 w 6306"/>
              <a:gd name="connsiteY29" fmla="*/ 240 h 573"/>
              <a:gd name="connsiteX30" fmla="*/ 1404 w 6306"/>
              <a:gd name="connsiteY30" fmla="*/ 255 h 573"/>
              <a:gd name="connsiteX31" fmla="*/ 1619 w 6306"/>
              <a:gd name="connsiteY31" fmla="*/ 273 h 573"/>
              <a:gd name="connsiteX32" fmla="*/ 1730 w 6306"/>
              <a:gd name="connsiteY32" fmla="*/ 283 h 573"/>
              <a:gd name="connsiteX33" fmla="*/ 1842 w 6306"/>
              <a:gd name="connsiteY33" fmla="*/ 295 h 573"/>
              <a:gd name="connsiteX34" fmla="*/ 1958 w 6306"/>
              <a:gd name="connsiteY34" fmla="*/ 309 h 573"/>
              <a:gd name="connsiteX35" fmla="*/ 2075 w 6306"/>
              <a:gd name="connsiteY35" fmla="*/ 324 h 573"/>
              <a:gd name="connsiteX36" fmla="*/ 2193 w 6306"/>
              <a:gd name="connsiteY36" fmla="*/ 340 h 573"/>
              <a:gd name="connsiteX37" fmla="*/ 2315 w 6306"/>
              <a:gd name="connsiteY37" fmla="*/ 357 h 573"/>
              <a:gd name="connsiteX38" fmla="*/ 2436 w 6306"/>
              <a:gd name="connsiteY38" fmla="*/ 376 h 573"/>
              <a:gd name="connsiteX39" fmla="*/ 2561 w 6306"/>
              <a:gd name="connsiteY39" fmla="*/ 397 h 573"/>
              <a:gd name="connsiteX40" fmla="*/ 2685 w 6306"/>
              <a:gd name="connsiteY40" fmla="*/ 418 h 573"/>
              <a:gd name="connsiteX41" fmla="*/ 2811 w 6306"/>
              <a:gd name="connsiteY41" fmla="*/ 442 h 573"/>
              <a:gd name="connsiteX42" fmla="*/ 2811 w 6306"/>
              <a:gd name="connsiteY42" fmla="*/ 442 h 573"/>
              <a:gd name="connsiteX0" fmla="*/ 2811 w 7151"/>
              <a:gd name="connsiteY0" fmla="*/ 442 h 573"/>
              <a:gd name="connsiteX1" fmla="*/ 2811 w 7151"/>
              <a:gd name="connsiteY1" fmla="*/ 442 h 573"/>
              <a:gd name="connsiteX2" fmla="*/ 2948 w 7151"/>
              <a:gd name="connsiteY2" fmla="*/ 469 h 573"/>
              <a:gd name="connsiteX3" fmla="*/ 3087 w 7151"/>
              <a:gd name="connsiteY3" fmla="*/ 501 h 573"/>
              <a:gd name="connsiteX4" fmla="*/ 3230 w 7151"/>
              <a:gd name="connsiteY4" fmla="*/ 535 h 573"/>
              <a:gd name="connsiteX5" fmla="*/ 3372 w 7151"/>
              <a:gd name="connsiteY5" fmla="*/ 573 h 573"/>
              <a:gd name="connsiteX6" fmla="*/ 3372 w 7151"/>
              <a:gd name="connsiteY6" fmla="*/ 573 h 573"/>
              <a:gd name="connsiteX7" fmla="*/ 3480 w 7151"/>
              <a:gd name="connsiteY7" fmla="*/ 531 h 573"/>
              <a:gd name="connsiteX8" fmla="*/ 3585 w 7151"/>
              <a:gd name="connsiteY8" fmla="*/ 493 h 573"/>
              <a:gd name="connsiteX9" fmla="*/ 3690 w 7151"/>
              <a:gd name="connsiteY9" fmla="*/ 459 h 573"/>
              <a:gd name="connsiteX10" fmla="*/ 3794 w 7151"/>
              <a:gd name="connsiteY10" fmla="*/ 426 h 573"/>
              <a:gd name="connsiteX11" fmla="*/ 3896 w 7151"/>
              <a:gd name="connsiteY11" fmla="*/ 396 h 573"/>
              <a:gd name="connsiteX12" fmla="*/ 3996 w 7151"/>
              <a:gd name="connsiteY12" fmla="*/ 369 h 573"/>
              <a:gd name="connsiteX13" fmla="*/ 4094 w 7151"/>
              <a:gd name="connsiteY13" fmla="*/ 343 h 573"/>
              <a:gd name="connsiteX14" fmla="*/ 4191 w 7151"/>
              <a:gd name="connsiteY14" fmla="*/ 321 h 573"/>
              <a:gd name="connsiteX15" fmla="*/ 4287 w 7151"/>
              <a:gd name="connsiteY15" fmla="*/ 301 h 573"/>
              <a:gd name="connsiteX16" fmla="*/ 5069 w 7151"/>
              <a:gd name="connsiteY16" fmla="*/ 147 h 573"/>
              <a:gd name="connsiteX17" fmla="*/ 6306 w 7151"/>
              <a:gd name="connsiteY17" fmla="*/ 0 h 573"/>
              <a:gd name="connsiteX18" fmla="*/ 0 w 7151"/>
              <a:gd name="connsiteY18" fmla="*/ 10 h 573"/>
              <a:gd name="connsiteX19" fmla="*/ 0 w 7151"/>
              <a:gd name="connsiteY19" fmla="*/ 220 h 573"/>
              <a:gd name="connsiteX20" fmla="*/ 0 w 7151"/>
              <a:gd name="connsiteY20" fmla="*/ 220 h 573"/>
              <a:gd name="connsiteX21" fmla="*/ 149 w 7151"/>
              <a:gd name="connsiteY21" fmla="*/ 216 h 573"/>
              <a:gd name="connsiteX22" fmla="*/ 251 w 7151"/>
              <a:gd name="connsiteY22" fmla="*/ 214 h 573"/>
              <a:gd name="connsiteX23" fmla="*/ 371 w 7151"/>
              <a:gd name="connsiteY23" fmla="*/ 214 h 573"/>
              <a:gd name="connsiteX24" fmla="*/ 509 w 7151"/>
              <a:gd name="connsiteY24" fmla="*/ 214 h 573"/>
              <a:gd name="connsiteX25" fmla="*/ 660 w 7151"/>
              <a:gd name="connsiteY25" fmla="*/ 217 h 573"/>
              <a:gd name="connsiteX26" fmla="*/ 827 w 7151"/>
              <a:gd name="connsiteY26" fmla="*/ 222 h 573"/>
              <a:gd name="connsiteX27" fmla="*/ 1007 w 7151"/>
              <a:gd name="connsiteY27" fmla="*/ 229 h 573"/>
              <a:gd name="connsiteX28" fmla="*/ 1200 w 7151"/>
              <a:gd name="connsiteY28" fmla="*/ 240 h 573"/>
              <a:gd name="connsiteX29" fmla="*/ 1404 w 7151"/>
              <a:gd name="connsiteY29" fmla="*/ 255 h 573"/>
              <a:gd name="connsiteX30" fmla="*/ 1619 w 7151"/>
              <a:gd name="connsiteY30" fmla="*/ 273 h 573"/>
              <a:gd name="connsiteX31" fmla="*/ 1730 w 7151"/>
              <a:gd name="connsiteY31" fmla="*/ 283 h 573"/>
              <a:gd name="connsiteX32" fmla="*/ 1842 w 7151"/>
              <a:gd name="connsiteY32" fmla="*/ 295 h 573"/>
              <a:gd name="connsiteX33" fmla="*/ 1958 w 7151"/>
              <a:gd name="connsiteY33" fmla="*/ 309 h 573"/>
              <a:gd name="connsiteX34" fmla="*/ 2075 w 7151"/>
              <a:gd name="connsiteY34" fmla="*/ 324 h 573"/>
              <a:gd name="connsiteX35" fmla="*/ 2193 w 7151"/>
              <a:gd name="connsiteY35" fmla="*/ 340 h 573"/>
              <a:gd name="connsiteX36" fmla="*/ 2315 w 7151"/>
              <a:gd name="connsiteY36" fmla="*/ 357 h 573"/>
              <a:gd name="connsiteX37" fmla="*/ 2436 w 7151"/>
              <a:gd name="connsiteY37" fmla="*/ 376 h 573"/>
              <a:gd name="connsiteX38" fmla="*/ 2561 w 7151"/>
              <a:gd name="connsiteY38" fmla="*/ 397 h 573"/>
              <a:gd name="connsiteX39" fmla="*/ 2685 w 7151"/>
              <a:gd name="connsiteY39" fmla="*/ 418 h 573"/>
              <a:gd name="connsiteX40" fmla="*/ 2811 w 7151"/>
              <a:gd name="connsiteY40" fmla="*/ 442 h 573"/>
              <a:gd name="connsiteX41" fmla="*/ 2811 w 7151"/>
              <a:gd name="connsiteY41" fmla="*/ 442 h 573"/>
              <a:gd name="connsiteX0" fmla="*/ 2811 w 7151"/>
              <a:gd name="connsiteY0" fmla="*/ 442 h 573"/>
              <a:gd name="connsiteX1" fmla="*/ 2811 w 7151"/>
              <a:gd name="connsiteY1" fmla="*/ 442 h 573"/>
              <a:gd name="connsiteX2" fmla="*/ 2948 w 7151"/>
              <a:gd name="connsiteY2" fmla="*/ 469 h 573"/>
              <a:gd name="connsiteX3" fmla="*/ 3087 w 7151"/>
              <a:gd name="connsiteY3" fmla="*/ 501 h 573"/>
              <a:gd name="connsiteX4" fmla="*/ 3230 w 7151"/>
              <a:gd name="connsiteY4" fmla="*/ 535 h 573"/>
              <a:gd name="connsiteX5" fmla="*/ 3372 w 7151"/>
              <a:gd name="connsiteY5" fmla="*/ 573 h 573"/>
              <a:gd name="connsiteX6" fmla="*/ 3372 w 7151"/>
              <a:gd name="connsiteY6" fmla="*/ 573 h 573"/>
              <a:gd name="connsiteX7" fmla="*/ 3480 w 7151"/>
              <a:gd name="connsiteY7" fmla="*/ 531 h 573"/>
              <a:gd name="connsiteX8" fmla="*/ 3585 w 7151"/>
              <a:gd name="connsiteY8" fmla="*/ 493 h 573"/>
              <a:gd name="connsiteX9" fmla="*/ 3690 w 7151"/>
              <a:gd name="connsiteY9" fmla="*/ 459 h 573"/>
              <a:gd name="connsiteX10" fmla="*/ 3794 w 7151"/>
              <a:gd name="connsiteY10" fmla="*/ 426 h 573"/>
              <a:gd name="connsiteX11" fmla="*/ 3896 w 7151"/>
              <a:gd name="connsiteY11" fmla="*/ 396 h 573"/>
              <a:gd name="connsiteX12" fmla="*/ 3996 w 7151"/>
              <a:gd name="connsiteY12" fmla="*/ 369 h 573"/>
              <a:gd name="connsiteX13" fmla="*/ 4094 w 7151"/>
              <a:gd name="connsiteY13" fmla="*/ 343 h 573"/>
              <a:gd name="connsiteX14" fmla="*/ 4191 w 7151"/>
              <a:gd name="connsiteY14" fmla="*/ 321 h 573"/>
              <a:gd name="connsiteX15" fmla="*/ 4287 w 7151"/>
              <a:gd name="connsiteY15" fmla="*/ 301 h 573"/>
              <a:gd name="connsiteX16" fmla="*/ 5069 w 7151"/>
              <a:gd name="connsiteY16" fmla="*/ 147 h 573"/>
              <a:gd name="connsiteX17" fmla="*/ 6306 w 7151"/>
              <a:gd name="connsiteY17" fmla="*/ 0 h 573"/>
              <a:gd name="connsiteX18" fmla="*/ 0 w 7151"/>
              <a:gd name="connsiteY18" fmla="*/ 10 h 573"/>
              <a:gd name="connsiteX19" fmla="*/ 0 w 7151"/>
              <a:gd name="connsiteY19" fmla="*/ 220 h 573"/>
              <a:gd name="connsiteX20" fmla="*/ 0 w 7151"/>
              <a:gd name="connsiteY20" fmla="*/ 220 h 573"/>
              <a:gd name="connsiteX21" fmla="*/ 149 w 7151"/>
              <a:gd name="connsiteY21" fmla="*/ 216 h 573"/>
              <a:gd name="connsiteX22" fmla="*/ 251 w 7151"/>
              <a:gd name="connsiteY22" fmla="*/ 214 h 573"/>
              <a:gd name="connsiteX23" fmla="*/ 371 w 7151"/>
              <a:gd name="connsiteY23" fmla="*/ 214 h 573"/>
              <a:gd name="connsiteX24" fmla="*/ 509 w 7151"/>
              <a:gd name="connsiteY24" fmla="*/ 214 h 573"/>
              <a:gd name="connsiteX25" fmla="*/ 660 w 7151"/>
              <a:gd name="connsiteY25" fmla="*/ 217 h 573"/>
              <a:gd name="connsiteX26" fmla="*/ 827 w 7151"/>
              <a:gd name="connsiteY26" fmla="*/ 222 h 573"/>
              <a:gd name="connsiteX27" fmla="*/ 1007 w 7151"/>
              <a:gd name="connsiteY27" fmla="*/ 229 h 573"/>
              <a:gd name="connsiteX28" fmla="*/ 1200 w 7151"/>
              <a:gd name="connsiteY28" fmla="*/ 240 h 573"/>
              <a:gd name="connsiteX29" fmla="*/ 1404 w 7151"/>
              <a:gd name="connsiteY29" fmla="*/ 255 h 573"/>
              <a:gd name="connsiteX30" fmla="*/ 1619 w 7151"/>
              <a:gd name="connsiteY30" fmla="*/ 273 h 573"/>
              <a:gd name="connsiteX31" fmla="*/ 1730 w 7151"/>
              <a:gd name="connsiteY31" fmla="*/ 283 h 573"/>
              <a:gd name="connsiteX32" fmla="*/ 1842 w 7151"/>
              <a:gd name="connsiteY32" fmla="*/ 295 h 573"/>
              <a:gd name="connsiteX33" fmla="*/ 1958 w 7151"/>
              <a:gd name="connsiteY33" fmla="*/ 309 h 573"/>
              <a:gd name="connsiteX34" fmla="*/ 2075 w 7151"/>
              <a:gd name="connsiteY34" fmla="*/ 324 h 573"/>
              <a:gd name="connsiteX35" fmla="*/ 2193 w 7151"/>
              <a:gd name="connsiteY35" fmla="*/ 340 h 573"/>
              <a:gd name="connsiteX36" fmla="*/ 2315 w 7151"/>
              <a:gd name="connsiteY36" fmla="*/ 357 h 573"/>
              <a:gd name="connsiteX37" fmla="*/ 2436 w 7151"/>
              <a:gd name="connsiteY37" fmla="*/ 376 h 573"/>
              <a:gd name="connsiteX38" fmla="*/ 2561 w 7151"/>
              <a:gd name="connsiteY38" fmla="*/ 397 h 573"/>
              <a:gd name="connsiteX39" fmla="*/ 2685 w 7151"/>
              <a:gd name="connsiteY39" fmla="*/ 418 h 573"/>
              <a:gd name="connsiteX40" fmla="*/ 2811 w 7151"/>
              <a:gd name="connsiteY40" fmla="*/ 442 h 573"/>
              <a:gd name="connsiteX41" fmla="*/ 2811 w 7151"/>
              <a:gd name="connsiteY4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5069 w 6306"/>
              <a:gd name="connsiteY16" fmla="*/ 147 h 573"/>
              <a:gd name="connsiteX17" fmla="*/ 6306 w 6306"/>
              <a:gd name="connsiteY17" fmla="*/ 0 h 573"/>
              <a:gd name="connsiteX18" fmla="*/ 0 w 6306"/>
              <a:gd name="connsiteY18" fmla="*/ 10 h 573"/>
              <a:gd name="connsiteX19" fmla="*/ 0 w 6306"/>
              <a:gd name="connsiteY19" fmla="*/ 220 h 573"/>
              <a:gd name="connsiteX20" fmla="*/ 0 w 6306"/>
              <a:gd name="connsiteY20" fmla="*/ 220 h 573"/>
              <a:gd name="connsiteX21" fmla="*/ 149 w 6306"/>
              <a:gd name="connsiteY21" fmla="*/ 216 h 573"/>
              <a:gd name="connsiteX22" fmla="*/ 251 w 6306"/>
              <a:gd name="connsiteY22" fmla="*/ 214 h 573"/>
              <a:gd name="connsiteX23" fmla="*/ 371 w 6306"/>
              <a:gd name="connsiteY23" fmla="*/ 214 h 573"/>
              <a:gd name="connsiteX24" fmla="*/ 509 w 6306"/>
              <a:gd name="connsiteY24" fmla="*/ 214 h 573"/>
              <a:gd name="connsiteX25" fmla="*/ 660 w 6306"/>
              <a:gd name="connsiteY25" fmla="*/ 217 h 573"/>
              <a:gd name="connsiteX26" fmla="*/ 827 w 6306"/>
              <a:gd name="connsiteY26" fmla="*/ 222 h 573"/>
              <a:gd name="connsiteX27" fmla="*/ 1007 w 6306"/>
              <a:gd name="connsiteY27" fmla="*/ 229 h 573"/>
              <a:gd name="connsiteX28" fmla="*/ 1200 w 6306"/>
              <a:gd name="connsiteY28" fmla="*/ 240 h 573"/>
              <a:gd name="connsiteX29" fmla="*/ 1404 w 6306"/>
              <a:gd name="connsiteY29" fmla="*/ 255 h 573"/>
              <a:gd name="connsiteX30" fmla="*/ 1619 w 6306"/>
              <a:gd name="connsiteY30" fmla="*/ 273 h 573"/>
              <a:gd name="connsiteX31" fmla="*/ 1730 w 6306"/>
              <a:gd name="connsiteY31" fmla="*/ 283 h 573"/>
              <a:gd name="connsiteX32" fmla="*/ 1842 w 6306"/>
              <a:gd name="connsiteY32" fmla="*/ 295 h 573"/>
              <a:gd name="connsiteX33" fmla="*/ 1958 w 6306"/>
              <a:gd name="connsiteY33" fmla="*/ 309 h 573"/>
              <a:gd name="connsiteX34" fmla="*/ 2075 w 6306"/>
              <a:gd name="connsiteY34" fmla="*/ 324 h 573"/>
              <a:gd name="connsiteX35" fmla="*/ 2193 w 6306"/>
              <a:gd name="connsiteY35" fmla="*/ 340 h 573"/>
              <a:gd name="connsiteX36" fmla="*/ 2315 w 6306"/>
              <a:gd name="connsiteY36" fmla="*/ 357 h 573"/>
              <a:gd name="connsiteX37" fmla="*/ 2436 w 6306"/>
              <a:gd name="connsiteY37" fmla="*/ 376 h 573"/>
              <a:gd name="connsiteX38" fmla="*/ 2561 w 6306"/>
              <a:gd name="connsiteY38" fmla="*/ 397 h 573"/>
              <a:gd name="connsiteX39" fmla="*/ 2685 w 6306"/>
              <a:gd name="connsiteY39" fmla="*/ 418 h 573"/>
              <a:gd name="connsiteX40" fmla="*/ 2811 w 6306"/>
              <a:gd name="connsiteY40" fmla="*/ 442 h 573"/>
              <a:gd name="connsiteX41" fmla="*/ 2811 w 6306"/>
              <a:gd name="connsiteY4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5069 w 6306"/>
              <a:gd name="connsiteY16" fmla="*/ 147 h 573"/>
              <a:gd name="connsiteX17" fmla="*/ 6306 w 6306"/>
              <a:gd name="connsiteY17" fmla="*/ 0 h 573"/>
              <a:gd name="connsiteX18" fmla="*/ 0 w 6306"/>
              <a:gd name="connsiteY18" fmla="*/ 10 h 573"/>
              <a:gd name="connsiteX19" fmla="*/ 0 w 6306"/>
              <a:gd name="connsiteY19" fmla="*/ 220 h 573"/>
              <a:gd name="connsiteX20" fmla="*/ 0 w 6306"/>
              <a:gd name="connsiteY20" fmla="*/ 220 h 573"/>
              <a:gd name="connsiteX21" fmla="*/ 149 w 6306"/>
              <a:gd name="connsiteY21" fmla="*/ 216 h 573"/>
              <a:gd name="connsiteX22" fmla="*/ 251 w 6306"/>
              <a:gd name="connsiteY22" fmla="*/ 214 h 573"/>
              <a:gd name="connsiteX23" fmla="*/ 371 w 6306"/>
              <a:gd name="connsiteY23" fmla="*/ 214 h 573"/>
              <a:gd name="connsiteX24" fmla="*/ 509 w 6306"/>
              <a:gd name="connsiteY24" fmla="*/ 214 h 573"/>
              <a:gd name="connsiteX25" fmla="*/ 660 w 6306"/>
              <a:gd name="connsiteY25" fmla="*/ 217 h 573"/>
              <a:gd name="connsiteX26" fmla="*/ 827 w 6306"/>
              <a:gd name="connsiteY26" fmla="*/ 222 h 573"/>
              <a:gd name="connsiteX27" fmla="*/ 1007 w 6306"/>
              <a:gd name="connsiteY27" fmla="*/ 229 h 573"/>
              <a:gd name="connsiteX28" fmla="*/ 1200 w 6306"/>
              <a:gd name="connsiteY28" fmla="*/ 240 h 573"/>
              <a:gd name="connsiteX29" fmla="*/ 1404 w 6306"/>
              <a:gd name="connsiteY29" fmla="*/ 255 h 573"/>
              <a:gd name="connsiteX30" fmla="*/ 1619 w 6306"/>
              <a:gd name="connsiteY30" fmla="*/ 273 h 573"/>
              <a:gd name="connsiteX31" fmla="*/ 1730 w 6306"/>
              <a:gd name="connsiteY31" fmla="*/ 283 h 573"/>
              <a:gd name="connsiteX32" fmla="*/ 1842 w 6306"/>
              <a:gd name="connsiteY32" fmla="*/ 295 h 573"/>
              <a:gd name="connsiteX33" fmla="*/ 1958 w 6306"/>
              <a:gd name="connsiteY33" fmla="*/ 309 h 573"/>
              <a:gd name="connsiteX34" fmla="*/ 2075 w 6306"/>
              <a:gd name="connsiteY34" fmla="*/ 324 h 573"/>
              <a:gd name="connsiteX35" fmla="*/ 2193 w 6306"/>
              <a:gd name="connsiteY35" fmla="*/ 340 h 573"/>
              <a:gd name="connsiteX36" fmla="*/ 2315 w 6306"/>
              <a:gd name="connsiteY36" fmla="*/ 357 h 573"/>
              <a:gd name="connsiteX37" fmla="*/ 2436 w 6306"/>
              <a:gd name="connsiteY37" fmla="*/ 376 h 573"/>
              <a:gd name="connsiteX38" fmla="*/ 2561 w 6306"/>
              <a:gd name="connsiteY38" fmla="*/ 397 h 573"/>
              <a:gd name="connsiteX39" fmla="*/ 2685 w 6306"/>
              <a:gd name="connsiteY39" fmla="*/ 418 h 573"/>
              <a:gd name="connsiteX40" fmla="*/ 2811 w 6306"/>
              <a:gd name="connsiteY40" fmla="*/ 442 h 573"/>
              <a:gd name="connsiteX41" fmla="*/ 2811 w 6306"/>
              <a:gd name="connsiteY4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6306 w 6306"/>
              <a:gd name="connsiteY16" fmla="*/ 0 h 573"/>
              <a:gd name="connsiteX17" fmla="*/ 0 w 6306"/>
              <a:gd name="connsiteY17" fmla="*/ 10 h 573"/>
              <a:gd name="connsiteX18" fmla="*/ 0 w 6306"/>
              <a:gd name="connsiteY18" fmla="*/ 220 h 573"/>
              <a:gd name="connsiteX19" fmla="*/ 0 w 6306"/>
              <a:gd name="connsiteY19" fmla="*/ 220 h 573"/>
              <a:gd name="connsiteX20" fmla="*/ 149 w 6306"/>
              <a:gd name="connsiteY20" fmla="*/ 216 h 573"/>
              <a:gd name="connsiteX21" fmla="*/ 251 w 6306"/>
              <a:gd name="connsiteY21" fmla="*/ 214 h 573"/>
              <a:gd name="connsiteX22" fmla="*/ 371 w 6306"/>
              <a:gd name="connsiteY22" fmla="*/ 214 h 573"/>
              <a:gd name="connsiteX23" fmla="*/ 509 w 6306"/>
              <a:gd name="connsiteY23" fmla="*/ 214 h 573"/>
              <a:gd name="connsiteX24" fmla="*/ 660 w 6306"/>
              <a:gd name="connsiteY24" fmla="*/ 217 h 573"/>
              <a:gd name="connsiteX25" fmla="*/ 827 w 6306"/>
              <a:gd name="connsiteY25" fmla="*/ 222 h 573"/>
              <a:gd name="connsiteX26" fmla="*/ 1007 w 6306"/>
              <a:gd name="connsiteY26" fmla="*/ 229 h 573"/>
              <a:gd name="connsiteX27" fmla="*/ 1200 w 6306"/>
              <a:gd name="connsiteY27" fmla="*/ 240 h 573"/>
              <a:gd name="connsiteX28" fmla="*/ 1404 w 6306"/>
              <a:gd name="connsiteY28" fmla="*/ 255 h 573"/>
              <a:gd name="connsiteX29" fmla="*/ 1619 w 6306"/>
              <a:gd name="connsiteY29" fmla="*/ 273 h 573"/>
              <a:gd name="connsiteX30" fmla="*/ 1730 w 6306"/>
              <a:gd name="connsiteY30" fmla="*/ 283 h 573"/>
              <a:gd name="connsiteX31" fmla="*/ 1842 w 6306"/>
              <a:gd name="connsiteY31" fmla="*/ 295 h 573"/>
              <a:gd name="connsiteX32" fmla="*/ 1958 w 6306"/>
              <a:gd name="connsiteY32" fmla="*/ 309 h 573"/>
              <a:gd name="connsiteX33" fmla="*/ 2075 w 6306"/>
              <a:gd name="connsiteY33" fmla="*/ 324 h 573"/>
              <a:gd name="connsiteX34" fmla="*/ 2193 w 6306"/>
              <a:gd name="connsiteY34" fmla="*/ 340 h 573"/>
              <a:gd name="connsiteX35" fmla="*/ 2315 w 6306"/>
              <a:gd name="connsiteY35" fmla="*/ 357 h 573"/>
              <a:gd name="connsiteX36" fmla="*/ 2436 w 6306"/>
              <a:gd name="connsiteY36" fmla="*/ 376 h 573"/>
              <a:gd name="connsiteX37" fmla="*/ 2561 w 6306"/>
              <a:gd name="connsiteY37" fmla="*/ 397 h 573"/>
              <a:gd name="connsiteX38" fmla="*/ 2685 w 6306"/>
              <a:gd name="connsiteY38" fmla="*/ 418 h 573"/>
              <a:gd name="connsiteX39" fmla="*/ 2811 w 6306"/>
              <a:gd name="connsiteY39" fmla="*/ 442 h 573"/>
              <a:gd name="connsiteX40" fmla="*/ 2811 w 6306"/>
              <a:gd name="connsiteY40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287 w 6306"/>
              <a:gd name="connsiteY15" fmla="*/ 301 h 573"/>
              <a:gd name="connsiteX16" fmla="*/ 4732 w 6306"/>
              <a:gd name="connsiteY16" fmla="*/ 208 h 573"/>
              <a:gd name="connsiteX17" fmla="*/ 6306 w 6306"/>
              <a:gd name="connsiteY17" fmla="*/ 0 h 573"/>
              <a:gd name="connsiteX18" fmla="*/ 0 w 6306"/>
              <a:gd name="connsiteY18" fmla="*/ 10 h 573"/>
              <a:gd name="connsiteX19" fmla="*/ 0 w 6306"/>
              <a:gd name="connsiteY19" fmla="*/ 220 h 573"/>
              <a:gd name="connsiteX20" fmla="*/ 0 w 6306"/>
              <a:gd name="connsiteY20" fmla="*/ 220 h 573"/>
              <a:gd name="connsiteX21" fmla="*/ 149 w 6306"/>
              <a:gd name="connsiteY21" fmla="*/ 216 h 573"/>
              <a:gd name="connsiteX22" fmla="*/ 251 w 6306"/>
              <a:gd name="connsiteY22" fmla="*/ 214 h 573"/>
              <a:gd name="connsiteX23" fmla="*/ 371 w 6306"/>
              <a:gd name="connsiteY23" fmla="*/ 214 h 573"/>
              <a:gd name="connsiteX24" fmla="*/ 509 w 6306"/>
              <a:gd name="connsiteY24" fmla="*/ 214 h 573"/>
              <a:gd name="connsiteX25" fmla="*/ 660 w 6306"/>
              <a:gd name="connsiteY25" fmla="*/ 217 h 573"/>
              <a:gd name="connsiteX26" fmla="*/ 827 w 6306"/>
              <a:gd name="connsiteY26" fmla="*/ 222 h 573"/>
              <a:gd name="connsiteX27" fmla="*/ 1007 w 6306"/>
              <a:gd name="connsiteY27" fmla="*/ 229 h 573"/>
              <a:gd name="connsiteX28" fmla="*/ 1200 w 6306"/>
              <a:gd name="connsiteY28" fmla="*/ 240 h 573"/>
              <a:gd name="connsiteX29" fmla="*/ 1404 w 6306"/>
              <a:gd name="connsiteY29" fmla="*/ 255 h 573"/>
              <a:gd name="connsiteX30" fmla="*/ 1619 w 6306"/>
              <a:gd name="connsiteY30" fmla="*/ 273 h 573"/>
              <a:gd name="connsiteX31" fmla="*/ 1730 w 6306"/>
              <a:gd name="connsiteY31" fmla="*/ 283 h 573"/>
              <a:gd name="connsiteX32" fmla="*/ 1842 w 6306"/>
              <a:gd name="connsiteY32" fmla="*/ 295 h 573"/>
              <a:gd name="connsiteX33" fmla="*/ 1958 w 6306"/>
              <a:gd name="connsiteY33" fmla="*/ 309 h 573"/>
              <a:gd name="connsiteX34" fmla="*/ 2075 w 6306"/>
              <a:gd name="connsiteY34" fmla="*/ 324 h 573"/>
              <a:gd name="connsiteX35" fmla="*/ 2193 w 6306"/>
              <a:gd name="connsiteY35" fmla="*/ 340 h 573"/>
              <a:gd name="connsiteX36" fmla="*/ 2315 w 6306"/>
              <a:gd name="connsiteY36" fmla="*/ 357 h 573"/>
              <a:gd name="connsiteX37" fmla="*/ 2436 w 6306"/>
              <a:gd name="connsiteY37" fmla="*/ 376 h 573"/>
              <a:gd name="connsiteX38" fmla="*/ 2561 w 6306"/>
              <a:gd name="connsiteY38" fmla="*/ 397 h 573"/>
              <a:gd name="connsiteX39" fmla="*/ 2685 w 6306"/>
              <a:gd name="connsiteY39" fmla="*/ 418 h 573"/>
              <a:gd name="connsiteX40" fmla="*/ 2811 w 6306"/>
              <a:gd name="connsiteY40" fmla="*/ 442 h 573"/>
              <a:gd name="connsiteX41" fmla="*/ 2811 w 6306"/>
              <a:gd name="connsiteY41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732 w 6306"/>
              <a:gd name="connsiteY15" fmla="*/ 208 h 573"/>
              <a:gd name="connsiteX16" fmla="*/ 6306 w 6306"/>
              <a:gd name="connsiteY16" fmla="*/ 0 h 573"/>
              <a:gd name="connsiteX17" fmla="*/ 0 w 6306"/>
              <a:gd name="connsiteY17" fmla="*/ 10 h 573"/>
              <a:gd name="connsiteX18" fmla="*/ 0 w 6306"/>
              <a:gd name="connsiteY18" fmla="*/ 220 h 573"/>
              <a:gd name="connsiteX19" fmla="*/ 0 w 6306"/>
              <a:gd name="connsiteY19" fmla="*/ 220 h 573"/>
              <a:gd name="connsiteX20" fmla="*/ 149 w 6306"/>
              <a:gd name="connsiteY20" fmla="*/ 216 h 573"/>
              <a:gd name="connsiteX21" fmla="*/ 251 w 6306"/>
              <a:gd name="connsiteY21" fmla="*/ 214 h 573"/>
              <a:gd name="connsiteX22" fmla="*/ 371 w 6306"/>
              <a:gd name="connsiteY22" fmla="*/ 214 h 573"/>
              <a:gd name="connsiteX23" fmla="*/ 509 w 6306"/>
              <a:gd name="connsiteY23" fmla="*/ 214 h 573"/>
              <a:gd name="connsiteX24" fmla="*/ 660 w 6306"/>
              <a:gd name="connsiteY24" fmla="*/ 217 h 573"/>
              <a:gd name="connsiteX25" fmla="*/ 827 w 6306"/>
              <a:gd name="connsiteY25" fmla="*/ 222 h 573"/>
              <a:gd name="connsiteX26" fmla="*/ 1007 w 6306"/>
              <a:gd name="connsiteY26" fmla="*/ 229 h 573"/>
              <a:gd name="connsiteX27" fmla="*/ 1200 w 6306"/>
              <a:gd name="connsiteY27" fmla="*/ 240 h 573"/>
              <a:gd name="connsiteX28" fmla="*/ 1404 w 6306"/>
              <a:gd name="connsiteY28" fmla="*/ 255 h 573"/>
              <a:gd name="connsiteX29" fmla="*/ 1619 w 6306"/>
              <a:gd name="connsiteY29" fmla="*/ 273 h 573"/>
              <a:gd name="connsiteX30" fmla="*/ 1730 w 6306"/>
              <a:gd name="connsiteY30" fmla="*/ 283 h 573"/>
              <a:gd name="connsiteX31" fmla="*/ 1842 w 6306"/>
              <a:gd name="connsiteY31" fmla="*/ 295 h 573"/>
              <a:gd name="connsiteX32" fmla="*/ 1958 w 6306"/>
              <a:gd name="connsiteY32" fmla="*/ 309 h 573"/>
              <a:gd name="connsiteX33" fmla="*/ 2075 w 6306"/>
              <a:gd name="connsiteY33" fmla="*/ 324 h 573"/>
              <a:gd name="connsiteX34" fmla="*/ 2193 w 6306"/>
              <a:gd name="connsiteY34" fmla="*/ 340 h 573"/>
              <a:gd name="connsiteX35" fmla="*/ 2315 w 6306"/>
              <a:gd name="connsiteY35" fmla="*/ 357 h 573"/>
              <a:gd name="connsiteX36" fmla="*/ 2436 w 6306"/>
              <a:gd name="connsiteY36" fmla="*/ 376 h 573"/>
              <a:gd name="connsiteX37" fmla="*/ 2561 w 6306"/>
              <a:gd name="connsiteY37" fmla="*/ 397 h 573"/>
              <a:gd name="connsiteX38" fmla="*/ 2685 w 6306"/>
              <a:gd name="connsiteY38" fmla="*/ 418 h 573"/>
              <a:gd name="connsiteX39" fmla="*/ 2811 w 6306"/>
              <a:gd name="connsiteY39" fmla="*/ 442 h 573"/>
              <a:gd name="connsiteX40" fmla="*/ 2811 w 6306"/>
              <a:gd name="connsiteY40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732 w 6306"/>
              <a:gd name="connsiteY15" fmla="*/ 208 h 573"/>
              <a:gd name="connsiteX16" fmla="*/ 6306 w 6306"/>
              <a:gd name="connsiteY16" fmla="*/ 0 h 573"/>
              <a:gd name="connsiteX17" fmla="*/ 0 w 6306"/>
              <a:gd name="connsiteY17" fmla="*/ 10 h 573"/>
              <a:gd name="connsiteX18" fmla="*/ 0 w 6306"/>
              <a:gd name="connsiteY18" fmla="*/ 220 h 573"/>
              <a:gd name="connsiteX19" fmla="*/ 0 w 6306"/>
              <a:gd name="connsiteY19" fmla="*/ 220 h 573"/>
              <a:gd name="connsiteX20" fmla="*/ 149 w 6306"/>
              <a:gd name="connsiteY20" fmla="*/ 216 h 573"/>
              <a:gd name="connsiteX21" fmla="*/ 251 w 6306"/>
              <a:gd name="connsiteY21" fmla="*/ 214 h 573"/>
              <a:gd name="connsiteX22" fmla="*/ 371 w 6306"/>
              <a:gd name="connsiteY22" fmla="*/ 214 h 573"/>
              <a:gd name="connsiteX23" fmla="*/ 509 w 6306"/>
              <a:gd name="connsiteY23" fmla="*/ 214 h 573"/>
              <a:gd name="connsiteX24" fmla="*/ 660 w 6306"/>
              <a:gd name="connsiteY24" fmla="*/ 217 h 573"/>
              <a:gd name="connsiteX25" fmla="*/ 827 w 6306"/>
              <a:gd name="connsiteY25" fmla="*/ 222 h 573"/>
              <a:gd name="connsiteX26" fmla="*/ 1007 w 6306"/>
              <a:gd name="connsiteY26" fmla="*/ 229 h 573"/>
              <a:gd name="connsiteX27" fmla="*/ 1200 w 6306"/>
              <a:gd name="connsiteY27" fmla="*/ 240 h 573"/>
              <a:gd name="connsiteX28" fmla="*/ 1404 w 6306"/>
              <a:gd name="connsiteY28" fmla="*/ 255 h 573"/>
              <a:gd name="connsiteX29" fmla="*/ 1619 w 6306"/>
              <a:gd name="connsiteY29" fmla="*/ 273 h 573"/>
              <a:gd name="connsiteX30" fmla="*/ 1730 w 6306"/>
              <a:gd name="connsiteY30" fmla="*/ 283 h 573"/>
              <a:gd name="connsiteX31" fmla="*/ 1842 w 6306"/>
              <a:gd name="connsiteY31" fmla="*/ 295 h 573"/>
              <a:gd name="connsiteX32" fmla="*/ 1958 w 6306"/>
              <a:gd name="connsiteY32" fmla="*/ 309 h 573"/>
              <a:gd name="connsiteX33" fmla="*/ 2075 w 6306"/>
              <a:gd name="connsiteY33" fmla="*/ 324 h 573"/>
              <a:gd name="connsiteX34" fmla="*/ 2193 w 6306"/>
              <a:gd name="connsiteY34" fmla="*/ 340 h 573"/>
              <a:gd name="connsiteX35" fmla="*/ 2315 w 6306"/>
              <a:gd name="connsiteY35" fmla="*/ 357 h 573"/>
              <a:gd name="connsiteX36" fmla="*/ 2436 w 6306"/>
              <a:gd name="connsiteY36" fmla="*/ 376 h 573"/>
              <a:gd name="connsiteX37" fmla="*/ 2561 w 6306"/>
              <a:gd name="connsiteY37" fmla="*/ 397 h 573"/>
              <a:gd name="connsiteX38" fmla="*/ 2685 w 6306"/>
              <a:gd name="connsiteY38" fmla="*/ 418 h 573"/>
              <a:gd name="connsiteX39" fmla="*/ 2811 w 6306"/>
              <a:gd name="connsiteY39" fmla="*/ 442 h 573"/>
              <a:gd name="connsiteX40" fmla="*/ 2811 w 6306"/>
              <a:gd name="connsiteY40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4732 w 6306"/>
              <a:gd name="connsiteY15" fmla="*/ 208 h 573"/>
              <a:gd name="connsiteX16" fmla="*/ 6306 w 6306"/>
              <a:gd name="connsiteY16" fmla="*/ 0 h 573"/>
              <a:gd name="connsiteX17" fmla="*/ 0 w 6306"/>
              <a:gd name="connsiteY17" fmla="*/ 10 h 573"/>
              <a:gd name="connsiteX18" fmla="*/ 0 w 6306"/>
              <a:gd name="connsiteY18" fmla="*/ 220 h 573"/>
              <a:gd name="connsiteX19" fmla="*/ 0 w 6306"/>
              <a:gd name="connsiteY19" fmla="*/ 220 h 573"/>
              <a:gd name="connsiteX20" fmla="*/ 149 w 6306"/>
              <a:gd name="connsiteY20" fmla="*/ 216 h 573"/>
              <a:gd name="connsiteX21" fmla="*/ 251 w 6306"/>
              <a:gd name="connsiteY21" fmla="*/ 214 h 573"/>
              <a:gd name="connsiteX22" fmla="*/ 371 w 6306"/>
              <a:gd name="connsiteY22" fmla="*/ 214 h 573"/>
              <a:gd name="connsiteX23" fmla="*/ 509 w 6306"/>
              <a:gd name="connsiteY23" fmla="*/ 214 h 573"/>
              <a:gd name="connsiteX24" fmla="*/ 660 w 6306"/>
              <a:gd name="connsiteY24" fmla="*/ 217 h 573"/>
              <a:gd name="connsiteX25" fmla="*/ 827 w 6306"/>
              <a:gd name="connsiteY25" fmla="*/ 222 h 573"/>
              <a:gd name="connsiteX26" fmla="*/ 1007 w 6306"/>
              <a:gd name="connsiteY26" fmla="*/ 229 h 573"/>
              <a:gd name="connsiteX27" fmla="*/ 1200 w 6306"/>
              <a:gd name="connsiteY27" fmla="*/ 240 h 573"/>
              <a:gd name="connsiteX28" fmla="*/ 1404 w 6306"/>
              <a:gd name="connsiteY28" fmla="*/ 255 h 573"/>
              <a:gd name="connsiteX29" fmla="*/ 1619 w 6306"/>
              <a:gd name="connsiteY29" fmla="*/ 273 h 573"/>
              <a:gd name="connsiteX30" fmla="*/ 1730 w 6306"/>
              <a:gd name="connsiteY30" fmla="*/ 283 h 573"/>
              <a:gd name="connsiteX31" fmla="*/ 1842 w 6306"/>
              <a:gd name="connsiteY31" fmla="*/ 295 h 573"/>
              <a:gd name="connsiteX32" fmla="*/ 1958 w 6306"/>
              <a:gd name="connsiteY32" fmla="*/ 309 h 573"/>
              <a:gd name="connsiteX33" fmla="*/ 2075 w 6306"/>
              <a:gd name="connsiteY33" fmla="*/ 324 h 573"/>
              <a:gd name="connsiteX34" fmla="*/ 2193 w 6306"/>
              <a:gd name="connsiteY34" fmla="*/ 340 h 573"/>
              <a:gd name="connsiteX35" fmla="*/ 2315 w 6306"/>
              <a:gd name="connsiteY35" fmla="*/ 357 h 573"/>
              <a:gd name="connsiteX36" fmla="*/ 2436 w 6306"/>
              <a:gd name="connsiteY36" fmla="*/ 376 h 573"/>
              <a:gd name="connsiteX37" fmla="*/ 2561 w 6306"/>
              <a:gd name="connsiteY37" fmla="*/ 397 h 573"/>
              <a:gd name="connsiteX38" fmla="*/ 2685 w 6306"/>
              <a:gd name="connsiteY38" fmla="*/ 418 h 573"/>
              <a:gd name="connsiteX39" fmla="*/ 2811 w 6306"/>
              <a:gd name="connsiteY39" fmla="*/ 442 h 573"/>
              <a:gd name="connsiteX40" fmla="*/ 2811 w 6306"/>
              <a:gd name="connsiteY40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5100 w 6306"/>
              <a:gd name="connsiteY15" fmla="*/ 124 h 573"/>
              <a:gd name="connsiteX16" fmla="*/ 6306 w 6306"/>
              <a:gd name="connsiteY16" fmla="*/ 0 h 573"/>
              <a:gd name="connsiteX17" fmla="*/ 0 w 6306"/>
              <a:gd name="connsiteY17" fmla="*/ 10 h 573"/>
              <a:gd name="connsiteX18" fmla="*/ 0 w 6306"/>
              <a:gd name="connsiteY18" fmla="*/ 220 h 573"/>
              <a:gd name="connsiteX19" fmla="*/ 0 w 6306"/>
              <a:gd name="connsiteY19" fmla="*/ 220 h 573"/>
              <a:gd name="connsiteX20" fmla="*/ 149 w 6306"/>
              <a:gd name="connsiteY20" fmla="*/ 216 h 573"/>
              <a:gd name="connsiteX21" fmla="*/ 251 w 6306"/>
              <a:gd name="connsiteY21" fmla="*/ 214 h 573"/>
              <a:gd name="connsiteX22" fmla="*/ 371 w 6306"/>
              <a:gd name="connsiteY22" fmla="*/ 214 h 573"/>
              <a:gd name="connsiteX23" fmla="*/ 509 w 6306"/>
              <a:gd name="connsiteY23" fmla="*/ 214 h 573"/>
              <a:gd name="connsiteX24" fmla="*/ 660 w 6306"/>
              <a:gd name="connsiteY24" fmla="*/ 217 h 573"/>
              <a:gd name="connsiteX25" fmla="*/ 827 w 6306"/>
              <a:gd name="connsiteY25" fmla="*/ 222 h 573"/>
              <a:gd name="connsiteX26" fmla="*/ 1007 w 6306"/>
              <a:gd name="connsiteY26" fmla="*/ 229 h 573"/>
              <a:gd name="connsiteX27" fmla="*/ 1200 w 6306"/>
              <a:gd name="connsiteY27" fmla="*/ 240 h 573"/>
              <a:gd name="connsiteX28" fmla="*/ 1404 w 6306"/>
              <a:gd name="connsiteY28" fmla="*/ 255 h 573"/>
              <a:gd name="connsiteX29" fmla="*/ 1619 w 6306"/>
              <a:gd name="connsiteY29" fmla="*/ 273 h 573"/>
              <a:gd name="connsiteX30" fmla="*/ 1730 w 6306"/>
              <a:gd name="connsiteY30" fmla="*/ 283 h 573"/>
              <a:gd name="connsiteX31" fmla="*/ 1842 w 6306"/>
              <a:gd name="connsiteY31" fmla="*/ 295 h 573"/>
              <a:gd name="connsiteX32" fmla="*/ 1958 w 6306"/>
              <a:gd name="connsiteY32" fmla="*/ 309 h 573"/>
              <a:gd name="connsiteX33" fmla="*/ 2075 w 6306"/>
              <a:gd name="connsiteY33" fmla="*/ 324 h 573"/>
              <a:gd name="connsiteX34" fmla="*/ 2193 w 6306"/>
              <a:gd name="connsiteY34" fmla="*/ 340 h 573"/>
              <a:gd name="connsiteX35" fmla="*/ 2315 w 6306"/>
              <a:gd name="connsiteY35" fmla="*/ 357 h 573"/>
              <a:gd name="connsiteX36" fmla="*/ 2436 w 6306"/>
              <a:gd name="connsiteY36" fmla="*/ 376 h 573"/>
              <a:gd name="connsiteX37" fmla="*/ 2561 w 6306"/>
              <a:gd name="connsiteY37" fmla="*/ 397 h 573"/>
              <a:gd name="connsiteX38" fmla="*/ 2685 w 6306"/>
              <a:gd name="connsiteY38" fmla="*/ 418 h 573"/>
              <a:gd name="connsiteX39" fmla="*/ 2811 w 6306"/>
              <a:gd name="connsiteY39" fmla="*/ 442 h 573"/>
              <a:gd name="connsiteX40" fmla="*/ 2811 w 6306"/>
              <a:gd name="connsiteY40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5091 w 6306"/>
              <a:gd name="connsiteY15" fmla="*/ 140 h 573"/>
              <a:gd name="connsiteX16" fmla="*/ 6306 w 6306"/>
              <a:gd name="connsiteY16" fmla="*/ 0 h 573"/>
              <a:gd name="connsiteX17" fmla="*/ 0 w 6306"/>
              <a:gd name="connsiteY17" fmla="*/ 10 h 573"/>
              <a:gd name="connsiteX18" fmla="*/ 0 w 6306"/>
              <a:gd name="connsiteY18" fmla="*/ 220 h 573"/>
              <a:gd name="connsiteX19" fmla="*/ 0 w 6306"/>
              <a:gd name="connsiteY19" fmla="*/ 220 h 573"/>
              <a:gd name="connsiteX20" fmla="*/ 149 w 6306"/>
              <a:gd name="connsiteY20" fmla="*/ 216 h 573"/>
              <a:gd name="connsiteX21" fmla="*/ 251 w 6306"/>
              <a:gd name="connsiteY21" fmla="*/ 214 h 573"/>
              <a:gd name="connsiteX22" fmla="*/ 371 w 6306"/>
              <a:gd name="connsiteY22" fmla="*/ 214 h 573"/>
              <a:gd name="connsiteX23" fmla="*/ 509 w 6306"/>
              <a:gd name="connsiteY23" fmla="*/ 214 h 573"/>
              <a:gd name="connsiteX24" fmla="*/ 660 w 6306"/>
              <a:gd name="connsiteY24" fmla="*/ 217 h 573"/>
              <a:gd name="connsiteX25" fmla="*/ 827 w 6306"/>
              <a:gd name="connsiteY25" fmla="*/ 222 h 573"/>
              <a:gd name="connsiteX26" fmla="*/ 1007 w 6306"/>
              <a:gd name="connsiteY26" fmla="*/ 229 h 573"/>
              <a:gd name="connsiteX27" fmla="*/ 1200 w 6306"/>
              <a:gd name="connsiteY27" fmla="*/ 240 h 573"/>
              <a:gd name="connsiteX28" fmla="*/ 1404 w 6306"/>
              <a:gd name="connsiteY28" fmla="*/ 255 h 573"/>
              <a:gd name="connsiteX29" fmla="*/ 1619 w 6306"/>
              <a:gd name="connsiteY29" fmla="*/ 273 h 573"/>
              <a:gd name="connsiteX30" fmla="*/ 1730 w 6306"/>
              <a:gd name="connsiteY30" fmla="*/ 283 h 573"/>
              <a:gd name="connsiteX31" fmla="*/ 1842 w 6306"/>
              <a:gd name="connsiteY31" fmla="*/ 295 h 573"/>
              <a:gd name="connsiteX32" fmla="*/ 1958 w 6306"/>
              <a:gd name="connsiteY32" fmla="*/ 309 h 573"/>
              <a:gd name="connsiteX33" fmla="*/ 2075 w 6306"/>
              <a:gd name="connsiteY33" fmla="*/ 324 h 573"/>
              <a:gd name="connsiteX34" fmla="*/ 2193 w 6306"/>
              <a:gd name="connsiteY34" fmla="*/ 340 h 573"/>
              <a:gd name="connsiteX35" fmla="*/ 2315 w 6306"/>
              <a:gd name="connsiteY35" fmla="*/ 357 h 573"/>
              <a:gd name="connsiteX36" fmla="*/ 2436 w 6306"/>
              <a:gd name="connsiteY36" fmla="*/ 376 h 573"/>
              <a:gd name="connsiteX37" fmla="*/ 2561 w 6306"/>
              <a:gd name="connsiteY37" fmla="*/ 397 h 573"/>
              <a:gd name="connsiteX38" fmla="*/ 2685 w 6306"/>
              <a:gd name="connsiteY38" fmla="*/ 418 h 573"/>
              <a:gd name="connsiteX39" fmla="*/ 2811 w 6306"/>
              <a:gd name="connsiteY39" fmla="*/ 442 h 573"/>
              <a:gd name="connsiteX40" fmla="*/ 2811 w 6306"/>
              <a:gd name="connsiteY40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5091 w 6306"/>
              <a:gd name="connsiteY15" fmla="*/ 140 h 573"/>
              <a:gd name="connsiteX16" fmla="*/ 6306 w 6306"/>
              <a:gd name="connsiteY16" fmla="*/ 0 h 573"/>
              <a:gd name="connsiteX17" fmla="*/ 0 w 6306"/>
              <a:gd name="connsiteY17" fmla="*/ 10 h 573"/>
              <a:gd name="connsiteX18" fmla="*/ 0 w 6306"/>
              <a:gd name="connsiteY18" fmla="*/ 220 h 573"/>
              <a:gd name="connsiteX19" fmla="*/ 0 w 6306"/>
              <a:gd name="connsiteY19" fmla="*/ 220 h 573"/>
              <a:gd name="connsiteX20" fmla="*/ 149 w 6306"/>
              <a:gd name="connsiteY20" fmla="*/ 216 h 573"/>
              <a:gd name="connsiteX21" fmla="*/ 251 w 6306"/>
              <a:gd name="connsiteY21" fmla="*/ 214 h 573"/>
              <a:gd name="connsiteX22" fmla="*/ 371 w 6306"/>
              <a:gd name="connsiteY22" fmla="*/ 214 h 573"/>
              <a:gd name="connsiteX23" fmla="*/ 509 w 6306"/>
              <a:gd name="connsiteY23" fmla="*/ 214 h 573"/>
              <a:gd name="connsiteX24" fmla="*/ 660 w 6306"/>
              <a:gd name="connsiteY24" fmla="*/ 217 h 573"/>
              <a:gd name="connsiteX25" fmla="*/ 827 w 6306"/>
              <a:gd name="connsiteY25" fmla="*/ 222 h 573"/>
              <a:gd name="connsiteX26" fmla="*/ 1007 w 6306"/>
              <a:gd name="connsiteY26" fmla="*/ 229 h 573"/>
              <a:gd name="connsiteX27" fmla="*/ 1200 w 6306"/>
              <a:gd name="connsiteY27" fmla="*/ 240 h 573"/>
              <a:gd name="connsiteX28" fmla="*/ 1404 w 6306"/>
              <a:gd name="connsiteY28" fmla="*/ 255 h 573"/>
              <a:gd name="connsiteX29" fmla="*/ 1619 w 6306"/>
              <a:gd name="connsiteY29" fmla="*/ 273 h 573"/>
              <a:gd name="connsiteX30" fmla="*/ 1730 w 6306"/>
              <a:gd name="connsiteY30" fmla="*/ 283 h 573"/>
              <a:gd name="connsiteX31" fmla="*/ 1842 w 6306"/>
              <a:gd name="connsiteY31" fmla="*/ 295 h 573"/>
              <a:gd name="connsiteX32" fmla="*/ 1958 w 6306"/>
              <a:gd name="connsiteY32" fmla="*/ 309 h 573"/>
              <a:gd name="connsiteX33" fmla="*/ 2075 w 6306"/>
              <a:gd name="connsiteY33" fmla="*/ 324 h 573"/>
              <a:gd name="connsiteX34" fmla="*/ 2193 w 6306"/>
              <a:gd name="connsiteY34" fmla="*/ 340 h 573"/>
              <a:gd name="connsiteX35" fmla="*/ 2315 w 6306"/>
              <a:gd name="connsiteY35" fmla="*/ 357 h 573"/>
              <a:gd name="connsiteX36" fmla="*/ 2436 w 6306"/>
              <a:gd name="connsiteY36" fmla="*/ 376 h 573"/>
              <a:gd name="connsiteX37" fmla="*/ 2561 w 6306"/>
              <a:gd name="connsiteY37" fmla="*/ 397 h 573"/>
              <a:gd name="connsiteX38" fmla="*/ 2685 w 6306"/>
              <a:gd name="connsiteY38" fmla="*/ 418 h 573"/>
              <a:gd name="connsiteX39" fmla="*/ 2811 w 6306"/>
              <a:gd name="connsiteY39" fmla="*/ 442 h 573"/>
              <a:gd name="connsiteX40" fmla="*/ 2811 w 6306"/>
              <a:gd name="connsiteY40" fmla="*/ 442 h 573"/>
              <a:gd name="connsiteX0" fmla="*/ 2811 w 6306"/>
              <a:gd name="connsiteY0" fmla="*/ 442 h 573"/>
              <a:gd name="connsiteX1" fmla="*/ 2811 w 6306"/>
              <a:gd name="connsiteY1" fmla="*/ 442 h 573"/>
              <a:gd name="connsiteX2" fmla="*/ 2948 w 6306"/>
              <a:gd name="connsiteY2" fmla="*/ 469 h 573"/>
              <a:gd name="connsiteX3" fmla="*/ 3087 w 6306"/>
              <a:gd name="connsiteY3" fmla="*/ 501 h 573"/>
              <a:gd name="connsiteX4" fmla="*/ 3230 w 6306"/>
              <a:gd name="connsiteY4" fmla="*/ 535 h 573"/>
              <a:gd name="connsiteX5" fmla="*/ 3372 w 6306"/>
              <a:gd name="connsiteY5" fmla="*/ 573 h 573"/>
              <a:gd name="connsiteX6" fmla="*/ 3372 w 6306"/>
              <a:gd name="connsiteY6" fmla="*/ 573 h 573"/>
              <a:gd name="connsiteX7" fmla="*/ 3480 w 6306"/>
              <a:gd name="connsiteY7" fmla="*/ 531 h 573"/>
              <a:gd name="connsiteX8" fmla="*/ 3585 w 6306"/>
              <a:gd name="connsiteY8" fmla="*/ 493 h 573"/>
              <a:gd name="connsiteX9" fmla="*/ 3690 w 6306"/>
              <a:gd name="connsiteY9" fmla="*/ 459 h 573"/>
              <a:gd name="connsiteX10" fmla="*/ 3794 w 6306"/>
              <a:gd name="connsiteY10" fmla="*/ 426 h 573"/>
              <a:gd name="connsiteX11" fmla="*/ 3896 w 6306"/>
              <a:gd name="connsiteY11" fmla="*/ 396 h 573"/>
              <a:gd name="connsiteX12" fmla="*/ 3996 w 6306"/>
              <a:gd name="connsiteY12" fmla="*/ 369 h 573"/>
              <a:gd name="connsiteX13" fmla="*/ 4094 w 6306"/>
              <a:gd name="connsiteY13" fmla="*/ 343 h 573"/>
              <a:gd name="connsiteX14" fmla="*/ 4191 w 6306"/>
              <a:gd name="connsiteY14" fmla="*/ 321 h 573"/>
              <a:gd name="connsiteX15" fmla="*/ 5091 w 6306"/>
              <a:gd name="connsiteY15" fmla="*/ 140 h 573"/>
              <a:gd name="connsiteX16" fmla="*/ 6306 w 6306"/>
              <a:gd name="connsiteY16" fmla="*/ 0 h 573"/>
              <a:gd name="connsiteX17" fmla="*/ 0 w 6306"/>
              <a:gd name="connsiteY17" fmla="*/ 10 h 573"/>
              <a:gd name="connsiteX18" fmla="*/ 0 w 6306"/>
              <a:gd name="connsiteY18" fmla="*/ 220 h 573"/>
              <a:gd name="connsiteX19" fmla="*/ 0 w 6306"/>
              <a:gd name="connsiteY19" fmla="*/ 220 h 573"/>
              <a:gd name="connsiteX20" fmla="*/ 149 w 6306"/>
              <a:gd name="connsiteY20" fmla="*/ 216 h 573"/>
              <a:gd name="connsiteX21" fmla="*/ 251 w 6306"/>
              <a:gd name="connsiteY21" fmla="*/ 214 h 573"/>
              <a:gd name="connsiteX22" fmla="*/ 371 w 6306"/>
              <a:gd name="connsiteY22" fmla="*/ 214 h 573"/>
              <a:gd name="connsiteX23" fmla="*/ 509 w 6306"/>
              <a:gd name="connsiteY23" fmla="*/ 214 h 573"/>
              <a:gd name="connsiteX24" fmla="*/ 660 w 6306"/>
              <a:gd name="connsiteY24" fmla="*/ 217 h 573"/>
              <a:gd name="connsiteX25" fmla="*/ 827 w 6306"/>
              <a:gd name="connsiteY25" fmla="*/ 222 h 573"/>
              <a:gd name="connsiteX26" fmla="*/ 1007 w 6306"/>
              <a:gd name="connsiteY26" fmla="*/ 229 h 573"/>
              <a:gd name="connsiteX27" fmla="*/ 1200 w 6306"/>
              <a:gd name="connsiteY27" fmla="*/ 240 h 573"/>
              <a:gd name="connsiteX28" fmla="*/ 1404 w 6306"/>
              <a:gd name="connsiteY28" fmla="*/ 255 h 573"/>
              <a:gd name="connsiteX29" fmla="*/ 1619 w 6306"/>
              <a:gd name="connsiteY29" fmla="*/ 273 h 573"/>
              <a:gd name="connsiteX30" fmla="*/ 1730 w 6306"/>
              <a:gd name="connsiteY30" fmla="*/ 283 h 573"/>
              <a:gd name="connsiteX31" fmla="*/ 1842 w 6306"/>
              <a:gd name="connsiteY31" fmla="*/ 295 h 573"/>
              <a:gd name="connsiteX32" fmla="*/ 1958 w 6306"/>
              <a:gd name="connsiteY32" fmla="*/ 309 h 573"/>
              <a:gd name="connsiteX33" fmla="*/ 2075 w 6306"/>
              <a:gd name="connsiteY33" fmla="*/ 324 h 573"/>
              <a:gd name="connsiteX34" fmla="*/ 2193 w 6306"/>
              <a:gd name="connsiteY34" fmla="*/ 340 h 573"/>
              <a:gd name="connsiteX35" fmla="*/ 2315 w 6306"/>
              <a:gd name="connsiteY35" fmla="*/ 357 h 573"/>
              <a:gd name="connsiteX36" fmla="*/ 2436 w 6306"/>
              <a:gd name="connsiteY36" fmla="*/ 376 h 573"/>
              <a:gd name="connsiteX37" fmla="*/ 2561 w 6306"/>
              <a:gd name="connsiteY37" fmla="*/ 397 h 573"/>
              <a:gd name="connsiteX38" fmla="*/ 2685 w 6306"/>
              <a:gd name="connsiteY38" fmla="*/ 418 h 573"/>
              <a:gd name="connsiteX39" fmla="*/ 2811 w 6306"/>
              <a:gd name="connsiteY39" fmla="*/ 442 h 573"/>
              <a:gd name="connsiteX40" fmla="*/ 2811 w 6306"/>
              <a:gd name="connsiteY40" fmla="*/ 442 h 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06" h="573">
                <a:moveTo>
                  <a:pt x="2811" y="442"/>
                </a:moveTo>
                <a:lnTo>
                  <a:pt x="2811" y="442"/>
                </a:lnTo>
                <a:lnTo>
                  <a:pt x="2948" y="469"/>
                </a:lnTo>
                <a:lnTo>
                  <a:pt x="3087" y="501"/>
                </a:lnTo>
                <a:lnTo>
                  <a:pt x="3230" y="535"/>
                </a:lnTo>
                <a:lnTo>
                  <a:pt x="3372" y="573"/>
                </a:lnTo>
                <a:lnTo>
                  <a:pt x="3372" y="573"/>
                </a:lnTo>
                <a:lnTo>
                  <a:pt x="3480" y="531"/>
                </a:lnTo>
                <a:lnTo>
                  <a:pt x="3585" y="493"/>
                </a:lnTo>
                <a:lnTo>
                  <a:pt x="3690" y="459"/>
                </a:lnTo>
                <a:lnTo>
                  <a:pt x="3794" y="426"/>
                </a:lnTo>
                <a:lnTo>
                  <a:pt x="3896" y="396"/>
                </a:lnTo>
                <a:lnTo>
                  <a:pt x="3996" y="369"/>
                </a:lnTo>
                <a:lnTo>
                  <a:pt x="4094" y="343"/>
                </a:lnTo>
                <a:cubicBezTo>
                  <a:pt x="4126" y="336"/>
                  <a:pt x="4025" y="355"/>
                  <a:pt x="4191" y="321"/>
                </a:cubicBezTo>
                <a:cubicBezTo>
                  <a:pt x="4357" y="287"/>
                  <a:pt x="4739" y="193"/>
                  <a:pt x="5091" y="140"/>
                </a:cubicBezTo>
                <a:cubicBezTo>
                  <a:pt x="5697" y="43"/>
                  <a:pt x="5901" y="47"/>
                  <a:pt x="6306" y="0"/>
                </a:cubicBezTo>
                <a:lnTo>
                  <a:pt x="0" y="10"/>
                </a:lnTo>
                <a:lnTo>
                  <a:pt x="0" y="220"/>
                </a:lnTo>
                <a:lnTo>
                  <a:pt x="0" y="220"/>
                </a:lnTo>
                <a:lnTo>
                  <a:pt x="149" y="216"/>
                </a:lnTo>
                <a:lnTo>
                  <a:pt x="251" y="214"/>
                </a:lnTo>
                <a:lnTo>
                  <a:pt x="371" y="214"/>
                </a:lnTo>
                <a:lnTo>
                  <a:pt x="509" y="214"/>
                </a:lnTo>
                <a:lnTo>
                  <a:pt x="660" y="217"/>
                </a:lnTo>
                <a:lnTo>
                  <a:pt x="827" y="222"/>
                </a:lnTo>
                <a:lnTo>
                  <a:pt x="1007" y="229"/>
                </a:lnTo>
                <a:lnTo>
                  <a:pt x="1200" y="240"/>
                </a:lnTo>
                <a:lnTo>
                  <a:pt x="1404" y="255"/>
                </a:lnTo>
                <a:lnTo>
                  <a:pt x="1619" y="273"/>
                </a:lnTo>
                <a:lnTo>
                  <a:pt x="1730" y="283"/>
                </a:lnTo>
                <a:lnTo>
                  <a:pt x="1842" y="295"/>
                </a:lnTo>
                <a:lnTo>
                  <a:pt x="1958" y="309"/>
                </a:lnTo>
                <a:lnTo>
                  <a:pt x="2075" y="324"/>
                </a:lnTo>
                <a:lnTo>
                  <a:pt x="2193" y="340"/>
                </a:lnTo>
                <a:lnTo>
                  <a:pt x="2315" y="357"/>
                </a:lnTo>
                <a:lnTo>
                  <a:pt x="2436" y="376"/>
                </a:lnTo>
                <a:lnTo>
                  <a:pt x="2561" y="397"/>
                </a:lnTo>
                <a:lnTo>
                  <a:pt x="2685" y="418"/>
                </a:lnTo>
                <a:lnTo>
                  <a:pt x="2811" y="442"/>
                </a:lnTo>
                <a:lnTo>
                  <a:pt x="2811" y="442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809985" y="2358235"/>
            <a:ext cx="8382015" cy="4499765"/>
          </a:xfrm>
          <a:custGeom>
            <a:avLst/>
            <a:gdLst/>
            <a:ahLst/>
            <a:cxnLst>
              <a:cxn ang="0">
                <a:pos x="2158" y="1641"/>
              </a:cxn>
              <a:cxn ang="0">
                <a:pos x="2158" y="1641"/>
              </a:cxn>
              <a:cxn ang="0">
                <a:pos x="2059" y="1711"/>
              </a:cxn>
              <a:cxn ang="0">
                <a:pos x="1954" y="1780"/>
              </a:cxn>
              <a:cxn ang="0">
                <a:pos x="1843" y="1851"/>
              </a:cxn>
              <a:cxn ang="0">
                <a:pos x="1726" y="1921"/>
              </a:cxn>
              <a:cxn ang="0">
                <a:pos x="1605" y="1992"/>
              </a:cxn>
              <a:cxn ang="0">
                <a:pos x="1477" y="2061"/>
              </a:cxn>
              <a:cxn ang="0">
                <a:pos x="1345" y="2128"/>
              </a:cxn>
              <a:cxn ang="0">
                <a:pos x="1278" y="2163"/>
              </a:cxn>
              <a:cxn ang="0">
                <a:pos x="1210" y="2194"/>
              </a:cxn>
              <a:cxn ang="0">
                <a:pos x="1140" y="2227"/>
              </a:cxn>
              <a:cxn ang="0">
                <a:pos x="1069" y="2259"/>
              </a:cxn>
              <a:cxn ang="0">
                <a:pos x="999" y="2289"/>
              </a:cxn>
              <a:cxn ang="0">
                <a:pos x="925" y="2319"/>
              </a:cxn>
              <a:cxn ang="0">
                <a:pos x="852" y="2349"/>
              </a:cxn>
              <a:cxn ang="0">
                <a:pos x="778" y="2377"/>
              </a:cxn>
              <a:cxn ang="0">
                <a:pos x="703" y="2404"/>
              </a:cxn>
              <a:cxn ang="0">
                <a:pos x="628" y="2431"/>
              </a:cxn>
              <a:cxn ang="0">
                <a:pos x="552" y="2455"/>
              </a:cxn>
              <a:cxn ang="0">
                <a:pos x="474" y="2481"/>
              </a:cxn>
              <a:cxn ang="0">
                <a:pos x="397" y="2503"/>
              </a:cxn>
              <a:cxn ang="0">
                <a:pos x="318" y="2526"/>
              </a:cxn>
              <a:cxn ang="0">
                <a:pos x="240" y="2545"/>
              </a:cxn>
              <a:cxn ang="0">
                <a:pos x="160" y="2565"/>
              </a:cxn>
              <a:cxn ang="0">
                <a:pos x="81" y="2583"/>
              </a:cxn>
              <a:cxn ang="0">
                <a:pos x="0" y="2599"/>
              </a:cxn>
              <a:cxn ang="0">
                <a:pos x="3631" y="2599"/>
              </a:cxn>
              <a:cxn ang="0">
                <a:pos x="3631" y="0"/>
              </a:cxn>
              <a:cxn ang="0">
                <a:pos x="3631" y="0"/>
              </a:cxn>
              <a:cxn ang="0">
                <a:pos x="3601" y="54"/>
              </a:cxn>
              <a:cxn ang="0">
                <a:pos x="3562" y="120"/>
              </a:cxn>
              <a:cxn ang="0">
                <a:pos x="3517" y="195"/>
              </a:cxn>
              <a:cxn ang="0">
                <a:pos x="3463" y="279"/>
              </a:cxn>
              <a:cxn ang="0">
                <a:pos x="3400" y="372"/>
              </a:cxn>
              <a:cxn ang="0">
                <a:pos x="3331" y="471"/>
              </a:cxn>
              <a:cxn ang="0">
                <a:pos x="3253" y="576"/>
              </a:cxn>
              <a:cxn ang="0">
                <a:pos x="3210" y="630"/>
              </a:cxn>
              <a:cxn ang="0">
                <a:pos x="3166" y="685"/>
              </a:cxn>
              <a:cxn ang="0">
                <a:pos x="3120" y="742"/>
              </a:cxn>
              <a:cxn ang="0">
                <a:pos x="3070" y="801"/>
              </a:cxn>
              <a:cxn ang="0">
                <a:pos x="3021" y="859"/>
              </a:cxn>
              <a:cxn ang="0">
                <a:pos x="2967" y="918"/>
              </a:cxn>
              <a:cxn ang="0">
                <a:pos x="2913" y="978"/>
              </a:cxn>
              <a:cxn ang="0">
                <a:pos x="2854" y="1038"/>
              </a:cxn>
              <a:cxn ang="0">
                <a:pos x="2796" y="1099"/>
              </a:cxn>
              <a:cxn ang="0">
                <a:pos x="2733" y="1161"/>
              </a:cxn>
              <a:cxn ang="0">
                <a:pos x="2670" y="1221"/>
              </a:cxn>
              <a:cxn ang="0">
                <a:pos x="2604" y="1282"/>
              </a:cxn>
              <a:cxn ang="0">
                <a:pos x="2535" y="1342"/>
              </a:cxn>
              <a:cxn ang="0">
                <a:pos x="2464" y="1404"/>
              </a:cxn>
              <a:cxn ang="0">
                <a:pos x="2391" y="1464"/>
              </a:cxn>
              <a:cxn ang="0">
                <a:pos x="2316" y="1524"/>
              </a:cxn>
              <a:cxn ang="0">
                <a:pos x="2238" y="1582"/>
              </a:cxn>
              <a:cxn ang="0">
                <a:pos x="2158" y="1641"/>
              </a:cxn>
              <a:cxn ang="0">
                <a:pos x="2158" y="1641"/>
              </a:cxn>
            </a:cxnLst>
            <a:rect l="0" t="0" r="r" b="b"/>
            <a:pathLst>
              <a:path w="3631" h="2599">
                <a:moveTo>
                  <a:pt x="2158" y="1641"/>
                </a:moveTo>
                <a:lnTo>
                  <a:pt x="2158" y="1641"/>
                </a:lnTo>
                <a:lnTo>
                  <a:pt x="2059" y="1711"/>
                </a:lnTo>
                <a:lnTo>
                  <a:pt x="1954" y="1780"/>
                </a:lnTo>
                <a:lnTo>
                  <a:pt x="1843" y="1851"/>
                </a:lnTo>
                <a:lnTo>
                  <a:pt x="1726" y="1921"/>
                </a:lnTo>
                <a:lnTo>
                  <a:pt x="1605" y="1992"/>
                </a:lnTo>
                <a:lnTo>
                  <a:pt x="1477" y="2061"/>
                </a:lnTo>
                <a:lnTo>
                  <a:pt x="1345" y="2128"/>
                </a:lnTo>
                <a:lnTo>
                  <a:pt x="1278" y="2163"/>
                </a:lnTo>
                <a:lnTo>
                  <a:pt x="1210" y="2194"/>
                </a:lnTo>
                <a:lnTo>
                  <a:pt x="1140" y="2227"/>
                </a:lnTo>
                <a:lnTo>
                  <a:pt x="1069" y="2259"/>
                </a:lnTo>
                <a:lnTo>
                  <a:pt x="999" y="2289"/>
                </a:lnTo>
                <a:lnTo>
                  <a:pt x="925" y="2319"/>
                </a:lnTo>
                <a:lnTo>
                  <a:pt x="852" y="2349"/>
                </a:lnTo>
                <a:lnTo>
                  <a:pt x="778" y="2377"/>
                </a:lnTo>
                <a:lnTo>
                  <a:pt x="703" y="2404"/>
                </a:lnTo>
                <a:lnTo>
                  <a:pt x="628" y="2431"/>
                </a:lnTo>
                <a:lnTo>
                  <a:pt x="552" y="2455"/>
                </a:lnTo>
                <a:lnTo>
                  <a:pt x="474" y="2481"/>
                </a:lnTo>
                <a:lnTo>
                  <a:pt x="397" y="2503"/>
                </a:lnTo>
                <a:lnTo>
                  <a:pt x="318" y="2526"/>
                </a:lnTo>
                <a:lnTo>
                  <a:pt x="240" y="2545"/>
                </a:lnTo>
                <a:lnTo>
                  <a:pt x="160" y="2565"/>
                </a:lnTo>
                <a:lnTo>
                  <a:pt x="81" y="2583"/>
                </a:lnTo>
                <a:lnTo>
                  <a:pt x="0" y="2599"/>
                </a:lnTo>
                <a:lnTo>
                  <a:pt x="3631" y="2599"/>
                </a:lnTo>
                <a:lnTo>
                  <a:pt x="3631" y="0"/>
                </a:lnTo>
                <a:lnTo>
                  <a:pt x="3631" y="0"/>
                </a:lnTo>
                <a:lnTo>
                  <a:pt x="3601" y="54"/>
                </a:lnTo>
                <a:lnTo>
                  <a:pt x="3562" y="120"/>
                </a:lnTo>
                <a:lnTo>
                  <a:pt x="3517" y="195"/>
                </a:lnTo>
                <a:lnTo>
                  <a:pt x="3463" y="279"/>
                </a:lnTo>
                <a:lnTo>
                  <a:pt x="3400" y="372"/>
                </a:lnTo>
                <a:lnTo>
                  <a:pt x="3331" y="471"/>
                </a:lnTo>
                <a:lnTo>
                  <a:pt x="3253" y="576"/>
                </a:lnTo>
                <a:lnTo>
                  <a:pt x="3210" y="630"/>
                </a:lnTo>
                <a:lnTo>
                  <a:pt x="3166" y="685"/>
                </a:lnTo>
                <a:lnTo>
                  <a:pt x="3120" y="742"/>
                </a:lnTo>
                <a:lnTo>
                  <a:pt x="3070" y="801"/>
                </a:lnTo>
                <a:lnTo>
                  <a:pt x="3021" y="859"/>
                </a:lnTo>
                <a:lnTo>
                  <a:pt x="2967" y="918"/>
                </a:lnTo>
                <a:lnTo>
                  <a:pt x="2913" y="978"/>
                </a:lnTo>
                <a:lnTo>
                  <a:pt x="2854" y="1038"/>
                </a:lnTo>
                <a:lnTo>
                  <a:pt x="2796" y="1099"/>
                </a:lnTo>
                <a:lnTo>
                  <a:pt x="2733" y="1161"/>
                </a:lnTo>
                <a:lnTo>
                  <a:pt x="2670" y="1221"/>
                </a:lnTo>
                <a:lnTo>
                  <a:pt x="2604" y="1282"/>
                </a:lnTo>
                <a:lnTo>
                  <a:pt x="2535" y="1342"/>
                </a:lnTo>
                <a:lnTo>
                  <a:pt x="2464" y="1404"/>
                </a:lnTo>
                <a:lnTo>
                  <a:pt x="2391" y="1464"/>
                </a:lnTo>
                <a:lnTo>
                  <a:pt x="2316" y="1524"/>
                </a:lnTo>
                <a:lnTo>
                  <a:pt x="2238" y="1582"/>
                </a:lnTo>
                <a:lnTo>
                  <a:pt x="2158" y="1641"/>
                </a:lnTo>
                <a:lnTo>
                  <a:pt x="2158" y="1641"/>
                </a:lnTo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0" y="152400"/>
            <a:ext cx="6942666" cy="6705600"/>
          </a:xfrm>
          <a:custGeom>
            <a:avLst/>
            <a:gdLst>
              <a:gd name="connsiteX0" fmla="*/ 2046 w 3372"/>
              <a:gd name="connsiteY0" fmla="*/ 1109 h 4116"/>
              <a:gd name="connsiteX1" fmla="*/ 2046 w 3372"/>
              <a:gd name="connsiteY1" fmla="*/ 1109 h 4116"/>
              <a:gd name="connsiteX2" fmla="*/ 2132 w 3372"/>
              <a:gd name="connsiteY2" fmla="*/ 1046 h 4116"/>
              <a:gd name="connsiteX3" fmla="*/ 2216 w 3372"/>
              <a:gd name="connsiteY3" fmla="*/ 986 h 4116"/>
              <a:gd name="connsiteX4" fmla="*/ 2300 w 3372"/>
              <a:gd name="connsiteY4" fmla="*/ 927 h 4116"/>
              <a:gd name="connsiteX5" fmla="*/ 2384 w 3372"/>
              <a:gd name="connsiteY5" fmla="*/ 870 h 4116"/>
              <a:gd name="connsiteX6" fmla="*/ 2468 w 3372"/>
              <a:gd name="connsiteY6" fmla="*/ 818 h 4116"/>
              <a:gd name="connsiteX7" fmla="*/ 2552 w 3372"/>
              <a:gd name="connsiteY7" fmla="*/ 765 h 4116"/>
              <a:gd name="connsiteX8" fmla="*/ 2634 w 3372"/>
              <a:gd name="connsiteY8" fmla="*/ 716 h 4116"/>
              <a:gd name="connsiteX9" fmla="*/ 2718 w 3372"/>
              <a:gd name="connsiteY9" fmla="*/ 669 h 4116"/>
              <a:gd name="connsiteX10" fmla="*/ 2801 w 3372"/>
              <a:gd name="connsiteY10" fmla="*/ 623 h 4116"/>
              <a:gd name="connsiteX11" fmla="*/ 2885 w 3372"/>
              <a:gd name="connsiteY11" fmla="*/ 579 h 4116"/>
              <a:gd name="connsiteX12" fmla="*/ 2967 w 3372"/>
              <a:gd name="connsiteY12" fmla="*/ 539 h 4116"/>
              <a:gd name="connsiteX13" fmla="*/ 3048 w 3372"/>
              <a:gd name="connsiteY13" fmla="*/ 498 h 4116"/>
              <a:gd name="connsiteX14" fmla="*/ 3212 w 3372"/>
              <a:gd name="connsiteY14" fmla="*/ 425 h 4116"/>
              <a:gd name="connsiteX15" fmla="*/ 3293 w 3372"/>
              <a:gd name="connsiteY15" fmla="*/ 390 h 4116"/>
              <a:gd name="connsiteX16" fmla="*/ 3372 w 3372"/>
              <a:gd name="connsiteY16" fmla="*/ 359 h 4116"/>
              <a:gd name="connsiteX17" fmla="*/ 3372 w 3372"/>
              <a:gd name="connsiteY17" fmla="*/ 359 h 4116"/>
              <a:gd name="connsiteX18" fmla="*/ 3230 w 3372"/>
              <a:gd name="connsiteY18" fmla="*/ 321 h 4116"/>
              <a:gd name="connsiteX19" fmla="*/ 3087 w 3372"/>
              <a:gd name="connsiteY19" fmla="*/ 287 h 4116"/>
              <a:gd name="connsiteX20" fmla="*/ 2948 w 3372"/>
              <a:gd name="connsiteY20" fmla="*/ 255 h 4116"/>
              <a:gd name="connsiteX21" fmla="*/ 2811 w 3372"/>
              <a:gd name="connsiteY21" fmla="*/ 228 h 4116"/>
              <a:gd name="connsiteX22" fmla="*/ 2811 w 3372"/>
              <a:gd name="connsiteY22" fmla="*/ 228 h 4116"/>
              <a:gd name="connsiteX23" fmla="*/ 2685 w 3372"/>
              <a:gd name="connsiteY23" fmla="*/ 204 h 4116"/>
              <a:gd name="connsiteX24" fmla="*/ 2561 w 3372"/>
              <a:gd name="connsiteY24" fmla="*/ 183 h 4116"/>
              <a:gd name="connsiteX25" fmla="*/ 2436 w 3372"/>
              <a:gd name="connsiteY25" fmla="*/ 162 h 4116"/>
              <a:gd name="connsiteX26" fmla="*/ 2315 w 3372"/>
              <a:gd name="connsiteY26" fmla="*/ 143 h 4116"/>
              <a:gd name="connsiteX27" fmla="*/ 2193 w 3372"/>
              <a:gd name="connsiteY27" fmla="*/ 126 h 4116"/>
              <a:gd name="connsiteX28" fmla="*/ 2075 w 3372"/>
              <a:gd name="connsiteY28" fmla="*/ 110 h 4116"/>
              <a:gd name="connsiteX29" fmla="*/ 1958 w 3372"/>
              <a:gd name="connsiteY29" fmla="*/ 95 h 4116"/>
              <a:gd name="connsiteX30" fmla="*/ 1842 w 3372"/>
              <a:gd name="connsiteY30" fmla="*/ 81 h 4116"/>
              <a:gd name="connsiteX31" fmla="*/ 1730 w 3372"/>
              <a:gd name="connsiteY31" fmla="*/ 69 h 4116"/>
              <a:gd name="connsiteX32" fmla="*/ 1619 w 3372"/>
              <a:gd name="connsiteY32" fmla="*/ 59 h 4116"/>
              <a:gd name="connsiteX33" fmla="*/ 1404 w 3372"/>
              <a:gd name="connsiteY33" fmla="*/ 41 h 4116"/>
              <a:gd name="connsiteX34" fmla="*/ 1200 w 3372"/>
              <a:gd name="connsiteY34" fmla="*/ 26 h 4116"/>
              <a:gd name="connsiteX35" fmla="*/ 1007 w 3372"/>
              <a:gd name="connsiteY35" fmla="*/ 15 h 4116"/>
              <a:gd name="connsiteX36" fmla="*/ 827 w 3372"/>
              <a:gd name="connsiteY36" fmla="*/ 8 h 4116"/>
              <a:gd name="connsiteX37" fmla="*/ 660 w 3372"/>
              <a:gd name="connsiteY37" fmla="*/ 3 h 4116"/>
              <a:gd name="connsiteX38" fmla="*/ 509 w 3372"/>
              <a:gd name="connsiteY38" fmla="*/ 0 h 4116"/>
              <a:gd name="connsiteX39" fmla="*/ 371 w 3372"/>
              <a:gd name="connsiteY39" fmla="*/ 0 h 4116"/>
              <a:gd name="connsiteX40" fmla="*/ 251 w 3372"/>
              <a:gd name="connsiteY40" fmla="*/ 0 h 4116"/>
              <a:gd name="connsiteX41" fmla="*/ 149 w 3372"/>
              <a:gd name="connsiteY41" fmla="*/ 2 h 4116"/>
              <a:gd name="connsiteX42" fmla="*/ 0 w 3372"/>
              <a:gd name="connsiteY42" fmla="*/ 6 h 4116"/>
              <a:gd name="connsiteX43" fmla="*/ 0 w 3372"/>
              <a:gd name="connsiteY43" fmla="*/ 4116 h 4116"/>
              <a:gd name="connsiteX44" fmla="*/ 146 w 3372"/>
              <a:gd name="connsiteY44" fmla="*/ 4116 h 4116"/>
              <a:gd name="connsiteX45" fmla="*/ 146 w 3372"/>
              <a:gd name="connsiteY45" fmla="*/ 4116 h 4116"/>
              <a:gd name="connsiteX46" fmla="*/ 158 w 3372"/>
              <a:gd name="connsiteY46" fmla="*/ 4059 h 4116"/>
              <a:gd name="connsiteX47" fmla="*/ 171 w 3372"/>
              <a:gd name="connsiteY47" fmla="*/ 3998 h 4116"/>
              <a:gd name="connsiteX48" fmla="*/ 188 w 3372"/>
              <a:gd name="connsiteY48" fmla="*/ 3932 h 4116"/>
              <a:gd name="connsiteX49" fmla="*/ 206 w 3372"/>
              <a:gd name="connsiteY49" fmla="*/ 3863 h 4116"/>
              <a:gd name="connsiteX50" fmla="*/ 225 w 3372"/>
              <a:gd name="connsiteY50" fmla="*/ 3789 h 4116"/>
              <a:gd name="connsiteX51" fmla="*/ 248 w 3372"/>
              <a:gd name="connsiteY51" fmla="*/ 3713 h 4116"/>
              <a:gd name="connsiteX52" fmla="*/ 273 w 3372"/>
              <a:gd name="connsiteY52" fmla="*/ 3632 h 4116"/>
              <a:gd name="connsiteX53" fmla="*/ 300 w 3372"/>
              <a:gd name="connsiteY53" fmla="*/ 3548 h 4116"/>
              <a:gd name="connsiteX54" fmla="*/ 330 w 3372"/>
              <a:gd name="connsiteY54" fmla="*/ 3461 h 4116"/>
              <a:gd name="connsiteX55" fmla="*/ 365 w 3372"/>
              <a:gd name="connsiteY55" fmla="*/ 3371 h 4116"/>
              <a:gd name="connsiteX56" fmla="*/ 401 w 3372"/>
              <a:gd name="connsiteY56" fmla="*/ 3279 h 4116"/>
              <a:gd name="connsiteX57" fmla="*/ 441 w 3372"/>
              <a:gd name="connsiteY57" fmla="*/ 3183 h 4116"/>
              <a:gd name="connsiteX58" fmla="*/ 483 w 3372"/>
              <a:gd name="connsiteY58" fmla="*/ 3086 h 4116"/>
              <a:gd name="connsiteX59" fmla="*/ 530 w 3372"/>
              <a:gd name="connsiteY59" fmla="*/ 2987 h 4116"/>
              <a:gd name="connsiteX60" fmla="*/ 581 w 3372"/>
              <a:gd name="connsiteY60" fmla="*/ 2885 h 4116"/>
              <a:gd name="connsiteX61" fmla="*/ 635 w 3372"/>
              <a:gd name="connsiteY61" fmla="*/ 2783 h 4116"/>
              <a:gd name="connsiteX62" fmla="*/ 635 w 3372"/>
              <a:gd name="connsiteY62" fmla="*/ 2783 h 4116"/>
              <a:gd name="connsiteX63" fmla="*/ 689 w 3372"/>
              <a:gd name="connsiteY63" fmla="*/ 2681 h 4116"/>
              <a:gd name="connsiteX64" fmla="*/ 749 w 3372"/>
              <a:gd name="connsiteY64" fmla="*/ 2579 h 4116"/>
              <a:gd name="connsiteX65" fmla="*/ 810 w 3372"/>
              <a:gd name="connsiteY65" fmla="*/ 2474 h 4116"/>
              <a:gd name="connsiteX66" fmla="*/ 878 w 3372"/>
              <a:gd name="connsiteY66" fmla="*/ 2369 h 4116"/>
              <a:gd name="connsiteX67" fmla="*/ 948 w 3372"/>
              <a:gd name="connsiteY67" fmla="*/ 2264 h 4116"/>
              <a:gd name="connsiteX68" fmla="*/ 1023 w 3372"/>
              <a:gd name="connsiteY68" fmla="*/ 2157 h 4116"/>
              <a:gd name="connsiteX69" fmla="*/ 1101 w 3372"/>
              <a:gd name="connsiteY69" fmla="*/ 2051 h 4116"/>
              <a:gd name="connsiteX70" fmla="*/ 1143 w 3372"/>
              <a:gd name="connsiteY70" fmla="*/ 1997 h 4116"/>
              <a:gd name="connsiteX71" fmla="*/ 1185 w 3372"/>
              <a:gd name="connsiteY71" fmla="*/ 1943 h 4116"/>
              <a:gd name="connsiteX72" fmla="*/ 1229 w 3372"/>
              <a:gd name="connsiteY72" fmla="*/ 1890 h 4116"/>
              <a:gd name="connsiteX73" fmla="*/ 1274 w 3372"/>
              <a:gd name="connsiteY73" fmla="*/ 1836 h 4116"/>
              <a:gd name="connsiteX74" fmla="*/ 1320 w 3372"/>
              <a:gd name="connsiteY74" fmla="*/ 1784 h 4116"/>
              <a:gd name="connsiteX75" fmla="*/ 1368 w 3372"/>
              <a:gd name="connsiteY75" fmla="*/ 1730 h 4116"/>
              <a:gd name="connsiteX76" fmla="*/ 1416 w 3372"/>
              <a:gd name="connsiteY76" fmla="*/ 1677 h 4116"/>
              <a:gd name="connsiteX77" fmla="*/ 1467 w 3372"/>
              <a:gd name="connsiteY77" fmla="*/ 1623 h 4116"/>
              <a:gd name="connsiteX78" fmla="*/ 1518 w 3372"/>
              <a:gd name="connsiteY78" fmla="*/ 1571 h 4116"/>
              <a:gd name="connsiteX79" fmla="*/ 1571 w 3372"/>
              <a:gd name="connsiteY79" fmla="*/ 1518 h 4116"/>
              <a:gd name="connsiteX80" fmla="*/ 1626 w 3372"/>
              <a:gd name="connsiteY80" fmla="*/ 1466 h 4116"/>
              <a:gd name="connsiteX81" fmla="*/ 1682 w 3372"/>
              <a:gd name="connsiteY81" fmla="*/ 1415 h 4116"/>
              <a:gd name="connsiteX82" fmla="*/ 1739 w 3372"/>
              <a:gd name="connsiteY82" fmla="*/ 1362 h 4116"/>
              <a:gd name="connsiteX83" fmla="*/ 1797 w 3372"/>
              <a:gd name="connsiteY83" fmla="*/ 1311 h 4116"/>
              <a:gd name="connsiteX84" fmla="*/ 1857 w 3372"/>
              <a:gd name="connsiteY84" fmla="*/ 1259 h 4116"/>
              <a:gd name="connsiteX85" fmla="*/ 1919 w 3372"/>
              <a:gd name="connsiteY85" fmla="*/ 1209 h 4116"/>
              <a:gd name="connsiteX86" fmla="*/ 1982 w 3372"/>
              <a:gd name="connsiteY86" fmla="*/ 1158 h 4116"/>
              <a:gd name="connsiteX87" fmla="*/ 2046 w 3372"/>
              <a:gd name="connsiteY87" fmla="*/ 1109 h 4116"/>
              <a:gd name="connsiteX88" fmla="*/ 2046 w 3372"/>
              <a:gd name="connsiteY88" fmla="*/ 1109 h 4116"/>
              <a:gd name="connsiteX0" fmla="*/ 2046 w 3372"/>
              <a:gd name="connsiteY0" fmla="*/ 1109 h 4116"/>
              <a:gd name="connsiteX1" fmla="*/ 2046 w 3372"/>
              <a:gd name="connsiteY1" fmla="*/ 1109 h 4116"/>
              <a:gd name="connsiteX2" fmla="*/ 2132 w 3372"/>
              <a:gd name="connsiteY2" fmla="*/ 1046 h 4116"/>
              <a:gd name="connsiteX3" fmla="*/ 2216 w 3372"/>
              <a:gd name="connsiteY3" fmla="*/ 986 h 4116"/>
              <a:gd name="connsiteX4" fmla="*/ 2300 w 3372"/>
              <a:gd name="connsiteY4" fmla="*/ 927 h 4116"/>
              <a:gd name="connsiteX5" fmla="*/ 2384 w 3372"/>
              <a:gd name="connsiteY5" fmla="*/ 870 h 4116"/>
              <a:gd name="connsiteX6" fmla="*/ 2468 w 3372"/>
              <a:gd name="connsiteY6" fmla="*/ 818 h 4116"/>
              <a:gd name="connsiteX7" fmla="*/ 2552 w 3372"/>
              <a:gd name="connsiteY7" fmla="*/ 765 h 4116"/>
              <a:gd name="connsiteX8" fmla="*/ 2634 w 3372"/>
              <a:gd name="connsiteY8" fmla="*/ 716 h 4116"/>
              <a:gd name="connsiteX9" fmla="*/ 2718 w 3372"/>
              <a:gd name="connsiteY9" fmla="*/ 669 h 4116"/>
              <a:gd name="connsiteX10" fmla="*/ 2801 w 3372"/>
              <a:gd name="connsiteY10" fmla="*/ 623 h 4116"/>
              <a:gd name="connsiteX11" fmla="*/ 2885 w 3372"/>
              <a:gd name="connsiteY11" fmla="*/ 579 h 4116"/>
              <a:gd name="connsiteX12" fmla="*/ 2967 w 3372"/>
              <a:gd name="connsiteY12" fmla="*/ 539 h 4116"/>
              <a:gd name="connsiteX13" fmla="*/ 3048 w 3372"/>
              <a:gd name="connsiteY13" fmla="*/ 498 h 4116"/>
              <a:gd name="connsiteX14" fmla="*/ 3293 w 3372"/>
              <a:gd name="connsiteY14" fmla="*/ 390 h 4116"/>
              <a:gd name="connsiteX15" fmla="*/ 3372 w 3372"/>
              <a:gd name="connsiteY15" fmla="*/ 359 h 4116"/>
              <a:gd name="connsiteX16" fmla="*/ 3372 w 3372"/>
              <a:gd name="connsiteY16" fmla="*/ 359 h 4116"/>
              <a:gd name="connsiteX17" fmla="*/ 3230 w 3372"/>
              <a:gd name="connsiteY17" fmla="*/ 321 h 4116"/>
              <a:gd name="connsiteX18" fmla="*/ 3087 w 3372"/>
              <a:gd name="connsiteY18" fmla="*/ 287 h 4116"/>
              <a:gd name="connsiteX19" fmla="*/ 2948 w 3372"/>
              <a:gd name="connsiteY19" fmla="*/ 255 h 4116"/>
              <a:gd name="connsiteX20" fmla="*/ 2811 w 3372"/>
              <a:gd name="connsiteY20" fmla="*/ 228 h 4116"/>
              <a:gd name="connsiteX21" fmla="*/ 2811 w 3372"/>
              <a:gd name="connsiteY21" fmla="*/ 228 h 4116"/>
              <a:gd name="connsiteX22" fmla="*/ 2685 w 3372"/>
              <a:gd name="connsiteY22" fmla="*/ 204 h 4116"/>
              <a:gd name="connsiteX23" fmla="*/ 2561 w 3372"/>
              <a:gd name="connsiteY23" fmla="*/ 183 h 4116"/>
              <a:gd name="connsiteX24" fmla="*/ 2436 w 3372"/>
              <a:gd name="connsiteY24" fmla="*/ 162 h 4116"/>
              <a:gd name="connsiteX25" fmla="*/ 2315 w 3372"/>
              <a:gd name="connsiteY25" fmla="*/ 143 h 4116"/>
              <a:gd name="connsiteX26" fmla="*/ 2193 w 3372"/>
              <a:gd name="connsiteY26" fmla="*/ 126 h 4116"/>
              <a:gd name="connsiteX27" fmla="*/ 2075 w 3372"/>
              <a:gd name="connsiteY27" fmla="*/ 110 h 4116"/>
              <a:gd name="connsiteX28" fmla="*/ 1958 w 3372"/>
              <a:gd name="connsiteY28" fmla="*/ 95 h 4116"/>
              <a:gd name="connsiteX29" fmla="*/ 1842 w 3372"/>
              <a:gd name="connsiteY29" fmla="*/ 81 h 4116"/>
              <a:gd name="connsiteX30" fmla="*/ 1730 w 3372"/>
              <a:gd name="connsiteY30" fmla="*/ 69 h 4116"/>
              <a:gd name="connsiteX31" fmla="*/ 1619 w 3372"/>
              <a:gd name="connsiteY31" fmla="*/ 59 h 4116"/>
              <a:gd name="connsiteX32" fmla="*/ 1404 w 3372"/>
              <a:gd name="connsiteY32" fmla="*/ 41 h 4116"/>
              <a:gd name="connsiteX33" fmla="*/ 1200 w 3372"/>
              <a:gd name="connsiteY33" fmla="*/ 26 h 4116"/>
              <a:gd name="connsiteX34" fmla="*/ 1007 w 3372"/>
              <a:gd name="connsiteY34" fmla="*/ 15 h 4116"/>
              <a:gd name="connsiteX35" fmla="*/ 827 w 3372"/>
              <a:gd name="connsiteY35" fmla="*/ 8 h 4116"/>
              <a:gd name="connsiteX36" fmla="*/ 660 w 3372"/>
              <a:gd name="connsiteY36" fmla="*/ 3 h 4116"/>
              <a:gd name="connsiteX37" fmla="*/ 509 w 3372"/>
              <a:gd name="connsiteY37" fmla="*/ 0 h 4116"/>
              <a:gd name="connsiteX38" fmla="*/ 371 w 3372"/>
              <a:gd name="connsiteY38" fmla="*/ 0 h 4116"/>
              <a:gd name="connsiteX39" fmla="*/ 251 w 3372"/>
              <a:gd name="connsiteY39" fmla="*/ 0 h 4116"/>
              <a:gd name="connsiteX40" fmla="*/ 149 w 3372"/>
              <a:gd name="connsiteY40" fmla="*/ 2 h 4116"/>
              <a:gd name="connsiteX41" fmla="*/ 0 w 3372"/>
              <a:gd name="connsiteY41" fmla="*/ 6 h 4116"/>
              <a:gd name="connsiteX42" fmla="*/ 0 w 3372"/>
              <a:gd name="connsiteY42" fmla="*/ 4116 h 4116"/>
              <a:gd name="connsiteX43" fmla="*/ 146 w 3372"/>
              <a:gd name="connsiteY43" fmla="*/ 4116 h 4116"/>
              <a:gd name="connsiteX44" fmla="*/ 146 w 3372"/>
              <a:gd name="connsiteY44" fmla="*/ 4116 h 4116"/>
              <a:gd name="connsiteX45" fmla="*/ 158 w 3372"/>
              <a:gd name="connsiteY45" fmla="*/ 4059 h 4116"/>
              <a:gd name="connsiteX46" fmla="*/ 171 w 3372"/>
              <a:gd name="connsiteY46" fmla="*/ 3998 h 4116"/>
              <a:gd name="connsiteX47" fmla="*/ 188 w 3372"/>
              <a:gd name="connsiteY47" fmla="*/ 3932 h 4116"/>
              <a:gd name="connsiteX48" fmla="*/ 206 w 3372"/>
              <a:gd name="connsiteY48" fmla="*/ 3863 h 4116"/>
              <a:gd name="connsiteX49" fmla="*/ 225 w 3372"/>
              <a:gd name="connsiteY49" fmla="*/ 3789 h 4116"/>
              <a:gd name="connsiteX50" fmla="*/ 248 w 3372"/>
              <a:gd name="connsiteY50" fmla="*/ 3713 h 4116"/>
              <a:gd name="connsiteX51" fmla="*/ 273 w 3372"/>
              <a:gd name="connsiteY51" fmla="*/ 3632 h 4116"/>
              <a:gd name="connsiteX52" fmla="*/ 300 w 3372"/>
              <a:gd name="connsiteY52" fmla="*/ 3548 h 4116"/>
              <a:gd name="connsiteX53" fmla="*/ 330 w 3372"/>
              <a:gd name="connsiteY53" fmla="*/ 3461 h 4116"/>
              <a:gd name="connsiteX54" fmla="*/ 365 w 3372"/>
              <a:gd name="connsiteY54" fmla="*/ 3371 h 4116"/>
              <a:gd name="connsiteX55" fmla="*/ 401 w 3372"/>
              <a:gd name="connsiteY55" fmla="*/ 3279 h 4116"/>
              <a:gd name="connsiteX56" fmla="*/ 441 w 3372"/>
              <a:gd name="connsiteY56" fmla="*/ 3183 h 4116"/>
              <a:gd name="connsiteX57" fmla="*/ 483 w 3372"/>
              <a:gd name="connsiteY57" fmla="*/ 3086 h 4116"/>
              <a:gd name="connsiteX58" fmla="*/ 530 w 3372"/>
              <a:gd name="connsiteY58" fmla="*/ 2987 h 4116"/>
              <a:gd name="connsiteX59" fmla="*/ 581 w 3372"/>
              <a:gd name="connsiteY59" fmla="*/ 2885 h 4116"/>
              <a:gd name="connsiteX60" fmla="*/ 635 w 3372"/>
              <a:gd name="connsiteY60" fmla="*/ 2783 h 4116"/>
              <a:gd name="connsiteX61" fmla="*/ 635 w 3372"/>
              <a:gd name="connsiteY61" fmla="*/ 2783 h 4116"/>
              <a:gd name="connsiteX62" fmla="*/ 689 w 3372"/>
              <a:gd name="connsiteY62" fmla="*/ 2681 h 4116"/>
              <a:gd name="connsiteX63" fmla="*/ 749 w 3372"/>
              <a:gd name="connsiteY63" fmla="*/ 2579 h 4116"/>
              <a:gd name="connsiteX64" fmla="*/ 810 w 3372"/>
              <a:gd name="connsiteY64" fmla="*/ 2474 h 4116"/>
              <a:gd name="connsiteX65" fmla="*/ 878 w 3372"/>
              <a:gd name="connsiteY65" fmla="*/ 2369 h 4116"/>
              <a:gd name="connsiteX66" fmla="*/ 948 w 3372"/>
              <a:gd name="connsiteY66" fmla="*/ 2264 h 4116"/>
              <a:gd name="connsiteX67" fmla="*/ 1023 w 3372"/>
              <a:gd name="connsiteY67" fmla="*/ 2157 h 4116"/>
              <a:gd name="connsiteX68" fmla="*/ 1101 w 3372"/>
              <a:gd name="connsiteY68" fmla="*/ 2051 h 4116"/>
              <a:gd name="connsiteX69" fmla="*/ 1143 w 3372"/>
              <a:gd name="connsiteY69" fmla="*/ 1997 h 4116"/>
              <a:gd name="connsiteX70" fmla="*/ 1185 w 3372"/>
              <a:gd name="connsiteY70" fmla="*/ 1943 h 4116"/>
              <a:gd name="connsiteX71" fmla="*/ 1229 w 3372"/>
              <a:gd name="connsiteY71" fmla="*/ 1890 h 4116"/>
              <a:gd name="connsiteX72" fmla="*/ 1274 w 3372"/>
              <a:gd name="connsiteY72" fmla="*/ 1836 h 4116"/>
              <a:gd name="connsiteX73" fmla="*/ 1320 w 3372"/>
              <a:gd name="connsiteY73" fmla="*/ 1784 h 4116"/>
              <a:gd name="connsiteX74" fmla="*/ 1368 w 3372"/>
              <a:gd name="connsiteY74" fmla="*/ 1730 h 4116"/>
              <a:gd name="connsiteX75" fmla="*/ 1416 w 3372"/>
              <a:gd name="connsiteY75" fmla="*/ 1677 h 4116"/>
              <a:gd name="connsiteX76" fmla="*/ 1467 w 3372"/>
              <a:gd name="connsiteY76" fmla="*/ 1623 h 4116"/>
              <a:gd name="connsiteX77" fmla="*/ 1518 w 3372"/>
              <a:gd name="connsiteY77" fmla="*/ 1571 h 4116"/>
              <a:gd name="connsiteX78" fmla="*/ 1571 w 3372"/>
              <a:gd name="connsiteY78" fmla="*/ 1518 h 4116"/>
              <a:gd name="connsiteX79" fmla="*/ 1626 w 3372"/>
              <a:gd name="connsiteY79" fmla="*/ 1466 h 4116"/>
              <a:gd name="connsiteX80" fmla="*/ 1682 w 3372"/>
              <a:gd name="connsiteY80" fmla="*/ 1415 h 4116"/>
              <a:gd name="connsiteX81" fmla="*/ 1739 w 3372"/>
              <a:gd name="connsiteY81" fmla="*/ 1362 h 4116"/>
              <a:gd name="connsiteX82" fmla="*/ 1797 w 3372"/>
              <a:gd name="connsiteY82" fmla="*/ 1311 h 4116"/>
              <a:gd name="connsiteX83" fmla="*/ 1857 w 3372"/>
              <a:gd name="connsiteY83" fmla="*/ 1259 h 4116"/>
              <a:gd name="connsiteX84" fmla="*/ 1919 w 3372"/>
              <a:gd name="connsiteY84" fmla="*/ 1209 h 4116"/>
              <a:gd name="connsiteX85" fmla="*/ 1982 w 3372"/>
              <a:gd name="connsiteY85" fmla="*/ 1158 h 4116"/>
              <a:gd name="connsiteX86" fmla="*/ 2046 w 3372"/>
              <a:gd name="connsiteY86" fmla="*/ 1109 h 4116"/>
              <a:gd name="connsiteX87" fmla="*/ 2046 w 3372"/>
              <a:gd name="connsiteY87" fmla="*/ 1109 h 4116"/>
              <a:gd name="connsiteX0" fmla="*/ 2046 w 3372"/>
              <a:gd name="connsiteY0" fmla="*/ 1109 h 4116"/>
              <a:gd name="connsiteX1" fmla="*/ 2046 w 3372"/>
              <a:gd name="connsiteY1" fmla="*/ 1109 h 4116"/>
              <a:gd name="connsiteX2" fmla="*/ 2132 w 3372"/>
              <a:gd name="connsiteY2" fmla="*/ 1046 h 4116"/>
              <a:gd name="connsiteX3" fmla="*/ 2216 w 3372"/>
              <a:gd name="connsiteY3" fmla="*/ 986 h 4116"/>
              <a:gd name="connsiteX4" fmla="*/ 2300 w 3372"/>
              <a:gd name="connsiteY4" fmla="*/ 927 h 4116"/>
              <a:gd name="connsiteX5" fmla="*/ 2384 w 3372"/>
              <a:gd name="connsiteY5" fmla="*/ 870 h 4116"/>
              <a:gd name="connsiteX6" fmla="*/ 2468 w 3372"/>
              <a:gd name="connsiteY6" fmla="*/ 818 h 4116"/>
              <a:gd name="connsiteX7" fmla="*/ 2552 w 3372"/>
              <a:gd name="connsiteY7" fmla="*/ 765 h 4116"/>
              <a:gd name="connsiteX8" fmla="*/ 2634 w 3372"/>
              <a:gd name="connsiteY8" fmla="*/ 716 h 4116"/>
              <a:gd name="connsiteX9" fmla="*/ 2718 w 3372"/>
              <a:gd name="connsiteY9" fmla="*/ 669 h 4116"/>
              <a:gd name="connsiteX10" fmla="*/ 2801 w 3372"/>
              <a:gd name="connsiteY10" fmla="*/ 623 h 4116"/>
              <a:gd name="connsiteX11" fmla="*/ 2885 w 3372"/>
              <a:gd name="connsiteY11" fmla="*/ 579 h 4116"/>
              <a:gd name="connsiteX12" fmla="*/ 2967 w 3372"/>
              <a:gd name="connsiteY12" fmla="*/ 539 h 4116"/>
              <a:gd name="connsiteX13" fmla="*/ 3293 w 3372"/>
              <a:gd name="connsiteY13" fmla="*/ 390 h 4116"/>
              <a:gd name="connsiteX14" fmla="*/ 3372 w 3372"/>
              <a:gd name="connsiteY14" fmla="*/ 359 h 4116"/>
              <a:gd name="connsiteX15" fmla="*/ 3372 w 3372"/>
              <a:gd name="connsiteY15" fmla="*/ 359 h 4116"/>
              <a:gd name="connsiteX16" fmla="*/ 3230 w 3372"/>
              <a:gd name="connsiteY16" fmla="*/ 321 h 4116"/>
              <a:gd name="connsiteX17" fmla="*/ 3087 w 3372"/>
              <a:gd name="connsiteY17" fmla="*/ 287 h 4116"/>
              <a:gd name="connsiteX18" fmla="*/ 2948 w 3372"/>
              <a:gd name="connsiteY18" fmla="*/ 255 h 4116"/>
              <a:gd name="connsiteX19" fmla="*/ 2811 w 3372"/>
              <a:gd name="connsiteY19" fmla="*/ 228 h 4116"/>
              <a:gd name="connsiteX20" fmla="*/ 2811 w 3372"/>
              <a:gd name="connsiteY20" fmla="*/ 228 h 4116"/>
              <a:gd name="connsiteX21" fmla="*/ 2685 w 3372"/>
              <a:gd name="connsiteY21" fmla="*/ 204 h 4116"/>
              <a:gd name="connsiteX22" fmla="*/ 2561 w 3372"/>
              <a:gd name="connsiteY22" fmla="*/ 183 h 4116"/>
              <a:gd name="connsiteX23" fmla="*/ 2436 w 3372"/>
              <a:gd name="connsiteY23" fmla="*/ 162 h 4116"/>
              <a:gd name="connsiteX24" fmla="*/ 2315 w 3372"/>
              <a:gd name="connsiteY24" fmla="*/ 143 h 4116"/>
              <a:gd name="connsiteX25" fmla="*/ 2193 w 3372"/>
              <a:gd name="connsiteY25" fmla="*/ 126 h 4116"/>
              <a:gd name="connsiteX26" fmla="*/ 2075 w 3372"/>
              <a:gd name="connsiteY26" fmla="*/ 110 h 4116"/>
              <a:gd name="connsiteX27" fmla="*/ 1958 w 3372"/>
              <a:gd name="connsiteY27" fmla="*/ 95 h 4116"/>
              <a:gd name="connsiteX28" fmla="*/ 1842 w 3372"/>
              <a:gd name="connsiteY28" fmla="*/ 81 h 4116"/>
              <a:gd name="connsiteX29" fmla="*/ 1730 w 3372"/>
              <a:gd name="connsiteY29" fmla="*/ 69 h 4116"/>
              <a:gd name="connsiteX30" fmla="*/ 1619 w 3372"/>
              <a:gd name="connsiteY30" fmla="*/ 59 h 4116"/>
              <a:gd name="connsiteX31" fmla="*/ 1404 w 3372"/>
              <a:gd name="connsiteY31" fmla="*/ 41 h 4116"/>
              <a:gd name="connsiteX32" fmla="*/ 1200 w 3372"/>
              <a:gd name="connsiteY32" fmla="*/ 26 h 4116"/>
              <a:gd name="connsiteX33" fmla="*/ 1007 w 3372"/>
              <a:gd name="connsiteY33" fmla="*/ 15 h 4116"/>
              <a:gd name="connsiteX34" fmla="*/ 827 w 3372"/>
              <a:gd name="connsiteY34" fmla="*/ 8 h 4116"/>
              <a:gd name="connsiteX35" fmla="*/ 660 w 3372"/>
              <a:gd name="connsiteY35" fmla="*/ 3 h 4116"/>
              <a:gd name="connsiteX36" fmla="*/ 509 w 3372"/>
              <a:gd name="connsiteY36" fmla="*/ 0 h 4116"/>
              <a:gd name="connsiteX37" fmla="*/ 371 w 3372"/>
              <a:gd name="connsiteY37" fmla="*/ 0 h 4116"/>
              <a:gd name="connsiteX38" fmla="*/ 251 w 3372"/>
              <a:gd name="connsiteY38" fmla="*/ 0 h 4116"/>
              <a:gd name="connsiteX39" fmla="*/ 149 w 3372"/>
              <a:gd name="connsiteY39" fmla="*/ 2 h 4116"/>
              <a:gd name="connsiteX40" fmla="*/ 0 w 3372"/>
              <a:gd name="connsiteY40" fmla="*/ 6 h 4116"/>
              <a:gd name="connsiteX41" fmla="*/ 0 w 3372"/>
              <a:gd name="connsiteY41" fmla="*/ 4116 h 4116"/>
              <a:gd name="connsiteX42" fmla="*/ 146 w 3372"/>
              <a:gd name="connsiteY42" fmla="*/ 4116 h 4116"/>
              <a:gd name="connsiteX43" fmla="*/ 146 w 3372"/>
              <a:gd name="connsiteY43" fmla="*/ 4116 h 4116"/>
              <a:gd name="connsiteX44" fmla="*/ 158 w 3372"/>
              <a:gd name="connsiteY44" fmla="*/ 4059 h 4116"/>
              <a:gd name="connsiteX45" fmla="*/ 171 w 3372"/>
              <a:gd name="connsiteY45" fmla="*/ 3998 h 4116"/>
              <a:gd name="connsiteX46" fmla="*/ 188 w 3372"/>
              <a:gd name="connsiteY46" fmla="*/ 3932 h 4116"/>
              <a:gd name="connsiteX47" fmla="*/ 206 w 3372"/>
              <a:gd name="connsiteY47" fmla="*/ 3863 h 4116"/>
              <a:gd name="connsiteX48" fmla="*/ 225 w 3372"/>
              <a:gd name="connsiteY48" fmla="*/ 3789 h 4116"/>
              <a:gd name="connsiteX49" fmla="*/ 248 w 3372"/>
              <a:gd name="connsiteY49" fmla="*/ 3713 h 4116"/>
              <a:gd name="connsiteX50" fmla="*/ 273 w 3372"/>
              <a:gd name="connsiteY50" fmla="*/ 3632 h 4116"/>
              <a:gd name="connsiteX51" fmla="*/ 300 w 3372"/>
              <a:gd name="connsiteY51" fmla="*/ 3548 h 4116"/>
              <a:gd name="connsiteX52" fmla="*/ 330 w 3372"/>
              <a:gd name="connsiteY52" fmla="*/ 3461 h 4116"/>
              <a:gd name="connsiteX53" fmla="*/ 365 w 3372"/>
              <a:gd name="connsiteY53" fmla="*/ 3371 h 4116"/>
              <a:gd name="connsiteX54" fmla="*/ 401 w 3372"/>
              <a:gd name="connsiteY54" fmla="*/ 3279 h 4116"/>
              <a:gd name="connsiteX55" fmla="*/ 441 w 3372"/>
              <a:gd name="connsiteY55" fmla="*/ 3183 h 4116"/>
              <a:gd name="connsiteX56" fmla="*/ 483 w 3372"/>
              <a:gd name="connsiteY56" fmla="*/ 3086 h 4116"/>
              <a:gd name="connsiteX57" fmla="*/ 530 w 3372"/>
              <a:gd name="connsiteY57" fmla="*/ 2987 h 4116"/>
              <a:gd name="connsiteX58" fmla="*/ 581 w 3372"/>
              <a:gd name="connsiteY58" fmla="*/ 2885 h 4116"/>
              <a:gd name="connsiteX59" fmla="*/ 635 w 3372"/>
              <a:gd name="connsiteY59" fmla="*/ 2783 h 4116"/>
              <a:gd name="connsiteX60" fmla="*/ 635 w 3372"/>
              <a:gd name="connsiteY60" fmla="*/ 2783 h 4116"/>
              <a:gd name="connsiteX61" fmla="*/ 689 w 3372"/>
              <a:gd name="connsiteY61" fmla="*/ 2681 h 4116"/>
              <a:gd name="connsiteX62" fmla="*/ 749 w 3372"/>
              <a:gd name="connsiteY62" fmla="*/ 2579 h 4116"/>
              <a:gd name="connsiteX63" fmla="*/ 810 w 3372"/>
              <a:gd name="connsiteY63" fmla="*/ 2474 h 4116"/>
              <a:gd name="connsiteX64" fmla="*/ 878 w 3372"/>
              <a:gd name="connsiteY64" fmla="*/ 2369 h 4116"/>
              <a:gd name="connsiteX65" fmla="*/ 948 w 3372"/>
              <a:gd name="connsiteY65" fmla="*/ 2264 h 4116"/>
              <a:gd name="connsiteX66" fmla="*/ 1023 w 3372"/>
              <a:gd name="connsiteY66" fmla="*/ 2157 h 4116"/>
              <a:gd name="connsiteX67" fmla="*/ 1101 w 3372"/>
              <a:gd name="connsiteY67" fmla="*/ 2051 h 4116"/>
              <a:gd name="connsiteX68" fmla="*/ 1143 w 3372"/>
              <a:gd name="connsiteY68" fmla="*/ 1997 h 4116"/>
              <a:gd name="connsiteX69" fmla="*/ 1185 w 3372"/>
              <a:gd name="connsiteY69" fmla="*/ 1943 h 4116"/>
              <a:gd name="connsiteX70" fmla="*/ 1229 w 3372"/>
              <a:gd name="connsiteY70" fmla="*/ 1890 h 4116"/>
              <a:gd name="connsiteX71" fmla="*/ 1274 w 3372"/>
              <a:gd name="connsiteY71" fmla="*/ 1836 h 4116"/>
              <a:gd name="connsiteX72" fmla="*/ 1320 w 3372"/>
              <a:gd name="connsiteY72" fmla="*/ 1784 h 4116"/>
              <a:gd name="connsiteX73" fmla="*/ 1368 w 3372"/>
              <a:gd name="connsiteY73" fmla="*/ 1730 h 4116"/>
              <a:gd name="connsiteX74" fmla="*/ 1416 w 3372"/>
              <a:gd name="connsiteY74" fmla="*/ 1677 h 4116"/>
              <a:gd name="connsiteX75" fmla="*/ 1467 w 3372"/>
              <a:gd name="connsiteY75" fmla="*/ 1623 h 4116"/>
              <a:gd name="connsiteX76" fmla="*/ 1518 w 3372"/>
              <a:gd name="connsiteY76" fmla="*/ 1571 h 4116"/>
              <a:gd name="connsiteX77" fmla="*/ 1571 w 3372"/>
              <a:gd name="connsiteY77" fmla="*/ 1518 h 4116"/>
              <a:gd name="connsiteX78" fmla="*/ 1626 w 3372"/>
              <a:gd name="connsiteY78" fmla="*/ 1466 h 4116"/>
              <a:gd name="connsiteX79" fmla="*/ 1682 w 3372"/>
              <a:gd name="connsiteY79" fmla="*/ 1415 h 4116"/>
              <a:gd name="connsiteX80" fmla="*/ 1739 w 3372"/>
              <a:gd name="connsiteY80" fmla="*/ 1362 h 4116"/>
              <a:gd name="connsiteX81" fmla="*/ 1797 w 3372"/>
              <a:gd name="connsiteY81" fmla="*/ 1311 h 4116"/>
              <a:gd name="connsiteX82" fmla="*/ 1857 w 3372"/>
              <a:gd name="connsiteY82" fmla="*/ 1259 h 4116"/>
              <a:gd name="connsiteX83" fmla="*/ 1919 w 3372"/>
              <a:gd name="connsiteY83" fmla="*/ 1209 h 4116"/>
              <a:gd name="connsiteX84" fmla="*/ 1982 w 3372"/>
              <a:gd name="connsiteY84" fmla="*/ 1158 h 4116"/>
              <a:gd name="connsiteX85" fmla="*/ 2046 w 3372"/>
              <a:gd name="connsiteY85" fmla="*/ 1109 h 4116"/>
              <a:gd name="connsiteX86" fmla="*/ 2046 w 3372"/>
              <a:gd name="connsiteY86" fmla="*/ 1109 h 4116"/>
              <a:gd name="connsiteX0" fmla="*/ 2046 w 3372"/>
              <a:gd name="connsiteY0" fmla="*/ 1109 h 4116"/>
              <a:gd name="connsiteX1" fmla="*/ 2046 w 3372"/>
              <a:gd name="connsiteY1" fmla="*/ 1109 h 4116"/>
              <a:gd name="connsiteX2" fmla="*/ 2132 w 3372"/>
              <a:gd name="connsiteY2" fmla="*/ 1046 h 4116"/>
              <a:gd name="connsiteX3" fmla="*/ 2216 w 3372"/>
              <a:gd name="connsiteY3" fmla="*/ 986 h 4116"/>
              <a:gd name="connsiteX4" fmla="*/ 2300 w 3372"/>
              <a:gd name="connsiteY4" fmla="*/ 927 h 4116"/>
              <a:gd name="connsiteX5" fmla="*/ 2384 w 3372"/>
              <a:gd name="connsiteY5" fmla="*/ 870 h 4116"/>
              <a:gd name="connsiteX6" fmla="*/ 2468 w 3372"/>
              <a:gd name="connsiteY6" fmla="*/ 818 h 4116"/>
              <a:gd name="connsiteX7" fmla="*/ 2552 w 3372"/>
              <a:gd name="connsiteY7" fmla="*/ 765 h 4116"/>
              <a:gd name="connsiteX8" fmla="*/ 2634 w 3372"/>
              <a:gd name="connsiteY8" fmla="*/ 716 h 4116"/>
              <a:gd name="connsiteX9" fmla="*/ 2718 w 3372"/>
              <a:gd name="connsiteY9" fmla="*/ 669 h 4116"/>
              <a:gd name="connsiteX10" fmla="*/ 2801 w 3372"/>
              <a:gd name="connsiteY10" fmla="*/ 623 h 4116"/>
              <a:gd name="connsiteX11" fmla="*/ 2885 w 3372"/>
              <a:gd name="connsiteY11" fmla="*/ 579 h 4116"/>
              <a:gd name="connsiteX12" fmla="*/ 3293 w 3372"/>
              <a:gd name="connsiteY12" fmla="*/ 390 h 4116"/>
              <a:gd name="connsiteX13" fmla="*/ 3372 w 3372"/>
              <a:gd name="connsiteY13" fmla="*/ 359 h 4116"/>
              <a:gd name="connsiteX14" fmla="*/ 3372 w 3372"/>
              <a:gd name="connsiteY14" fmla="*/ 359 h 4116"/>
              <a:gd name="connsiteX15" fmla="*/ 3230 w 3372"/>
              <a:gd name="connsiteY15" fmla="*/ 321 h 4116"/>
              <a:gd name="connsiteX16" fmla="*/ 3087 w 3372"/>
              <a:gd name="connsiteY16" fmla="*/ 287 h 4116"/>
              <a:gd name="connsiteX17" fmla="*/ 2948 w 3372"/>
              <a:gd name="connsiteY17" fmla="*/ 255 h 4116"/>
              <a:gd name="connsiteX18" fmla="*/ 2811 w 3372"/>
              <a:gd name="connsiteY18" fmla="*/ 228 h 4116"/>
              <a:gd name="connsiteX19" fmla="*/ 2811 w 3372"/>
              <a:gd name="connsiteY19" fmla="*/ 228 h 4116"/>
              <a:gd name="connsiteX20" fmla="*/ 2685 w 3372"/>
              <a:gd name="connsiteY20" fmla="*/ 204 h 4116"/>
              <a:gd name="connsiteX21" fmla="*/ 2561 w 3372"/>
              <a:gd name="connsiteY21" fmla="*/ 183 h 4116"/>
              <a:gd name="connsiteX22" fmla="*/ 2436 w 3372"/>
              <a:gd name="connsiteY22" fmla="*/ 162 h 4116"/>
              <a:gd name="connsiteX23" fmla="*/ 2315 w 3372"/>
              <a:gd name="connsiteY23" fmla="*/ 143 h 4116"/>
              <a:gd name="connsiteX24" fmla="*/ 2193 w 3372"/>
              <a:gd name="connsiteY24" fmla="*/ 126 h 4116"/>
              <a:gd name="connsiteX25" fmla="*/ 2075 w 3372"/>
              <a:gd name="connsiteY25" fmla="*/ 110 h 4116"/>
              <a:gd name="connsiteX26" fmla="*/ 1958 w 3372"/>
              <a:gd name="connsiteY26" fmla="*/ 95 h 4116"/>
              <a:gd name="connsiteX27" fmla="*/ 1842 w 3372"/>
              <a:gd name="connsiteY27" fmla="*/ 81 h 4116"/>
              <a:gd name="connsiteX28" fmla="*/ 1730 w 3372"/>
              <a:gd name="connsiteY28" fmla="*/ 69 h 4116"/>
              <a:gd name="connsiteX29" fmla="*/ 1619 w 3372"/>
              <a:gd name="connsiteY29" fmla="*/ 59 h 4116"/>
              <a:gd name="connsiteX30" fmla="*/ 1404 w 3372"/>
              <a:gd name="connsiteY30" fmla="*/ 41 h 4116"/>
              <a:gd name="connsiteX31" fmla="*/ 1200 w 3372"/>
              <a:gd name="connsiteY31" fmla="*/ 26 h 4116"/>
              <a:gd name="connsiteX32" fmla="*/ 1007 w 3372"/>
              <a:gd name="connsiteY32" fmla="*/ 15 h 4116"/>
              <a:gd name="connsiteX33" fmla="*/ 827 w 3372"/>
              <a:gd name="connsiteY33" fmla="*/ 8 h 4116"/>
              <a:gd name="connsiteX34" fmla="*/ 660 w 3372"/>
              <a:gd name="connsiteY34" fmla="*/ 3 h 4116"/>
              <a:gd name="connsiteX35" fmla="*/ 509 w 3372"/>
              <a:gd name="connsiteY35" fmla="*/ 0 h 4116"/>
              <a:gd name="connsiteX36" fmla="*/ 371 w 3372"/>
              <a:gd name="connsiteY36" fmla="*/ 0 h 4116"/>
              <a:gd name="connsiteX37" fmla="*/ 251 w 3372"/>
              <a:gd name="connsiteY37" fmla="*/ 0 h 4116"/>
              <a:gd name="connsiteX38" fmla="*/ 149 w 3372"/>
              <a:gd name="connsiteY38" fmla="*/ 2 h 4116"/>
              <a:gd name="connsiteX39" fmla="*/ 0 w 3372"/>
              <a:gd name="connsiteY39" fmla="*/ 6 h 4116"/>
              <a:gd name="connsiteX40" fmla="*/ 0 w 3372"/>
              <a:gd name="connsiteY40" fmla="*/ 4116 h 4116"/>
              <a:gd name="connsiteX41" fmla="*/ 146 w 3372"/>
              <a:gd name="connsiteY41" fmla="*/ 4116 h 4116"/>
              <a:gd name="connsiteX42" fmla="*/ 146 w 3372"/>
              <a:gd name="connsiteY42" fmla="*/ 4116 h 4116"/>
              <a:gd name="connsiteX43" fmla="*/ 158 w 3372"/>
              <a:gd name="connsiteY43" fmla="*/ 4059 h 4116"/>
              <a:gd name="connsiteX44" fmla="*/ 171 w 3372"/>
              <a:gd name="connsiteY44" fmla="*/ 3998 h 4116"/>
              <a:gd name="connsiteX45" fmla="*/ 188 w 3372"/>
              <a:gd name="connsiteY45" fmla="*/ 3932 h 4116"/>
              <a:gd name="connsiteX46" fmla="*/ 206 w 3372"/>
              <a:gd name="connsiteY46" fmla="*/ 3863 h 4116"/>
              <a:gd name="connsiteX47" fmla="*/ 225 w 3372"/>
              <a:gd name="connsiteY47" fmla="*/ 3789 h 4116"/>
              <a:gd name="connsiteX48" fmla="*/ 248 w 3372"/>
              <a:gd name="connsiteY48" fmla="*/ 3713 h 4116"/>
              <a:gd name="connsiteX49" fmla="*/ 273 w 3372"/>
              <a:gd name="connsiteY49" fmla="*/ 3632 h 4116"/>
              <a:gd name="connsiteX50" fmla="*/ 300 w 3372"/>
              <a:gd name="connsiteY50" fmla="*/ 3548 h 4116"/>
              <a:gd name="connsiteX51" fmla="*/ 330 w 3372"/>
              <a:gd name="connsiteY51" fmla="*/ 3461 h 4116"/>
              <a:gd name="connsiteX52" fmla="*/ 365 w 3372"/>
              <a:gd name="connsiteY52" fmla="*/ 3371 h 4116"/>
              <a:gd name="connsiteX53" fmla="*/ 401 w 3372"/>
              <a:gd name="connsiteY53" fmla="*/ 3279 h 4116"/>
              <a:gd name="connsiteX54" fmla="*/ 441 w 3372"/>
              <a:gd name="connsiteY54" fmla="*/ 3183 h 4116"/>
              <a:gd name="connsiteX55" fmla="*/ 483 w 3372"/>
              <a:gd name="connsiteY55" fmla="*/ 3086 h 4116"/>
              <a:gd name="connsiteX56" fmla="*/ 530 w 3372"/>
              <a:gd name="connsiteY56" fmla="*/ 2987 h 4116"/>
              <a:gd name="connsiteX57" fmla="*/ 581 w 3372"/>
              <a:gd name="connsiteY57" fmla="*/ 2885 h 4116"/>
              <a:gd name="connsiteX58" fmla="*/ 635 w 3372"/>
              <a:gd name="connsiteY58" fmla="*/ 2783 h 4116"/>
              <a:gd name="connsiteX59" fmla="*/ 635 w 3372"/>
              <a:gd name="connsiteY59" fmla="*/ 2783 h 4116"/>
              <a:gd name="connsiteX60" fmla="*/ 689 w 3372"/>
              <a:gd name="connsiteY60" fmla="*/ 2681 h 4116"/>
              <a:gd name="connsiteX61" fmla="*/ 749 w 3372"/>
              <a:gd name="connsiteY61" fmla="*/ 2579 h 4116"/>
              <a:gd name="connsiteX62" fmla="*/ 810 w 3372"/>
              <a:gd name="connsiteY62" fmla="*/ 2474 h 4116"/>
              <a:gd name="connsiteX63" fmla="*/ 878 w 3372"/>
              <a:gd name="connsiteY63" fmla="*/ 2369 h 4116"/>
              <a:gd name="connsiteX64" fmla="*/ 948 w 3372"/>
              <a:gd name="connsiteY64" fmla="*/ 2264 h 4116"/>
              <a:gd name="connsiteX65" fmla="*/ 1023 w 3372"/>
              <a:gd name="connsiteY65" fmla="*/ 2157 h 4116"/>
              <a:gd name="connsiteX66" fmla="*/ 1101 w 3372"/>
              <a:gd name="connsiteY66" fmla="*/ 2051 h 4116"/>
              <a:gd name="connsiteX67" fmla="*/ 1143 w 3372"/>
              <a:gd name="connsiteY67" fmla="*/ 1997 h 4116"/>
              <a:gd name="connsiteX68" fmla="*/ 1185 w 3372"/>
              <a:gd name="connsiteY68" fmla="*/ 1943 h 4116"/>
              <a:gd name="connsiteX69" fmla="*/ 1229 w 3372"/>
              <a:gd name="connsiteY69" fmla="*/ 1890 h 4116"/>
              <a:gd name="connsiteX70" fmla="*/ 1274 w 3372"/>
              <a:gd name="connsiteY70" fmla="*/ 1836 h 4116"/>
              <a:gd name="connsiteX71" fmla="*/ 1320 w 3372"/>
              <a:gd name="connsiteY71" fmla="*/ 1784 h 4116"/>
              <a:gd name="connsiteX72" fmla="*/ 1368 w 3372"/>
              <a:gd name="connsiteY72" fmla="*/ 1730 h 4116"/>
              <a:gd name="connsiteX73" fmla="*/ 1416 w 3372"/>
              <a:gd name="connsiteY73" fmla="*/ 1677 h 4116"/>
              <a:gd name="connsiteX74" fmla="*/ 1467 w 3372"/>
              <a:gd name="connsiteY74" fmla="*/ 1623 h 4116"/>
              <a:gd name="connsiteX75" fmla="*/ 1518 w 3372"/>
              <a:gd name="connsiteY75" fmla="*/ 1571 h 4116"/>
              <a:gd name="connsiteX76" fmla="*/ 1571 w 3372"/>
              <a:gd name="connsiteY76" fmla="*/ 1518 h 4116"/>
              <a:gd name="connsiteX77" fmla="*/ 1626 w 3372"/>
              <a:gd name="connsiteY77" fmla="*/ 1466 h 4116"/>
              <a:gd name="connsiteX78" fmla="*/ 1682 w 3372"/>
              <a:gd name="connsiteY78" fmla="*/ 1415 h 4116"/>
              <a:gd name="connsiteX79" fmla="*/ 1739 w 3372"/>
              <a:gd name="connsiteY79" fmla="*/ 1362 h 4116"/>
              <a:gd name="connsiteX80" fmla="*/ 1797 w 3372"/>
              <a:gd name="connsiteY80" fmla="*/ 1311 h 4116"/>
              <a:gd name="connsiteX81" fmla="*/ 1857 w 3372"/>
              <a:gd name="connsiteY81" fmla="*/ 1259 h 4116"/>
              <a:gd name="connsiteX82" fmla="*/ 1919 w 3372"/>
              <a:gd name="connsiteY82" fmla="*/ 1209 h 4116"/>
              <a:gd name="connsiteX83" fmla="*/ 1982 w 3372"/>
              <a:gd name="connsiteY83" fmla="*/ 1158 h 4116"/>
              <a:gd name="connsiteX84" fmla="*/ 2046 w 3372"/>
              <a:gd name="connsiteY84" fmla="*/ 1109 h 4116"/>
              <a:gd name="connsiteX85" fmla="*/ 2046 w 3372"/>
              <a:gd name="connsiteY85" fmla="*/ 1109 h 4116"/>
              <a:gd name="connsiteX0" fmla="*/ 2046 w 3372"/>
              <a:gd name="connsiteY0" fmla="*/ 1109 h 4116"/>
              <a:gd name="connsiteX1" fmla="*/ 2046 w 3372"/>
              <a:gd name="connsiteY1" fmla="*/ 1109 h 4116"/>
              <a:gd name="connsiteX2" fmla="*/ 2132 w 3372"/>
              <a:gd name="connsiteY2" fmla="*/ 1046 h 4116"/>
              <a:gd name="connsiteX3" fmla="*/ 2216 w 3372"/>
              <a:gd name="connsiteY3" fmla="*/ 986 h 4116"/>
              <a:gd name="connsiteX4" fmla="*/ 2300 w 3372"/>
              <a:gd name="connsiteY4" fmla="*/ 927 h 4116"/>
              <a:gd name="connsiteX5" fmla="*/ 2384 w 3372"/>
              <a:gd name="connsiteY5" fmla="*/ 870 h 4116"/>
              <a:gd name="connsiteX6" fmla="*/ 2468 w 3372"/>
              <a:gd name="connsiteY6" fmla="*/ 818 h 4116"/>
              <a:gd name="connsiteX7" fmla="*/ 2552 w 3372"/>
              <a:gd name="connsiteY7" fmla="*/ 765 h 4116"/>
              <a:gd name="connsiteX8" fmla="*/ 2634 w 3372"/>
              <a:gd name="connsiteY8" fmla="*/ 716 h 4116"/>
              <a:gd name="connsiteX9" fmla="*/ 2718 w 3372"/>
              <a:gd name="connsiteY9" fmla="*/ 669 h 4116"/>
              <a:gd name="connsiteX10" fmla="*/ 2801 w 3372"/>
              <a:gd name="connsiteY10" fmla="*/ 623 h 4116"/>
              <a:gd name="connsiteX11" fmla="*/ 2885 w 3372"/>
              <a:gd name="connsiteY11" fmla="*/ 579 h 4116"/>
              <a:gd name="connsiteX12" fmla="*/ 3372 w 3372"/>
              <a:gd name="connsiteY12" fmla="*/ 359 h 4116"/>
              <a:gd name="connsiteX13" fmla="*/ 3372 w 3372"/>
              <a:gd name="connsiteY13" fmla="*/ 359 h 4116"/>
              <a:gd name="connsiteX14" fmla="*/ 3230 w 3372"/>
              <a:gd name="connsiteY14" fmla="*/ 321 h 4116"/>
              <a:gd name="connsiteX15" fmla="*/ 3087 w 3372"/>
              <a:gd name="connsiteY15" fmla="*/ 287 h 4116"/>
              <a:gd name="connsiteX16" fmla="*/ 2948 w 3372"/>
              <a:gd name="connsiteY16" fmla="*/ 255 h 4116"/>
              <a:gd name="connsiteX17" fmla="*/ 2811 w 3372"/>
              <a:gd name="connsiteY17" fmla="*/ 228 h 4116"/>
              <a:gd name="connsiteX18" fmla="*/ 2811 w 3372"/>
              <a:gd name="connsiteY18" fmla="*/ 228 h 4116"/>
              <a:gd name="connsiteX19" fmla="*/ 2685 w 3372"/>
              <a:gd name="connsiteY19" fmla="*/ 204 h 4116"/>
              <a:gd name="connsiteX20" fmla="*/ 2561 w 3372"/>
              <a:gd name="connsiteY20" fmla="*/ 183 h 4116"/>
              <a:gd name="connsiteX21" fmla="*/ 2436 w 3372"/>
              <a:gd name="connsiteY21" fmla="*/ 162 h 4116"/>
              <a:gd name="connsiteX22" fmla="*/ 2315 w 3372"/>
              <a:gd name="connsiteY22" fmla="*/ 143 h 4116"/>
              <a:gd name="connsiteX23" fmla="*/ 2193 w 3372"/>
              <a:gd name="connsiteY23" fmla="*/ 126 h 4116"/>
              <a:gd name="connsiteX24" fmla="*/ 2075 w 3372"/>
              <a:gd name="connsiteY24" fmla="*/ 110 h 4116"/>
              <a:gd name="connsiteX25" fmla="*/ 1958 w 3372"/>
              <a:gd name="connsiteY25" fmla="*/ 95 h 4116"/>
              <a:gd name="connsiteX26" fmla="*/ 1842 w 3372"/>
              <a:gd name="connsiteY26" fmla="*/ 81 h 4116"/>
              <a:gd name="connsiteX27" fmla="*/ 1730 w 3372"/>
              <a:gd name="connsiteY27" fmla="*/ 69 h 4116"/>
              <a:gd name="connsiteX28" fmla="*/ 1619 w 3372"/>
              <a:gd name="connsiteY28" fmla="*/ 59 h 4116"/>
              <a:gd name="connsiteX29" fmla="*/ 1404 w 3372"/>
              <a:gd name="connsiteY29" fmla="*/ 41 h 4116"/>
              <a:gd name="connsiteX30" fmla="*/ 1200 w 3372"/>
              <a:gd name="connsiteY30" fmla="*/ 26 h 4116"/>
              <a:gd name="connsiteX31" fmla="*/ 1007 w 3372"/>
              <a:gd name="connsiteY31" fmla="*/ 15 h 4116"/>
              <a:gd name="connsiteX32" fmla="*/ 827 w 3372"/>
              <a:gd name="connsiteY32" fmla="*/ 8 h 4116"/>
              <a:gd name="connsiteX33" fmla="*/ 660 w 3372"/>
              <a:gd name="connsiteY33" fmla="*/ 3 h 4116"/>
              <a:gd name="connsiteX34" fmla="*/ 509 w 3372"/>
              <a:gd name="connsiteY34" fmla="*/ 0 h 4116"/>
              <a:gd name="connsiteX35" fmla="*/ 371 w 3372"/>
              <a:gd name="connsiteY35" fmla="*/ 0 h 4116"/>
              <a:gd name="connsiteX36" fmla="*/ 251 w 3372"/>
              <a:gd name="connsiteY36" fmla="*/ 0 h 4116"/>
              <a:gd name="connsiteX37" fmla="*/ 149 w 3372"/>
              <a:gd name="connsiteY37" fmla="*/ 2 h 4116"/>
              <a:gd name="connsiteX38" fmla="*/ 0 w 3372"/>
              <a:gd name="connsiteY38" fmla="*/ 6 h 4116"/>
              <a:gd name="connsiteX39" fmla="*/ 0 w 3372"/>
              <a:gd name="connsiteY39" fmla="*/ 4116 h 4116"/>
              <a:gd name="connsiteX40" fmla="*/ 146 w 3372"/>
              <a:gd name="connsiteY40" fmla="*/ 4116 h 4116"/>
              <a:gd name="connsiteX41" fmla="*/ 146 w 3372"/>
              <a:gd name="connsiteY41" fmla="*/ 4116 h 4116"/>
              <a:gd name="connsiteX42" fmla="*/ 158 w 3372"/>
              <a:gd name="connsiteY42" fmla="*/ 4059 h 4116"/>
              <a:gd name="connsiteX43" fmla="*/ 171 w 3372"/>
              <a:gd name="connsiteY43" fmla="*/ 3998 h 4116"/>
              <a:gd name="connsiteX44" fmla="*/ 188 w 3372"/>
              <a:gd name="connsiteY44" fmla="*/ 3932 h 4116"/>
              <a:gd name="connsiteX45" fmla="*/ 206 w 3372"/>
              <a:gd name="connsiteY45" fmla="*/ 3863 h 4116"/>
              <a:gd name="connsiteX46" fmla="*/ 225 w 3372"/>
              <a:gd name="connsiteY46" fmla="*/ 3789 h 4116"/>
              <a:gd name="connsiteX47" fmla="*/ 248 w 3372"/>
              <a:gd name="connsiteY47" fmla="*/ 3713 h 4116"/>
              <a:gd name="connsiteX48" fmla="*/ 273 w 3372"/>
              <a:gd name="connsiteY48" fmla="*/ 3632 h 4116"/>
              <a:gd name="connsiteX49" fmla="*/ 300 w 3372"/>
              <a:gd name="connsiteY49" fmla="*/ 3548 h 4116"/>
              <a:gd name="connsiteX50" fmla="*/ 330 w 3372"/>
              <a:gd name="connsiteY50" fmla="*/ 3461 h 4116"/>
              <a:gd name="connsiteX51" fmla="*/ 365 w 3372"/>
              <a:gd name="connsiteY51" fmla="*/ 3371 h 4116"/>
              <a:gd name="connsiteX52" fmla="*/ 401 w 3372"/>
              <a:gd name="connsiteY52" fmla="*/ 3279 h 4116"/>
              <a:gd name="connsiteX53" fmla="*/ 441 w 3372"/>
              <a:gd name="connsiteY53" fmla="*/ 3183 h 4116"/>
              <a:gd name="connsiteX54" fmla="*/ 483 w 3372"/>
              <a:gd name="connsiteY54" fmla="*/ 3086 h 4116"/>
              <a:gd name="connsiteX55" fmla="*/ 530 w 3372"/>
              <a:gd name="connsiteY55" fmla="*/ 2987 h 4116"/>
              <a:gd name="connsiteX56" fmla="*/ 581 w 3372"/>
              <a:gd name="connsiteY56" fmla="*/ 2885 h 4116"/>
              <a:gd name="connsiteX57" fmla="*/ 635 w 3372"/>
              <a:gd name="connsiteY57" fmla="*/ 2783 h 4116"/>
              <a:gd name="connsiteX58" fmla="*/ 635 w 3372"/>
              <a:gd name="connsiteY58" fmla="*/ 2783 h 4116"/>
              <a:gd name="connsiteX59" fmla="*/ 689 w 3372"/>
              <a:gd name="connsiteY59" fmla="*/ 2681 h 4116"/>
              <a:gd name="connsiteX60" fmla="*/ 749 w 3372"/>
              <a:gd name="connsiteY60" fmla="*/ 2579 h 4116"/>
              <a:gd name="connsiteX61" fmla="*/ 810 w 3372"/>
              <a:gd name="connsiteY61" fmla="*/ 2474 h 4116"/>
              <a:gd name="connsiteX62" fmla="*/ 878 w 3372"/>
              <a:gd name="connsiteY62" fmla="*/ 2369 h 4116"/>
              <a:gd name="connsiteX63" fmla="*/ 948 w 3372"/>
              <a:gd name="connsiteY63" fmla="*/ 2264 h 4116"/>
              <a:gd name="connsiteX64" fmla="*/ 1023 w 3372"/>
              <a:gd name="connsiteY64" fmla="*/ 2157 h 4116"/>
              <a:gd name="connsiteX65" fmla="*/ 1101 w 3372"/>
              <a:gd name="connsiteY65" fmla="*/ 2051 h 4116"/>
              <a:gd name="connsiteX66" fmla="*/ 1143 w 3372"/>
              <a:gd name="connsiteY66" fmla="*/ 1997 h 4116"/>
              <a:gd name="connsiteX67" fmla="*/ 1185 w 3372"/>
              <a:gd name="connsiteY67" fmla="*/ 1943 h 4116"/>
              <a:gd name="connsiteX68" fmla="*/ 1229 w 3372"/>
              <a:gd name="connsiteY68" fmla="*/ 1890 h 4116"/>
              <a:gd name="connsiteX69" fmla="*/ 1274 w 3372"/>
              <a:gd name="connsiteY69" fmla="*/ 1836 h 4116"/>
              <a:gd name="connsiteX70" fmla="*/ 1320 w 3372"/>
              <a:gd name="connsiteY70" fmla="*/ 1784 h 4116"/>
              <a:gd name="connsiteX71" fmla="*/ 1368 w 3372"/>
              <a:gd name="connsiteY71" fmla="*/ 1730 h 4116"/>
              <a:gd name="connsiteX72" fmla="*/ 1416 w 3372"/>
              <a:gd name="connsiteY72" fmla="*/ 1677 h 4116"/>
              <a:gd name="connsiteX73" fmla="*/ 1467 w 3372"/>
              <a:gd name="connsiteY73" fmla="*/ 1623 h 4116"/>
              <a:gd name="connsiteX74" fmla="*/ 1518 w 3372"/>
              <a:gd name="connsiteY74" fmla="*/ 1571 h 4116"/>
              <a:gd name="connsiteX75" fmla="*/ 1571 w 3372"/>
              <a:gd name="connsiteY75" fmla="*/ 1518 h 4116"/>
              <a:gd name="connsiteX76" fmla="*/ 1626 w 3372"/>
              <a:gd name="connsiteY76" fmla="*/ 1466 h 4116"/>
              <a:gd name="connsiteX77" fmla="*/ 1682 w 3372"/>
              <a:gd name="connsiteY77" fmla="*/ 1415 h 4116"/>
              <a:gd name="connsiteX78" fmla="*/ 1739 w 3372"/>
              <a:gd name="connsiteY78" fmla="*/ 1362 h 4116"/>
              <a:gd name="connsiteX79" fmla="*/ 1797 w 3372"/>
              <a:gd name="connsiteY79" fmla="*/ 1311 h 4116"/>
              <a:gd name="connsiteX80" fmla="*/ 1857 w 3372"/>
              <a:gd name="connsiteY80" fmla="*/ 1259 h 4116"/>
              <a:gd name="connsiteX81" fmla="*/ 1919 w 3372"/>
              <a:gd name="connsiteY81" fmla="*/ 1209 h 4116"/>
              <a:gd name="connsiteX82" fmla="*/ 1982 w 3372"/>
              <a:gd name="connsiteY82" fmla="*/ 1158 h 4116"/>
              <a:gd name="connsiteX83" fmla="*/ 2046 w 3372"/>
              <a:gd name="connsiteY83" fmla="*/ 1109 h 4116"/>
              <a:gd name="connsiteX84" fmla="*/ 2046 w 3372"/>
              <a:gd name="connsiteY84" fmla="*/ 1109 h 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372" h="4116">
                <a:moveTo>
                  <a:pt x="2046" y="1109"/>
                </a:moveTo>
                <a:lnTo>
                  <a:pt x="2046" y="1109"/>
                </a:lnTo>
                <a:lnTo>
                  <a:pt x="2132" y="1046"/>
                </a:lnTo>
                <a:lnTo>
                  <a:pt x="2216" y="986"/>
                </a:lnTo>
                <a:cubicBezTo>
                  <a:pt x="2244" y="966"/>
                  <a:pt x="2272" y="947"/>
                  <a:pt x="2300" y="927"/>
                </a:cubicBezTo>
                <a:lnTo>
                  <a:pt x="2384" y="870"/>
                </a:lnTo>
                <a:cubicBezTo>
                  <a:pt x="2412" y="853"/>
                  <a:pt x="2440" y="835"/>
                  <a:pt x="2468" y="818"/>
                </a:cubicBezTo>
                <a:cubicBezTo>
                  <a:pt x="2496" y="800"/>
                  <a:pt x="2524" y="783"/>
                  <a:pt x="2552" y="765"/>
                </a:cubicBezTo>
                <a:lnTo>
                  <a:pt x="2634" y="716"/>
                </a:lnTo>
                <a:cubicBezTo>
                  <a:pt x="2662" y="700"/>
                  <a:pt x="2690" y="685"/>
                  <a:pt x="2718" y="669"/>
                </a:cubicBezTo>
                <a:cubicBezTo>
                  <a:pt x="2746" y="654"/>
                  <a:pt x="2773" y="638"/>
                  <a:pt x="2801" y="623"/>
                </a:cubicBezTo>
                <a:cubicBezTo>
                  <a:pt x="2829" y="608"/>
                  <a:pt x="2857" y="594"/>
                  <a:pt x="2885" y="579"/>
                </a:cubicBezTo>
                <a:lnTo>
                  <a:pt x="3372" y="359"/>
                </a:lnTo>
                <a:lnTo>
                  <a:pt x="3372" y="359"/>
                </a:lnTo>
                <a:lnTo>
                  <a:pt x="3230" y="321"/>
                </a:lnTo>
                <a:lnTo>
                  <a:pt x="3087" y="287"/>
                </a:lnTo>
                <a:lnTo>
                  <a:pt x="2948" y="255"/>
                </a:lnTo>
                <a:lnTo>
                  <a:pt x="2811" y="228"/>
                </a:lnTo>
                <a:lnTo>
                  <a:pt x="2811" y="228"/>
                </a:lnTo>
                <a:lnTo>
                  <a:pt x="2685" y="204"/>
                </a:lnTo>
                <a:lnTo>
                  <a:pt x="2561" y="183"/>
                </a:lnTo>
                <a:lnTo>
                  <a:pt x="2436" y="162"/>
                </a:lnTo>
                <a:lnTo>
                  <a:pt x="2315" y="143"/>
                </a:lnTo>
                <a:lnTo>
                  <a:pt x="2193" y="126"/>
                </a:lnTo>
                <a:lnTo>
                  <a:pt x="2075" y="110"/>
                </a:lnTo>
                <a:lnTo>
                  <a:pt x="1958" y="95"/>
                </a:lnTo>
                <a:lnTo>
                  <a:pt x="1842" y="81"/>
                </a:lnTo>
                <a:lnTo>
                  <a:pt x="1730" y="69"/>
                </a:lnTo>
                <a:lnTo>
                  <a:pt x="1619" y="59"/>
                </a:lnTo>
                <a:lnTo>
                  <a:pt x="1404" y="41"/>
                </a:lnTo>
                <a:lnTo>
                  <a:pt x="1200" y="26"/>
                </a:lnTo>
                <a:lnTo>
                  <a:pt x="1007" y="15"/>
                </a:lnTo>
                <a:lnTo>
                  <a:pt x="827" y="8"/>
                </a:lnTo>
                <a:lnTo>
                  <a:pt x="660" y="3"/>
                </a:lnTo>
                <a:lnTo>
                  <a:pt x="509" y="0"/>
                </a:lnTo>
                <a:lnTo>
                  <a:pt x="371" y="0"/>
                </a:lnTo>
                <a:lnTo>
                  <a:pt x="251" y="0"/>
                </a:lnTo>
                <a:lnTo>
                  <a:pt x="149" y="2"/>
                </a:lnTo>
                <a:lnTo>
                  <a:pt x="0" y="6"/>
                </a:lnTo>
                <a:lnTo>
                  <a:pt x="0" y="4116"/>
                </a:lnTo>
                <a:lnTo>
                  <a:pt x="146" y="4116"/>
                </a:lnTo>
                <a:lnTo>
                  <a:pt x="146" y="4116"/>
                </a:lnTo>
                <a:lnTo>
                  <a:pt x="158" y="4059"/>
                </a:lnTo>
                <a:cubicBezTo>
                  <a:pt x="162" y="4039"/>
                  <a:pt x="167" y="4018"/>
                  <a:pt x="171" y="3998"/>
                </a:cubicBezTo>
                <a:cubicBezTo>
                  <a:pt x="177" y="3976"/>
                  <a:pt x="182" y="3954"/>
                  <a:pt x="188" y="3932"/>
                </a:cubicBezTo>
                <a:lnTo>
                  <a:pt x="206" y="3863"/>
                </a:lnTo>
                <a:cubicBezTo>
                  <a:pt x="212" y="3838"/>
                  <a:pt x="219" y="3814"/>
                  <a:pt x="225" y="3789"/>
                </a:cubicBezTo>
                <a:cubicBezTo>
                  <a:pt x="233" y="3764"/>
                  <a:pt x="240" y="3738"/>
                  <a:pt x="248" y="3713"/>
                </a:cubicBezTo>
                <a:cubicBezTo>
                  <a:pt x="256" y="3686"/>
                  <a:pt x="265" y="3659"/>
                  <a:pt x="273" y="3632"/>
                </a:cubicBezTo>
                <a:lnTo>
                  <a:pt x="300" y="3548"/>
                </a:lnTo>
                <a:lnTo>
                  <a:pt x="330" y="3461"/>
                </a:lnTo>
                <a:cubicBezTo>
                  <a:pt x="342" y="3431"/>
                  <a:pt x="353" y="3401"/>
                  <a:pt x="365" y="3371"/>
                </a:cubicBezTo>
                <a:cubicBezTo>
                  <a:pt x="377" y="3340"/>
                  <a:pt x="389" y="3310"/>
                  <a:pt x="401" y="3279"/>
                </a:cubicBezTo>
                <a:cubicBezTo>
                  <a:pt x="414" y="3247"/>
                  <a:pt x="428" y="3215"/>
                  <a:pt x="441" y="3183"/>
                </a:cubicBezTo>
                <a:cubicBezTo>
                  <a:pt x="455" y="3151"/>
                  <a:pt x="469" y="3118"/>
                  <a:pt x="483" y="3086"/>
                </a:cubicBezTo>
                <a:cubicBezTo>
                  <a:pt x="499" y="3053"/>
                  <a:pt x="514" y="3020"/>
                  <a:pt x="530" y="2987"/>
                </a:cubicBezTo>
                <a:lnTo>
                  <a:pt x="581" y="2885"/>
                </a:lnTo>
                <a:lnTo>
                  <a:pt x="635" y="2783"/>
                </a:lnTo>
                <a:lnTo>
                  <a:pt x="635" y="2783"/>
                </a:lnTo>
                <a:lnTo>
                  <a:pt x="689" y="2681"/>
                </a:lnTo>
                <a:lnTo>
                  <a:pt x="749" y="2579"/>
                </a:lnTo>
                <a:cubicBezTo>
                  <a:pt x="769" y="2544"/>
                  <a:pt x="790" y="2509"/>
                  <a:pt x="810" y="2474"/>
                </a:cubicBezTo>
                <a:cubicBezTo>
                  <a:pt x="833" y="2439"/>
                  <a:pt x="855" y="2404"/>
                  <a:pt x="878" y="2369"/>
                </a:cubicBezTo>
                <a:cubicBezTo>
                  <a:pt x="901" y="2334"/>
                  <a:pt x="925" y="2299"/>
                  <a:pt x="948" y="2264"/>
                </a:cubicBezTo>
                <a:cubicBezTo>
                  <a:pt x="973" y="2228"/>
                  <a:pt x="998" y="2193"/>
                  <a:pt x="1023" y="2157"/>
                </a:cubicBezTo>
                <a:cubicBezTo>
                  <a:pt x="1049" y="2122"/>
                  <a:pt x="1075" y="2086"/>
                  <a:pt x="1101" y="2051"/>
                </a:cubicBezTo>
                <a:lnTo>
                  <a:pt x="1143" y="1997"/>
                </a:lnTo>
                <a:lnTo>
                  <a:pt x="1185" y="1943"/>
                </a:lnTo>
                <a:lnTo>
                  <a:pt x="1229" y="1890"/>
                </a:lnTo>
                <a:lnTo>
                  <a:pt x="1274" y="1836"/>
                </a:lnTo>
                <a:lnTo>
                  <a:pt x="1320" y="1784"/>
                </a:lnTo>
                <a:lnTo>
                  <a:pt x="1368" y="1730"/>
                </a:lnTo>
                <a:cubicBezTo>
                  <a:pt x="1384" y="1712"/>
                  <a:pt x="1400" y="1695"/>
                  <a:pt x="1416" y="1677"/>
                </a:cubicBezTo>
                <a:lnTo>
                  <a:pt x="1467" y="1623"/>
                </a:lnTo>
                <a:cubicBezTo>
                  <a:pt x="1484" y="1606"/>
                  <a:pt x="1501" y="1588"/>
                  <a:pt x="1518" y="1571"/>
                </a:cubicBezTo>
                <a:lnTo>
                  <a:pt x="1571" y="1518"/>
                </a:lnTo>
                <a:lnTo>
                  <a:pt x="1626" y="1466"/>
                </a:lnTo>
                <a:cubicBezTo>
                  <a:pt x="1645" y="1449"/>
                  <a:pt x="1663" y="1432"/>
                  <a:pt x="1682" y="1415"/>
                </a:cubicBezTo>
                <a:cubicBezTo>
                  <a:pt x="1701" y="1397"/>
                  <a:pt x="1720" y="1380"/>
                  <a:pt x="1739" y="1362"/>
                </a:cubicBezTo>
                <a:cubicBezTo>
                  <a:pt x="1758" y="1345"/>
                  <a:pt x="1778" y="1328"/>
                  <a:pt x="1797" y="1311"/>
                </a:cubicBezTo>
                <a:cubicBezTo>
                  <a:pt x="1817" y="1294"/>
                  <a:pt x="1837" y="1276"/>
                  <a:pt x="1857" y="1259"/>
                </a:cubicBezTo>
                <a:lnTo>
                  <a:pt x="1919" y="1209"/>
                </a:lnTo>
                <a:lnTo>
                  <a:pt x="1982" y="1158"/>
                </a:lnTo>
                <a:lnTo>
                  <a:pt x="2046" y="1109"/>
                </a:lnTo>
                <a:lnTo>
                  <a:pt x="2046" y="1109"/>
                </a:lnTo>
              </a:path>
            </a:pathLst>
          </a:custGeom>
          <a:gradFill>
            <a:gsLst>
              <a:gs pos="57000">
                <a:schemeClr val="tx2">
                  <a:alpha val="85000"/>
                </a:schemeClr>
              </a:gs>
              <a:gs pos="100000">
                <a:schemeClr val="tx2"/>
              </a:gs>
            </a:gsLst>
            <a:lin ang="108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1" y="738654"/>
            <a:ext cx="12191999" cy="6119346"/>
          </a:xfrm>
          <a:custGeom>
            <a:avLst/>
            <a:gdLst/>
            <a:ahLst/>
            <a:cxnLst>
              <a:cxn ang="0">
                <a:pos x="3147" y="31"/>
              </a:cxn>
              <a:cxn ang="0">
                <a:pos x="2902" y="139"/>
              </a:cxn>
              <a:cxn ang="0">
                <a:pos x="2655" y="264"/>
              </a:cxn>
              <a:cxn ang="0">
                <a:pos x="2406" y="406"/>
              </a:cxn>
              <a:cxn ang="0">
                <a:pos x="2154" y="568"/>
              </a:cxn>
              <a:cxn ang="0">
                <a:pos x="1900" y="750"/>
              </a:cxn>
              <a:cxn ang="0">
                <a:pos x="1773" y="850"/>
              </a:cxn>
              <a:cxn ang="0">
                <a:pos x="1593" y="1003"/>
              </a:cxn>
              <a:cxn ang="0">
                <a:pos x="1425" y="1159"/>
              </a:cxn>
              <a:cxn ang="0">
                <a:pos x="1270" y="1318"/>
              </a:cxn>
              <a:cxn ang="0">
                <a:pos x="1128" y="1477"/>
              </a:cxn>
              <a:cxn ang="0">
                <a:pos x="997" y="1638"/>
              </a:cxn>
              <a:cxn ang="0">
                <a:pos x="802" y="1905"/>
              </a:cxn>
              <a:cxn ang="0">
                <a:pos x="603" y="2220"/>
              </a:cxn>
              <a:cxn ang="0">
                <a:pos x="489" y="2424"/>
              </a:cxn>
              <a:cxn ang="0">
                <a:pos x="337" y="2727"/>
              </a:cxn>
              <a:cxn ang="0">
                <a:pos x="219" y="3012"/>
              </a:cxn>
              <a:cxn ang="0">
                <a:pos x="127" y="3273"/>
              </a:cxn>
              <a:cxn ang="0">
                <a:pos x="60" y="3504"/>
              </a:cxn>
              <a:cxn ang="0">
                <a:pos x="12" y="3700"/>
              </a:cxn>
              <a:cxn ang="0">
                <a:pos x="1983" y="3757"/>
              </a:cxn>
              <a:cxn ang="0">
                <a:pos x="2223" y="3703"/>
              </a:cxn>
              <a:cxn ang="0">
                <a:pos x="2457" y="3639"/>
              </a:cxn>
              <a:cxn ang="0">
                <a:pos x="2686" y="3562"/>
              </a:cxn>
              <a:cxn ang="0">
                <a:pos x="2908" y="3477"/>
              </a:cxn>
              <a:cxn ang="0">
                <a:pos x="3123" y="3385"/>
              </a:cxn>
              <a:cxn ang="0">
                <a:pos x="3328" y="3286"/>
              </a:cxn>
              <a:cxn ang="0">
                <a:pos x="3709" y="3079"/>
              </a:cxn>
              <a:cxn ang="0">
                <a:pos x="4042" y="2869"/>
              </a:cxn>
              <a:cxn ang="0">
                <a:pos x="4221" y="2740"/>
              </a:cxn>
              <a:cxn ang="0">
                <a:pos x="4447" y="2562"/>
              </a:cxn>
              <a:cxn ang="0">
                <a:pos x="4653" y="2379"/>
              </a:cxn>
              <a:cxn ang="0">
                <a:pos x="4837" y="2196"/>
              </a:cxn>
              <a:cxn ang="0">
                <a:pos x="5004" y="2017"/>
              </a:cxn>
              <a:cxn ang="0">
                <a:pos x="5149" y="1843"/>
              </a:cxn>
              <a:cxn ang="0">
                <a:pos x="5314" y="1629"/>
              </a:cxn>
              <a:cxn ang="0">
                <a:pos x="5500" y="1353"/>
              </a:cxn>
              <a:cxn ang="0">
                <a:pos x="5614" y="1158"/>
              </a:cxn>
              <a:cxn ang="0">
                <a:pos x="5478" y="898"/>
              </a:cxn>
              <a:cxn ang="0">
                <a:pos x="5050" y="678"/>
              </a:cxn>
              <a:cxn ang="0">
                <a:pos x="4602" y="474"/>
              </a:cxn>
              <a:cxn ang="0">
                <a:pos x="4143" y="292"/>
              </a:cxn>
              <a:cxn ang="0">
                <a:pos x="3681" y="133"/>
              </a:cxn>
              <a:cxn ang="0">
                <a:pos x="3226" y="0"/>
              </a:cxn>
            </a:cxnLst>
            <a:rect l="0" t="0" r="r" b="b"/>
            <a:pathLst>
              <a:path w="5614" h="3757">
                <a:moveTo>
                  <a:pt x="3226" y="0"/>
                </a:moveTo>
                <a:lnTo>
                  <a:pt x="3226" y="0"/>
                </a:lnTo>
                <a:lnTo>
                  <a:pt x="3147" y="31"/>
                </a:lnTo>
                <a:lnTo>
                  <a:pt x="3066" y="66"/>
                </a:lnTo>
                <a:lnTo>
                  <a:pt x="2985" y="102"/>
                </a:lnTo>
                <a:lnTo>
                  <a:pt x="2902" y="139"/>
                </a:lnTo>
                <a:lnTo>
                  <a:pt x="2821" y="180"/>
                </a:lnTo>
                <a:lnTo>
                  <a:pt x="2739" y="220"/>
                </a:lnTo>
                <a:lnTo>
                  <a:pt x="2655" y="264"/>
                </a:lnTo>
                <a:lnTo>
                  <a:pt x="2572" y="310"/>
                </a:lnTo>
                <a:lnTo>
                  <a:pt x="2488" y="357"/>
                </a:lnTo>
                <a:lnTo>
                  <a:pt x="2406" y="406"/>
                </a:lnTo>
                <a:lnTo>
                  <a:pt x="2322" y="459"/>
                </a:lnTo>
                <a:lnTo>
                  <a:pt x="2238" y="511"/>
                </a:lnTo>
                <a:lnTo>
                  <a:pt x="2154" y="568"/>
                </a:lnTo>
                <a:lnTo>
                  <a:pt x="2070" y="627"/>
                </a:lnTo>
                <a:lnTo>
                  <a:pt x="1986" y="687"/>
                </a:lnTo>
                <a:lnTo>
                  <a:pt x="1900" y="750"/>
                </a:lnTo>
                <a:lnTo>
                  <a:pt x="1900" y="750"/>
                </a:lnTo>
                <a:lnTo>
                  <a:pt x="1836" y="799"/>
                </a:lnTo>
                <a:lnTo>
                  <a:pt x="1773" y="850"/>
                </a:lnTo>
                <a:lnTo>
                  <a:pt x="1711" y="900"/>
                </a:lnTo>
                <a:lnTo>
                  <a:pt x="1651" y="952"/>
                </a:lnTo>
                <a:lnTo>
                  <a:pt x="1593" y="1003"/>
                </a:lnTo>
                <a:lnTo>
                  <a:pt x="1536" y="1056"/>
                </a:lnTo>
                <a:lnTo>
                  <a:pt x="1480" y="1107"/>
                </a:lnTo>
                <a:lnTo>
                  <a:pt x="1425" y="1159"/>
                </a:lnTo>
                <a:lnTo>
                  <a:pt x="1372" y="1212"/>
                </a:lnTo>
                <a:lnTo>
                  <a:pt x="1321" y="1264"/>
                </a:lnTo>
                <a:lnTo>
                  <a:pt x="1270" y="1318"/>
                </a:lnTo>
                <a:lnTo>
                  <a:pt x="1222" y="1371"/>
                </a:lnTo>
                <a:lnTo>
                  <a:pt x="1174" y="1425"/>
                </a:lnTo>
                <a:lnTo>
                  <a:pt x="1128" y="1477"/>
                </a:lnTo>
                <a:lnTo>
                  <a:pt x="1083" y="1531"/>
                </a:lnTo>
                <a:lnTo>
                  <a:pt x="1039" y="1584"/>
                </a:lnTo>
                <a:lnTo>
                  <a:pt x="997" y="1638"/>
                </a:lnTo>
                <a:lnTo>
                  <a:pt x="955" y="1692"/>
                </a:lnTo>
                <a:lnTo>
                  <a:pt x="877" y="1798"/>
                </a:lnTo>
                <a:lnTo>
                  <a:pt x="802" y="1905"/>
                </a:lnTo>
                <a:lnTo>
                  <a:pt x="732" y="2010"/>
                </a:lnTo>
                <a:lnTo>
                  <a:pt x="664" y="2115"/>
                </a:lnTo>
                <a:lnTo>
                  <a:pt x="603" y="2220"/>
                </a:lnTo>
                <a:lnTo>
                  <a:pt x="543" y="2322"/>
                </a:lnTo>
                <a:lnTo>
                  <a:pt x="489" y="2424"/>
                </a:lnTo>
                <a:lnTo>
                  <a:pt x="489" y="2424"/>
                </a:lnTo>
                <a:lnTo>
                  <a:pt x="435" y="2526"/>
                </a:lnTo>
                <a:lnTo>
                  <a:pt x="384" y="2628"/>
                </a:lnTo>
                <a:lnTo>
                  <a:pt x="337" y="2727"/>
                </a:lnTo>
                <a:lnTo>
                  <a:pt x="295" y="2824"/>
                </a:lnTo>
                <a:lnTo>
                  <a:pt x="255" y="2920"/>
                </a:lnTo>
                <a:lnTo>
                  <a:pt x="219" y="3012"/>
                </a:lnTo>
                <a:lnTo>
                  <a:pt x="184" y="3102"/>
                </a:lnTo>
                <a:lnTo>
                  <a:pt x="154" y="3189"/>
                </a:lnTo>
                <a:lnTo>
                  <a:pt x="127" y="3273"/>
                </a:lnTo>
                <a:lnTo>
                  <a:pt x="102" y="3354"/>
                </a:lnTo>
                <a:lnTo>
                  <a:pt x="79" y="3430"/>
                </a:lnTo>
                <a:lnTo>
                  <a:pt x="60" y="3504"/>
                </a:lnTo>
                <a:lnTo>
                  <a:pt x="42" y="3573"/>
                </a:lnTo>
                <a:lnTo>
                  <a:pt x="25" y="3639"/>
                </a:lnTo>
                <a:lnTo>
                  <a:pt x="12" y="3700"/>
                </a:lnTo>
                <a:lnTo>
                  <a:pt x="0" y="3757"/>
                </a:lnTo>
                <a:lnTo>
                  <a:pt x="1983" y="3757"/>
                </a:lnTo>
                <a:lnTo>
                  <a:pt x="1983" y="3757"/>
                </a:lnTo>
                <a:lnTo>
                  <a:pt x="2064" y="3741"/>
                </a:lnTo>
                <a:lnTo>
                  <a:pt x="2143" y="3723"/>
                </a:lnTo>
                <a:lnTo>
                  <a:pt x="2223" y="3703"/>
                </a:lnTo>
                <a:lnTo>
                  <a:pt x="2301" y="3684"/>
                </a:lnTo>
                <a:lnTo>
                  <a:pt x="2380" y="3661"/>
                </a:lnTo>
                <a:lnTo>
                  <a:pt x="2457" y="3639"/>
                </a:lnTo>
                <a:lnTo>
                  <a:pt x="2535" y="3613"/>
                </a:lnTo>
                <a:lnTo>
                  <a:pt x="2611" y="3589"/>
                </a:lnTo>
                <a:lnTo>
                  <a:pt x="2686" y="3562"/>
                </a:lnTo>
                <a:lnTo>
                  <a:pt x="2761" y="3535"/>
                </a:lnTo>
                <a:lnTo>
                  <a:pt x="2835" y="3507"/>
                </a:lnTo>
                <a:lnTo>
                  <a:pt x="2908" y="3477"/>
                </a:lnTo>
                <a:lnTo>
                  <a:pt x="2982" y="3447"/>
                </a:lnTo>
                <a:lnTo>
                  <a:pt x="3052" y="3417"/>
                </a:lnTo>
                <a:lnTo>
                  <a:pt x="3123" y="3385"/>
                </a:lnTo>
                <a:lnTo>
                  <a:pt x="3193" y="3352"/>
                </a:lnTo>
                <a:lnTo>
                  <a:pt x="3261" y="3321"/>
                </a:lnTo>
                <a:lnTo>
                  <a:pt x="3328" y="3286"/>
                </a:lnTo>
                <a:lnTo>
                  <a:pt x="3460" y="3219"/>
                </a:lnTo>
                <a:lnTo>
                  <a:pt x="3588" y="3150"/>
                </a:lnTo>
                <a:lnTo>
                  <a:pt x="3709" y="3079"/>
                </a:lnTo>
                <a:lnTo>
                  <a:pt x="3826" y="3009"/>
                </a:lnTo>
                <a:lnTo>
                  <a:pt x="3937" y="2938"/>
                </a:lnTo>
                <a:lnTo>
                  <a:pt x="4042" y="2869"/>
                </a:lnTo>
                <a:lnTo>
                  <a:pt x="4141" y="2799"/>
                </a:lnTo>
                <a:lnTo>
                  <a:pt x="4141" y="2799"/>
                </a:lnTo>
                <a:lnTo>
                  <a:pt x="4221" y="2740"/>
                </a:lnTo>
                <a:lnTo>
                  <a:pt x="4299" y="2682"/>
                </a:lnTo>
                <a:lnTo>
                  <a:pt x="4374" y="2622"/>
                </a:lnTo>
                <a:lnTo>
                  <a:pt x="4447" y="2562"/>
                </a:lnTo>
                <a:lnTo>
                  <a:pt x="4518" y="2500"/>
                </a:lnTo>
                <a:lnTo>
                  <a:pt x="4587" y="2440"/>
                </a:lnTo>
                <a:lnTo>
                  <a:pt x="4653" y="2379"/>
                </a:lnTo>
                <a:lnTo>
                  <a:pt x="4716" y="2319"/>
                </a:lnTo>
                <a:lnTo>
                  <a:pt x="4779" y="2257"/>
                </a:lnTo>
                <a:lnTo>
                  <a:pt x="4837" y="2196"/>
                </a:lnTo>
                <a:lnTo>
                  <a:pt x="4896" y="2136"/>
                </a:lnTo>
                <a:lnTo>
                  <a:pt x="4950" y="2076"/>
                </a:lnTo>
                <a:lnTo>
                  <a:pt x="5004" y="2017"/>
                </a:lnTo>
                <a:lnTo>
                  <a:pt x="5053" y="1959"/>
                </a:lnTo>
                <a:lnTo>
                  <a:pt x="5103" y="1900"/>
                </a:lnTo>
                <a:lnTo>
                  <a:pt x="5149" y="1843"/>
                </a:lnTo>
                <a:lnTo>
                  <a:pt x="5193" y="1788"/>
                </a:lnTo>
                <a:lnTo>
                  <a:pt x="5236" y="1734"/>
                </a:lnTo>
                <a:lnTo>
                  <a:pt x="5314" y="1629"/>
                </a:lnTo>
                <a:lnTo>
                  <a:pt x="5383" y="1530"/>
                </a:lnTo>
                <a:lnTo>
                  <a:pt x="5446" y="1437"/>
                </a:lnTo>
                <a:lnTo>
                  <a:pt x="5500" y="1353"/>
                </a:lnTo>
                <a:lnTo>
                  <a:pt x="5545" y="1278"/>
                </a:lnTo>
                <a:lnTo>
                  <a:pt x="5584" y="1212"/>
                </a:lnTo>
                <a:lnTo>
                  <a:pt x="5614" y="1158"/>
                </a:lnTo>
                <a:lnTo>
                  <a:pt x="5614" y="976"/>
                </a:lnTo>
                <a:lnTo>
                  <a:pt x="5614" y="976"/>
                </a:lnTo>
                <a:lnTo>
                  <a:pt x="5478" y="898"/>
                </a:lnTo>
                <a:lnTo>
                  <a:pt x="5338" y="823"/>
                </a:lnTo>
                <a:lnTo>
                  <a:pt x="5196" y="750"/>
                </a:lnTo>
                <a:lnTo>
                  <a:pt x="5050" y="678"/>
                </a:lnTo>
                <a:lnTo>
                  <a:pt x="4903" y="607"/>
                </a:lnTo>
                <a:lnTo>
                  <a:pt x="4753" y="540"/>
                </a:lnTo>
                <a:lnTo>
                  <a:pt x="4602" y="474"/>
                </a:lnTo>
                <a:lnTo>
                  <a:pt x="4449" y="411"/>
                </a:lnTo>
                <a:lnTo>
                  <a:pt x="4296" y="351"/>
                </a:lnTo>
                <a:lnTo>
                  <a:pt x="4143" y="292"/>
                </a:lnTo>
                <a:lnTo>
                  <a:pt x="3988" y="237"/>
                </a:lnTo>
                <a:lnTo>
                  <a:pt x="3834" y="183"/>
                </a:lnTo>
                <a:lnTo>
                  <a:pt x="3681" y="133"/>
                </a:lnTo>
                <a:lnTo>
                  <a:pt x="3528" y="85"/>
                </a:lnTo>
                <a:lnTo>
                  <a:pt x="3376" y="40"/>
                </a:lnTo>
                <a:lnTo>
                  <a:pt x="3226" y="0"/>
                </a:lnTo>
                <a:lnTo>
                  <a:pt x="3226" y="0"/>
                </a:lnTo>
              </a:path>
            </a:pathLst>
          </a:custGeom>
          <a:solidFill>
            <a:schemeClr val="tx1">
              <a:lumMod val="10000"/>
              <a:lumOff val="9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-24163" y="595085"/>
            <a:ext cx="7380030" cy="6262915"/>
          </a:xfrm>
          <a:custGeom>
            <a:avLst/>
            <a:gdLst>
              <a:gd name="connsiteX0" fmla="*/ 1341 w 2436"/>
              <a:gd name="connsiteY0" fmla="*/ 660 h 2993"/>
              <a:gd name="connsiteX1" fmla="*/ 1341 w 2436"/>
              <a:gd name="connsiteY1" fmla="*/ 660 h 2993"/>
              <a:gd name="connsiteX2" fmla="*/ 1298 w 2436"/>
              <a:gd name="connsiteY2" fmla="*/ 696 h 2993"/>
              <a:gd name="connsiteX3" fmla="*/ 1253 w 2436"/>
              <a:gd name="connsiteY3" fmla="*/ 735 h 2993"/>
              <a:gd name="connsiteX4" fmla="*/ 1207 w 2436"/>
              <a:gd name="connsiteY4" fmla="*/ 777 h 2993"/>
              <a:gd name="connsiteX5" fmla="*/ 1161 w 2436"/>
              <a:gd name="connsiteY5" fmla="*/ 820 h 2993"/>
              <a:gd name="connsiteX6" fmla="*/ 1114 w 2436"/>
              <a:gd name="connsiteY6" fmla="*/ 867 h 2993"/>
              <a:gd name="connsiteX7" fmla="*/ 1067 w 2436"/>
              <a:gd name="connsiteY7" fmla="*/ 914 h 2993"/>
              <a:gd name="connsiteX8" fmla="*/ 1020 w 2436"/>
              <a:gd name="connsiteY8" fmla="*/ 964 h 2993"/>
              <a:gd name="connsiteX9" fmla="*/ 973 w 2436"/>
              <a:gd name="connsiteY9" fmla="*/ 1017 h 2993"/>
              <a:gd name="connsiteX10" fmla="*/ 926 w 2436"/>
              <a:gd name="connsiteY10" fmla="*/ 1073 h 2993"/>
              <a:gd name="connsiteX11" fmla="*/ 879 w 2436"/>
              <a:gd name="connsiteY11" fmla="*/ 1129 h 2993"/>
              <a:gd name="connsiteX12" fmla="*/ 830 w 2436"/>
              <a:gd name="connsiteY12" fmla="*/ 1189 h 2993"/>
              <a:gd name="connsiteX13" fmla="*/ 784 w 2436"/>
              <a:gd name="connsiteY13" fmla="*/ 1251 h 2993"/>
              <a:gd name="connsiteX14" fmla="*/ 737 w 2436"/>
              <a:gd name="connsiteY14" fmla="*/ 1315 h 2993"/>
              <a:gd name="connsiteX15" fmla="*/ 690 w 2436"/>
              <a:gd name="connsiteY15" fmla="*/ 1383 h 2993"/>
              <a:gd name="connsiteX16" fmla="*/ 643 w 2436"/>
              <a:gd name="connsiteY16" fmla="*/ 1452 h 2993"/>
              <a:gd name="connsiteX17" fmla="*/ 596 w 2436"/>
              <a:gd name="connsiteY17" fmla="*/ 1521 h 2993"/>
              <a:gd name="connsiteX18" fmla="*/ 551 w 2436"/>
              <a:gd name="connsiteY18" fmla="*/ 1596 h 2993"/>
              <a:gd name="connsiteX19" fmla="*/ 506 w 2436"/>
              <a:gd name="connsiteY19" fmla="*/ 1671 h 2993"/>
              <a:gd name="connsiteX20" fmla="*/ 461 w 2436"/>
              <a:gd name="connsiteY20" fmla="*/ 1750 h 2993"/>
              <a:gd name="connsiteX21" fmla="*/ 418 w 2436"/>
              <a:gd name="connsiteY21" fmla="*/ 1831 h 2993"/>
              <a:gd name="connsiteX22" fmla="*/ 375 w 2436"/>
              <a:gd name="connsiteY22" fmla="*/ 1913 h 2993"/>
              <a:gd name="connsiteX23" fmla="*/ 333 w 2436"/>
              <a:gd name="connsiteY23" fmla="*/ 1998 h 2993"/>
              <a:gd name="connsiteX24" fmla="*/ 292 w 2436"/>
              <a:gd name="connsiteY24" fmla="*/ 2086 h 2993"/>
              <a:gd name="connsiteX25" fmla="*/ 253 w 2436"/>
              <a:gd name="connsiteY25" fmla="*/ 2176 h 2993"/>
              <a:gd name="connsiteX26" fmla="*/ 213 w 2436"/>
              <a:gd name="connsiteY26" fmla="*/ 2268 h 2993"/>
              <a:gd name="connsiteX27" fmla="*/ 176 w 2436"/>
              <a:gd name="connsiteY27" fmla="*/ 2362 h 2993"/>
              <a:gd name="connsiteX28" fmla="*/ 140 w 2436"/>
              <a:gd name="connsiteY28" fmla="*/ 2459 h 2993"/>
              <a:gd name="connsiteX29" fmla="*/ 104 w 2436"/>
              <a:gd name="connsiteY29" fmla="*/ 2559 h 2993"/>
              <a:gd name="connsiteX30" fmla="*/ 71 w 2436"/>
              <a:gd name="connsiteY30" fmla="*/ 2660 h 2993"/>
              <a:gd name="connsiteX31" fmla="*/ 39 w 2436"/>
              <a:gd name="connsiteY31" fmla="*/ 2763 h 2993"/>
              <a:gd name="connsiteX32" fmla="*/ 9 w 2436"/>
              <a:gd name="connsiteY32" fmla="*/ 2870 h 2993"/>
              <a:gd name="connsiteX33" fmla="*/ 77 w 2436"/>
              <a:gd name="connsiteY33" fmla="*/ 2993 h 2993"/>
              <a:gd name="connsiteX34" fmla="*/ 290 w 2436"/>
              <a:gd name="connsiteY34" fmla="*/ 2977 h 2993"/>
              <a:gd name="connsiteX35" fmla="*/ 290 w 2436"/>
              <a:gd name="connsiteY35" fmla="*/ 2977 h 2993"/>
              <a:gd name="connsiteX36" fmla="*/ 311 w 2436"/>
              <a:gd name="connsiteY36" fmla="*/ 2889 h 2993"/>
              <a:gd name="connsiteX37" fmla="*/ 335 w 2436"/>
              <a:gd name="connsiteY37" fmla="*/ 2797 h 2993"/>
              <a:gd name="connsiteX38" fmla="*/ 360 w 2436"/>
              <a:gd name="connsiteY38" fmla="*/ 2705 h 2993"/>
              <a:gd name="connsiteX39" fmla="*/ 388 w 2436"/>
              <a:gd name="connsiteY39" fmla="*/ 2609 h 2993"/>
              <a:gd name="connsiteX40" fmla="*/ 416 w 2436"/>
              <a:gd name="connsiteY40" fmla="*/ 2512 h 2993"/>
              <a:gd name="connsiteX41" fmla="*/ 448 w 2436"/>
              <a:gd name="connsiteY41" fmla="*/ 2414 h 2993"/>
              <a:gd name="connsiteX42" fmla="*/ 482 w 2436"/>
              <a:gd name="connsiteY42" fmla="*/ 2315 h 2993"/>
              <a:gd name="connsiteX43" fmla="*/ 517 w 2436"/>
              <a:gd name="connsiteY43" fmla="*/ 2217 h 2993"/>
              <a:gd name="connsiteX44" fmla="*/ 557 w 2436"/>
              <a:gd name="connsiteY44" fmla="*/ 2118 h 2993"/>
              <a:gd name="connsiteX45" fmla="*/ 596 w 2436"/>
              <a:gd name="connsiteY45" fmla="*/ 2018 h 2993"/>
              <a:gd name="connsiteX46" fmla="*/ 639 w 2436"/>
              <a:gd name="connsiteY46" fmla="*/ 1921 h 2993"/>
              <a:gd name="connsiteX47" fmla="*/ 684 w 2436"/>
              <a:gd name="connsiteY47" fmla="*/ 1825 h 2993"/>
              <a:gd name="connsiteX48" fmla="*/ 733 w 2436"/>
              <a:gd name="connsiteY48" fmla="*/ 1730 h 2993"/>
              <a:gd name="connsiteX49" fmla="*/ 784 w 2436"/>
              <a:gd name="connsiteY49" fmla="*/ 1636 h 2993"/>
              <a:gd name="connsiteX50" fmla="*/ 836 w 2436"/>
              <a:gd name="connsiteY50" fmla="*/ 1544 h 2993"/>
              <a:gd name="connsiteX51" fmla="*/ 890 w 2436"/>
              <a:gd name="connsiteY51" fmla="*/ 1456 h 2993"/>
              <a:gd name="connsiteX52" fmla="*/ 890 w 2436"/>
              <a:gd name="connsiteY52" fmla="*/ 1456 h 2993"/>
              <a:gd name="connsiteX53" fmla="*/ 934 w 2436"/>
              <a:gd name="connsiteY53" fmla="*/ 1388 h 2993"/>
              <a:gd name="connsiteX54" fmla="*/ 979 w 2436"/>
              <a:gd name="connsiteY54" fmla="*/ 1323 h 2993"/>
              <a:gd name="connsiteX55" fmla="*/ 1024 w 2436"/>
              <a:gd name="connsiteY55" fmla="*/ 1259 h 2993"/>
              <a:gd name="connsiteX56" fmla="*/ 1071 w 2436"/>
              <a:gd name="connsiteY56" fmla="*/ 1195 h 2993"/>
              <a:gd name="connsiteX57" fmla="*/ 1116 w 2436"/>
              <a:gd name="connsiteY57" fmla="*/ 1133 h 2993"/>
              <a:gd name="connsiteX58" fmla="*/ 1162 w 2436"/>
              <a:gd name="connsiteY58" fmla="*/ 1073 h 2993"/>
              <a:gd name="connsiteX59" fmla="*/ 1209 w 2436"/>
              <a:gd name="connsiteY59" fmla="*/ 1013 h 2993"/>
              <a:gd name="connsiteX60" fmla="*/ 1258 w 2436"/>
              <a:gd name="connsiteY60" fmla="*/ 955 h 2993"/>
              <a:gd name="connsiteX61" fmla="*/ 1307 w 2436"/>
              <a:gd name="connsiteY61" fmla="*/ 897 h 2993"/>
              <a:gd name="connsiteX62" fmla="*/ 1354 w 2436"/>
              <a:gd name="connsiteY62" fmla="*/ 842 h 2993"/>
              <a:gd name="connsiteX63" fmla="*/ 1403 w 2436"/>
              <a:gd name="connsiteY63" fmla="*/ 788 h 2993"/>
              <a:gd name="connsiteX64" fmla="*/ 1453 w 2436"/>
              <a:gd name="connsiteY64" fmla="*/ 734 h 2993"/>
              <a:gd name="connsiteX65" fmla="*/ 1502 w 2436"/>
              <a:gd name="connsiteY65" fmla="*/ 683 h 2993"/>
              <a:gd name="connsiteX66" fmla="*/ 1551 w 2436"/>
              <a:gd name="connsiteY66" fmla="*/ 632 h 2993"/>
              <a:gd name="connsiteX67" fmla="*/ 1601 w 2436"/>
              <a:gd name="connsiteY67" fmla="*/ 583 h 2993"/>
              <a:gd name="connsiteX68" fmla="*/ 1652 w 2436"/>
              <a:gd name="connsiteY68" fmla="*/ 537 h 2993"/>
              <a:gd name="connsiteX69" fmla="*/ 1701 w 2436"/>
              <a:gd name="connsiteY69" fmla="*/ 490 h 2993"/>
              <a:gd name="connsiteX70" fmla="*/ 1751 w 2436"/>
              <a:gd name="connsiteY70" fmla="*/ 445 h 2993"/>
              <a:gd name="connsiteX71" fmla="*/ 1802 w 2436"/>
              <a:gd name="connsiteY71" fmla="*/ 403 h 2993"/>
              <a:gd name="connsiteX72" fmla="*/ 1851 w 2436"/>
              <a:gd name="connsiteY72" fmla="*/ 362 h 2993"/>
              <a:gd name="connsiteX73" fmla="*/ 1902 w 2436"/>
              <a:gd name="connsiteY73" fmla="*/ 323 h 2993"/>
              <a:gd name="connsiteX74" fmla="*/ 1952 w 2436"/>
              <a:gd name="connsiteY74" fmla="*/ 283 h 2993"/>
              <a:gd name="connsiteX75" fmla="*/ 2001 w 2436"/>
              <a:gd name="connsiteY75" fmla="*/ 248 h 2993"/>
              <a:gd name="connsiteX76" fmla="*/ 2050 w 2436"/>
              <a:gd name="connsiteY76" fmla="*/ 214 h 2993"/>
              <a:gd name="connsiteX77" fmla="*/ 2100 w 2436"/>
              <a:gd name="connsiteY77" fmla="*/ 180 h 2993"/>
              <a:gd name="connsiteX78" fmla="*/ 2149 w 2436"/>
              <a:gd name="connsiteY78" fmla="*/ 148 h 2993"/>
              <a:gd name="connsiteX79" fmla="*/ 2198 w 2436"/>
              <a:gd name="connsiteY79" fmla="*/ 120 h 2993"/>
              <a:gd name="connsiteX80" fmla="*/ 2247 w 2436"/>
              <a:gd name="connsiteY80" fmla="*/ 92 h 2993"/>
              <a:gd name="connsiteX81" fmla="*/ 2294 w 2436"/>
              <a:gd name="connsiteY81" fmla="*/ 66 h 2993"/>
              <a:gd name="connsiteX82" fmla="*/ 2342 w 2436"/>
              <a:gd name="connsiteY82" fmla="*/ 43 h 2993"/>
              <a:gd name="connsiteX83" fmla="*/ 2389 w 2436"/>
              <a:gd name="connsiteY83" fmla="*/ 21 h 2993"/>
              <a:gd name="connsiteX84" fmla="*/ 2436 w 2436"/>
              <a:gd name="connsiteY84" fmla="*/ 0 h 2993"/>
              <a:gd name="connsiteX85" fmla="*/ 2436 w 2436"/>
              <a:gd name="connsiteY85" fmla="*/ 0 h 2993"/>
              <a:gd name="connsiteX86" fmla="*/ 2416 w 2436"/>
              <a:gd name="connsiteY86" fmla="*/ 8 h 2993"/>
              <a:gd name="connsiteX87" fmla="*/ 2355 w 2436"/>
              <a:gd name="connsiteY87" fmla="*/ 30 h 2993"/>
              <a:gd name="connsiteX88" fmla="*/ 2310 w 2436"/>
              <a:gd name="connsiteY88" fmla="*/ 49 h 2993"/>
              <a:gd name="connsiteX89" fmla="*/ 2258 w 2436"/>
              <a:gd name="connsiteY89" fmla="*/ 73 h 2993"/>
              <a:gd name="connsiteX90" fmla="*/ 2196 w 2436"/>
              <a:gd name="connsiteY90" fmla="*/ 101 h 2993"/>
              <a:gd name="connsiteX91" fmla="*/ 2127 w 2436"/>
              <a:gd name="connsiteY91" fmla="*/ 135 h 2993"/>
              <a:gd name="connsiteX92" fmla="*/ 2052 w 2436"/>
              <a:gd name="connsiteY92" fmla="*/ 176 h 2993"/>
              <a:gd name="connsiteX93" fmla="*/ 1967 w 2436"/>
              <a:gd name="connsiteY93" fmla="*/ 223 h 2993"/>
              <a:gd name="connsiteX94" fmla="*/ 1877 w 2436"/>
              <a:gd name="connsiteY94" fmla="*/ 278 h 2993"/>
              <a:gd name="connsiteX95" fmla="*/ 1781 w 2436"/>
              <a:gd name="connsiteY95" fmla="*/ 340 h 2993"/>
              <a:gd name="connsiteX96" fmla="*/ 1678 w 2436"/>
              <a:gd name="connsiteY96" fmla="*/ 407 h 2993"/>
              <a:gd name="connsiteX97" fmla="*/ 1571 w 2436"/>
              <a:gd name="connsiteY97" fmla="*/ 484 h 2993"/>
              <a:gd name="connsiteX98" fmla="*/ 1459 w 2436"/>
              <a:gd name="connsiteY98" fmla="*/ 568 h 2993"/>
              <a:gd name="connsiteX99" fmla="*/ 1341 w 2436"/>
              <a:gd name="connsiteY99" fmla="*/ 660 h 2993"/>
              <a:gd name="connsiteX100" fmla="*/ 1341 w 2436"/>
              <a:gd name="connsiteY100" fmla="*/ 660 h 2993"/>
              <a:gd name="connsiteX0" fmla="*/ 1341 w 2436"/>
              <a:gd name="connsiteY0" fmla="*/ 660 h 2994"/>
              <a:gd name="connsiteX1" fmla="*/ 1341 w 2436"/>
              <a:gd name="connsiteY1" fmla="*/ 660 h 2994"/>
              <a:gd name="connsiteX2" fmla="*/ 1298 w 2436"/>
              <a:gd name="connsiteY2" fmla="*/ 696 h 2994"/>
              <a:gd name="connsiteX3" fmla="*/ 1253 w 2436"/>
              <a:gd name="connsiteY3" fmla="*/ 735 h 2994"/>
              <a:gd name="connsiteX4" fmla="*/ 1207 w 2436"/>
              <a:gd name="connsiteY4" fmla="*/ 777 h 2994"/>
              <a:gd name="connsiteX5" fmla="*/ 1161 w 2436"/>
              <a:gd name="connsiteY5" fmla="*/ 820 h 2994"/>
              <a:gd name="connsiteX6" fmla="*/ 1114 w 2436"/>
              <a:gd name="connsiteY6" fmla="*/ 867 h 2994"/>
              <a:gd name="connsiteX7" fmla="*/ 1067 w 2436"/>
              <a:gd name="connsiteY7" fmla="*/ 914 h 2994"/>
              <a:gd name="connsiteX8" fmla="*/ 1020 w 2436"/>
              <a:gd name="connsiteY8" fmla="*/ 964 h 2994"/>
              <a:gd name="connsiteX9" fmla="*/ 973 w 2436"/>
              <a:gd name="connsiteY9" fmla="*/ 1017 h 2994"/>
              <a:gd name="connsiteX10" fmla="*/ 926 w 2436"/>
              <a:gd name="connsiteY10" fmla="*/ 1073 h 2994"/>
              <a:gd name="connsiteX11" fmla="*/ 879 w 2436"/>
              <a:gd name="connsiteY11" fmla="*/ 1129 h 2994"/>
              <a:gd name="connsiteX12" fmla="*/ 830 w 2436"/>
              <a:gd name="connsiteY12" fmla="*/ 1189 h 2994"/>
              <a:gd name="connsiteX13" fmla="*/ 784 w 2436"/>
              <a:gd name="connsiteY13" fmla="*/ 1251 h 2994"/>
              <a:gd name="connsiteX14" fmla="*/ 737 w 2436"/>
              <a:gd name="connsiteY14" fmla="*/ 1315 h 2994"/>
              <a:gd name="connsiteX15" fmla="*/ 690 w 2436"/>
              <a:gd name="connsiteY15" fmla="*/ 1383 h 2994"/>
              <a:gd name="connsiteX16" fmla="*/ 643 w 2436"/>
              <a:gd name="connsiteY16" fmla="*/ 1452 h 2994"/>
              <a:gd name="connsiteX17" fmla="*/ 596 w 2436"/>
              <a:gd name="connsiteY17" fmla="*/ 1521 h 2994"/>
              <a:gd name="connsiteX18" fmla="*/ 551 w 2436"/>
              <a:gd name="connsiteY18" fmla="*/ 1596 h 2994"/>
              <a:gd name="connsiteX19" fmla="*/ 506 w 2436"/>
              <a:gd name="connsiteY19" fmla="*/ 1671 h 2994"/>
              <a:gd name="connsiteX20" fmla="*/ 461 w 2436"/>
              <a:gd name="connsiteY20" fmla="*/ 1750 h 2994"/>
              <a:gd name="connsiteX21" fmla="*/ 418 w 2436"/>
              <a:gd name="connsiteY21" fmla="*/ 1831 h 2994"/>
              <a:gd name="connsiteX22" fmla="*/ 375 w 2436"/>
              <a:gd name="connsiteY22" fmla="*/ 1913 h 2994"/>
              <a:gd name="connsiteX23" fmla="*/ 333 w 2436"/>
              <a:gd name="connsiteY23" fmla="*/ 1998 h 2994"/>
              <a:gd name="connsiteX24" fmla="*/ 292 w 2436"/>
              <a:gd name="connsiteY24" fmla="*/ 2086 h 2994"/>
              <a:gd name="connsiteX25" fmla="*/ 253 w 2436"/>
              <a:gd name="connsiteY25" fmla="*/ 2176 h 2994"/>
              <a:gd name="connsiteX26" fmla="*/ 213 w 2436"/>
              <a:gd name="connsiteY26" fmla="*/ 2268 h 2994"/>
              <a:gd name="connsiteX27" fmla="*/ 176 w 2436"/>
              <a:gd name="connsiteY27" fmla="*/ 2362 h 2994"/>
              <a:gd name="connsiteX28" fmla="*/ 140 w 2436"/>
              <a:gd name="connsiteY28" fmla="*/ 2459 h 2994"/>
              <a:gd name="connsiteX29" fmla="*/ 104 w 2436"/>
              <a:gd name="connsiteY29" fmla="*/ 2559 h 2994"/>
              <a:gd name="connsiteX30" fmla="*/ 71 w 2436"/>
              <a:gd name="connsiteY30" fmla="*/ 2660 h 2994"/>
              <a:gd name="connsiteX31" fmla="*/ 39 w 2436"/>
              <a:gd name="connsiteY31" fmla="*/ 2763 h 2994"/>
              <a:gd name="connsiteX32" fmla="*/ 9 w 2436"/>
              <a:gd name="connsiteY32" fmla="*/ 2870 h 2994"/>
              <a:gd name="connsiteX33" fmla="*/ 77 w 2436"/>
              <a:gd name="connsiteY33" fmla="*/ 2993 h 2994"/>
              <a:gd name="connsiteX34" fmla="*/ 103 w 2436"/>
              <a:gd name="connsiteY34" fmla="*/ 2977 h 2994"/>
              <a:gd name="connsiteX35" fmla="*/ 290 w 2436"/>
              <a:gd name="connsiteY35" fmla="*/ 2977 h 2994"/>
              <a:gd name="connsiteX36" fmla="*/ 290 w 2436"/>
              <a:gd name="connsiteY36" fmla="*/ 2977 h 2994"/>
              <a:gd name="connsiteX37" fmla="*/ 311 w 2436"/>
              <a:gd name="connsiteY37" fmla="*/ 2889 h 2994"/>
              <a:gd name="connsiteX38" fmla="*/ 335 w 2436"/>
              <a:gd name="connsiteY38" fmla="*/ 2797 h 2994"/>
              <a:gd name="connsiteX39" fmla="*/ 360 w 2436"/>
              <a:gd name="connsiteY39" fmla="*/ 2705 h 2994"/>
              <a:gd name="connsiteX40" fmla="*/ 388 w 2436"/>
              <a:gd name="connsiteY40" fmla="*/ 2609 h 2994"/>
              <a:gd name="connsiteX41" fmla="*/ 416 w 2436"/>
              <a:gd name="connsiteY41" fmla="*/ 2512 h 2994"/>
              <a:gd name="connsiteX42" fmla="*/ 448 w 2436"/>
              <a:gd name="connsiteY42" fmla="*/ 2414 h 2994"/>
              <a:gd name="connsiteX43" fmla="*/ 482 w 2436"/>
              <a:gd name="connsiteY43" fmla="*/ 2315 h 2994"/>
              <a:gd name="connsiteX44" fmla="*/ 517 w 2436"/>
              <a:gd name="connsiteY44" fmla="*/ 2217 h 2994"/>
              <a:gd name="connsiteX45" fmla="*/ 557 w 2436"/>
              <a:gd name="connsiteY45" fmla="*/ 2118 h 2994"/>
              <a:gd name="connsiteX46" fmla="*/ 596 w 2436"/>
              <a:gd name="connsiteY46" fmla="*/ 2018 h 2994"/>
              <a:gd name="connsiteX47" fmla="*/ 639 w 2436"/>
              <a:gd name="connsiteY47" fmla="*/ 1921 h 2994"/>
              <a:gd name="connsiteX48" fmla="*/ 684 w 2436"/>
              <a:gd name="connsiteY48" fmla="*/ 1825 h 2994"/>
              <a:gd name="connsiteX49" fmla="*/ 733 w 2436"/>
              <a:gd name="connsiteY49" fmla="*/ 1730 h 2994"/>
              <a:gd name="connsiteX50" fmla="*/ 784 w 2436"/>
              <a:gd name="connsiteY50" fmla="*/ 1636 h 2994"/>
              <a:gd name="connsiteX51" fmla="*/ 836 w 2436"/>
              <a:gd name="connsiteY51" fmla="*/ 1544 h 2994"/>
              <a:gd name="connsiteX52" fmla="*/ 890 w 2436"/>
              <a:gd name="connsiteY52" fmla="*/ 1456 h 2994"/>
              <a:gd name="connsiteX53" fmla="*/ 890 w 2436"/>
              <a:gd name="connsiteY53" fmla="*/ 1456 h 2994"/>
              <a:gd name="connsiteX54" fmla="*/ 934 w 2436"/>
              <a:gd name="connsiteY54" fmla="*/ 1388 h 2994"/>
              <a:gd name="connsiteX55" fmla="*/ 979 w 2436"/>
              <a:gd name="connsiteY55" fmla="*/ 1323 h 2994"/>
              <a:gd name="connsiteX56" fmla="*/ 1024 w 2436"/>
              <a:gd name="connsiteY56" fmla="*/ 1259 h 2994"/>
              <a:gd name="connsiteX57" fmla="*/ 1071 w 2436"/>
              <a:gd name="connsiteY57" fmla="*/ 1195 h 2994"/>
              <a:gd name="connsiteX58" fmla="*/ 1116 w 2436"/>
              <a:gd name="connsiteY58" fmla="*/ 1133 h 2994"/>
              <a:gd name="connsiteX59" fmla="*/ 1162 w 2436"/>
              <a:gd name="connsiteY59" fmla="*/ 1073 h 2994"/>
              <a:gd name="connsiteX60" fmla="*/ 1209 w 2436"/>
              <a:gd name="connsiteY60" fmla="*/ 1013 h 2994"/>
              <a:gd name="connsiteX61" fmla="*/ 1258 w 2436"/>
              <a:gd name="connsiteY61" fmla="*/ 955 h 2994"/>
              <a:gd name="connsiteX62" fmla="*/ 1307 w 2436"/>
              <a:gd name="connsiteY62" fmla="*/ 897 h 2994"/>
              <a:gd name="connsiteX63" fmla="*/ 1354 w 2436"/>
              <a:gd name="connsiteY63" fmla="*/ 842 h 2994"/>
              <a:gd name="connsiteX64" fmla="*/ 1403 w 2436"/>
              <a:gd name="connsiteY64" fmla="*/ 788 h 2994"/>
              <a:gd name="connsiteX65" fmla="*/ 1453 w 2436"/>
              <a:gd name="connsiteY65" fmla="*/ 734 h 2994"/>
              <a:gd name="connsiteX66" fmla="*/ 1502 w 2436"/>
              <a:gd name="connsiteY66" fmla="*/ 683 h 2994"/>
              <a:gd name="connsiteX67" fmla="*/ 1551 w 2436"/>
              <a:gd name="connsiteY67" fmla="*/ 632 h 2994"/>
              <a:gd name="connsiteX68" fmla="*/ 1601 w 2436"/>
              <a:gd name="connsiteY68" fmla="*/ 583 h 2994"/>
              <a:gd name="connsiteX69" fmla="*/ 1652 w 2436"/>
              <a:gd name="connsiteY69" fmla="*/ 537 h 2994"/>
              <a:gd name="connsiteX70" fmla="*/ 1701 w 2436"/>
              <a:gd name="connsiteY70" fmla="*/ 490 h 2994"/>
              <a:gd name="connsiteX71" fmla="*/ 1751 w 2436"/>
              <a:gd name="connsiteY71" fmla="*/ 445 h 2994"/>
              <a:gd name="connsiteX72" fmla="*/ 1802 w 2436"/>
              <a:gd name="connsiteY72" fmla="*/ 403 h 2994"/>
              <a:gd name="connsiteX73" fmla="*/ 1851 w 2436"/>
              <a:gd name="connsiteY73" fmla="*/ 362 h 2994"/>
              <a:gd name="connsiteX74" fmla="*/ 1902 w 2436"/>
              <a:gd name="connsiteY74" fmla="*/ 323 h 2994"/>
              <a:gd name="connsiteX75" fmla="*/ 1952 w 2436"/>
              <a:gd name="connsiteY75" fmla="*/ 283 h 2994"/>
              <a:gd name="connsiteX76" fmla="*/ 2001 w 2436"/>
              <a:gd name="connsiteY76" fmla="*/ 248 h 2994"/>
              <a:gd name="connsiteX77" fmla="*/ 2050 w 2436"/>
              <a:gd name="connsiteY77" fmla="*/ 214 h 2994"/>
              <a:gd name="connsiteX78" fmla="*/ 2100 w 2436"/>
              <a:gd name="connsiteY78" fmla="*/ 180 h 2994"/>
              <a:gd name="connsiteX79" fmla="*/ 2149 w 2436"/>
              <a:gd name="connsiteY79" fmla="*/ 148 h 2994"/>
              <a:gd name="connsiteX80" fmla="*/ 2198 w 2436"/>
              <a:gd name="connsiteY80" fmla="*/ 120 h 2994"/>
              <a:gd name="connsiteX81" fmla="*/ 2247 w 2436"/>
              <a:gd name="connsiteY81" fmla="*/ 92 h 2994"/>
              <a:gd name="connsiteX82" fmla="*/ 2294 w 2436"/>
              <a:gd name="connsiteY82" fmla="*/ 66 h 2994"/>
              <a:gd name="connsiteX83" fmla="*/ 2342 w 2436"/>
              <a:gd name="connsiteY83" fmla="*/ 43 h 2994"/>
              <a:gd name="connsiteX84" fmla="*/ 2389 w 2436"/>
              <a:gd name="connsiteY84" fmla="*/ 21 h 2994"/>
              <a:gd name="connsiteX85" fmla="*/ 2436 w 2436"/>
              <a:gd name="connsiteY85" fmla="*/ 0 h 2994"/>
              <a:gd name="connsiteX86" fmla="*/ 2436 w 2436"/>
              <a:gd name="connsiteY86" fmla="*/ 0 h 2994"/>
              <a:gd name="connsiteX87" fmla="*/ 2416 w 2436"/>
              <a:gd name="connsiteY87" fmla="*/ 8 h 2994"/>
              <a:gd name="connsiteX88" fmla="*/ 2355 w 2436"/>
              <a:gd name="connsiteY88" fmla="*/ 30 h 2994"/>
              <a:gd name="connsiteX89" fmla="*/ 2310 w 2436"/>
              <a:gd name="connsiteY89" fmla="*/ 49 h 2994"/>
              <a:gd name="connsiteX90" fmla="*/ 2258 w 2436"/>
              <a:gd name="connsiteY90" fmla="*/ 73 h 2994"/>
              <a:gd name="connsiteX91" fmla="*/ 2196 w 2436"/>
              <a:gd name="connsiteY91" fmla="*/ 101 h 2994"/>
              <a:gd name="connsiteX92" fmla="*/ 2127 w 2436"/>
              <a:gd name="connsiteY92" fmla="*/ 135 h 2994"/>
              <a:gd name="connsiteX93" fmla="*/ 2052 w 2436"/>
              <a:gd name="connsiteY93" fmla="*/ 176 h 2994"/>
              <a:gd name="connsiteX94" fmla="*/ 1967 w 2436"/>
              <a:gd name="connsiteY94" fmla="*/ 223 h 2994"/>
              <a:gd name="connsiteX95" fmla="*/ 1877 w 2436"/>
              <a:gd name="connsiteY95" fmla="*/ 278 h 2994"/>
              <a:gd name="connsiteX96" fmla="*/ 1781 w 2436"/>
              <a:gd name="connsiteY96" fmla="*/ 340 h 2994"/>
              <a:gd name="connsiteX97" fmla="*/ 1678 w 2436"/>
              <a:gd name="connsiteY97" fmla="*/ 407 h 2994"/>
              <a:gd name="connsiteX98" fmla="*/ 1571 w 2436"/>
              <a:gd name="connsiteY98" fmla="*/ 484 h 2994"/>
              <a:gd name="connsiteX99" fmla="*/ 1459 w 2436"/>
              <a:gd name="connsiteY99" fmla="*/ 568 h 2994"/>
              <a:gd name="connsiteX100" fmla="*/ 1341 w 2436"/>
              <a:gd name="connsiteY100" fmla="*/ 660 h 2994"/>
              <a:gd name="connsiteX101" fmla="*/ 1341 w 2436"/>
              <a:gd name="connsiteY101" fmla="*/ 660 h 2994"/>
              <a:gd name="connsiteX0" fmla="*/ 1332 w 2427"/>
              <a:gd name="connsiteY0" fmla="*/ 660 h 2977"/>
              <a:gd name="connsiteX1" fmla="*/ 1332 w 2427"/>
              <a:gd name="connsiteY1" fmla="*/ 660 h 2977"/>
              <a:gd name="connsiteX2" fmla="*/ 1289 w 2427"/>
              <a:gd name="connsiteY2" fmla="*/ 696 h 2977"/>
              <a:gd name="connsiteX3" fmla="*/ 1244 w 2427"/>
              <a:gd name="connsiteY3" fmla="*/ 735 h 2977"/>
              <a:gd name="connsiteX4" fmla="*/ 1198 w 2427"/>
              <a:gd name="connsiteY4" fmla="*/ 777 h 2977"/>
              <a:gd name="connsiteX5" fmla="*/ 1152 w 2427"/>
              <a:gd name="connsiteY5" fmla="*/ 820 h 2977"/>
              <a:gd name="connsiteX6" fmla="*/ 1105 w 2427"/>
              <a:gd name="connsiteY6" fmla="*/ 867 h 2977"/>
              <a:gd name="connsiteX7" fmla="*/ 1058 w 2427"/>
              <a:gd name="connsiteY7" fmla="*/ 914 h 2977"/>
              <a:gd name="connsiteX8" fmla="*/ 1011 w 2427"/>
              <a:gd name="connsiteY8" fmla="*/ 964 h 2977"/>
              <a:gd name="connsiteX9" fmla="*/ 964 w 2427"/>
              <a:gd name="connsiteY9" fmla="*/ 1017 h 2977"/>
              <a:gd name="connsiteX10" fmla="*/ 917 w 2427"/>
              <a:gd name="connsiteY10" fmla="*/ 1073 h 2977"/>
              <a:gd name="connsiteX11" fmla="*/ 870 w 2427"/>
              <a:gd name="connsiteY11" fmla="*/ 1129 h 2977"/>
              <a:gd name="connsiteX12" fmla="*/ 821 w 2427"/>
              <a:gd name="connsiteY12" fmla="*/ 1189 h 2977"/>
              <a:gd name="connsiteX13" fmla="*/ 775 w 2427"/>
              <a:gd name="connsiteY13" fmla="*/ 1251 h 2977"/>
              <a:gd name="connsiteX14" fmla="*/ 728 w 2427"/>
              <a:gd name="connsiteY14" fmla="*/ 1315 h 2977"/>
              <a:gd name="connsiteX15" fmla="*/ 681 w 2427"/>
              <a:gd name="connsiteY15" fmla="*/ 1383 h 2977"/>
              <a:gd name="connsiteX16" fmla="*/ 634 w 2427"/>
              <a:gd name="connsiteY16" fmla="*/ 1452 h 2977"/>
              <a:gd name="connsiteX17" fmla="*/ 587 w 2427"/>
              <a:gd name="connsiteY17" fmla="*/ 1521 h 2977"/>
              <a:gd name="connsiteX18" fmla="*/ 542 w 2427"/>
              <a:gd name="connsiteY18" fmla="*/ 1596 h 2977"/>
              <a:gd name="connsiteX19" fmla="*/ 497 w 2427"/>
              <a:gd name="connsiteY19" fmla="*/ 1671 h 2977"/>
              <a:gd name="connsiteX20" fmla="*/ 452 w 2427"/>
              <a:gd name="connsiteY20" fmla="*/ 1750 h 2977"/>
              <a:gd name="connsiteX21" fmla="*/ 409 w 2427"/>
              <a:gd name="connsiteY21" fmla="*/ 1831 h 2977"/>
              <a:gd name="connsiteX22" fmla="*/ 366 w 2427"/>
              <a:gd name="connsiteY22" fmla="*/ 1913 h 2977"/>
              <a:gd name="connsiteX23" fmla="*/ 324 w 2427"/>
              <a:gd name="connsiteY23" fmla="*/ 1998 h 2977"/>
              <a:gd name="connsiteX24" fmla="*/ 283 w 2427"/>
              <a:gd name="connsiteY24" fmla="*/ 2086 h 2977"/>
              <a:gd name="connsiteX25" fmla="*/ 244 w 2427"/>
              <a:gd name="connsiteY25" fmla="*/ 2176 h 2977"/>
              <a:gd name="connsiteX26" fmla="*/ 204 w 2427"/>
              <a:gd name="connsiteY26" fmla="*/ 2268 h 2977"/>
              <a:gd name="connsiteX27" fmla="*/ 167 w 2427"/>
              <a:gd name="connsiteY27" fmla="*/ 2362 h 2977"/>
              <a:gd name="connsiteX28" fmla="*/ 131 w 2427"/>
              <a:gd name="connsiteY28" fmla="*/ 2459 h 2977"/>
              <a:gd name="connsiteX29" fmla="*/ 95 w 2427"/>
              <a:gd name="connsiteY29" fmla="*/ 2559 h 2977"/>
              <a:gd name="connsiteX30" fmla="*/ 62 w 2427"/>
              <a:gd name="connsiteY30" fmla="*/ 2660 h 2977"/>
              <a:gd name="connsiteX31" fmla="*/ 30 w 2427"/>
              <a:gd name="connsiteY31" fmla="*/ 2763 h 2977"/>
              <a:gd name="connsiteX32" fmla="*/ 0 w 2427"/>
              <a:gd name="connsiteY32" fmla="*/ 2870 h 2977"/>
              <a:gd name="connsiteX33" fmla="*/ 94 w 2427"/>
              <a:gd name="connsiteY33" fmla="*/ 2977 h 2977"/>
              <a:gd name="connsiteX34" fmla="*/ 281 w 2427"/>
              <a:gd name="connsiteY34" fmla="*/ 2977 h 2977"/>
              <a:gd name="connsiteX35" fmla="*/ 281 w 2427"/>
              <a:gd name="connsiteY35" fmla="*/ 2977 h 2977"/>
              <a:gd name="connsiteX36" fmla="*/ 302 w 2427"/>
              <a:gd name="connsiteY36" fmla="*/ 2889 h 2977"/>
              <a:gd name="connsiteX37" fmla="*/ 326 w 2427"/>
              <a:gd name="connsiteY37" fmla="*/ 2797 h 2977"/>
              <a:gd name="connsiteX38" fmla="*/ 351 w 2427"/>
              <a:gd name="connsiteY38" fmla="*/ 2705 h 2977"/>
              <a:gd name="connsiteX39" fmla="*/ 379 w 2427"/>
              <a:gd name="connsiteY39" fmla="*/ 2609 h 2977"/>
              <a:gd name="connsiteX40" fmla="*/ 407 w 2427"/>
              <a:gd name="connsiteY40" fmla="*/ 2512 h 2977"/>
              <a:gd name="connsiteX41" fmla="*/ 439 w 2427"/>
              <a:gd name="connsiteY41" fmla="*/ 2414 h 2977"/>
              <a:gd name="connsiteX42" fmla="*/ 473 w 2427"/>
              <a:gd name="connsiteY42" fmla="*/ 2315 h 2977"/>
              <a:gd name="connsiteX43" fmla="*/ 508 w 2427"/>
              <a:gd name="connsiteY43" fmla="*/ 2217 h 2977"/>
              <a:gd name="connsiteX44" fmla="*/ 548 w 2427"/>
              <a:gd name="connsiteY44" fmla="*/ 2118 h 2977"/>
              <a:gd name="connsiteX45" fmla="*/ 587 w 2427"/>
              <a:gd name="connsiteY45" fmla="*/ 2018 h 2977"/>
              <a:gd name="connsiteX46" fmla="*/ 630 w 2427"/>
              <a:gd name="connsiteY46" fmla="*/ 1921 h 2977"/>
              <a:gd name="connsiteX47" fmla="*/ 675 w 2427"/>
              <a:gd name="connsiteY47" fmla="*/ 1825 h 2977"/>
              <a:gd name="connsiteX48" fmla="*/ 724 w 2427"/>
              <a:gd name="connsiteY48" fmla="*/ 1730 h 2977"/>
              <a:gd name="connsiteX49" fmla="*/ 775 w 2427"/>
              <a:gd name="connsiteY49" fmla="*/ 1636 h 2977"/>
              <a:gd name="connsiteX50" fmla="*/ 827 w 2427"/>
              <a:gd name="connsiteY50" fmla="*/ 1544 h 2977"/>
              <a:gd name="connsiteX51" fmla="*/ 881 w 2427"/>
              <a:gd name="connsiteY51" fmla="*/ 1456 h 2977"/>
              <a:gd name="connsiteX52" fmla="*/ 881 w 2427"/>
              <a:gd name="connsiteY52" fmla="*/ 1456 h 2977"/>
              <a:gd name="connsiteX53" fmla="*/ 925 w 2427"/>
              <a:gd name="connsiteY53" fmla="*/ 1388 h 2977"/>
              <a:gd name="connsiteX54" fmla="*/ 970 w 2427"/>
              <a:gd name="connsiteY54" fmla="*/ 1323 h 2977"/>
              <a:gd name="connsiteX55" fmla="*/ 1015 w 2427"/>
              <a:gd name="connsiteY55" fmla="*/ 1259 h 2977"/>
              <a:gd name="connsiteX56" fmla="*/ 1062 w 2427"/>
              <a:gd name="connsiteY56" fmla="*/ 1195 h 2977"/>
              <a:gd name="connsiteX57" fmla="*/ 1107 w 2427"/>
              <a:gd name="connsiteY57" fmla="*/ 1133 h 2977"/>
              <a:gd name="connsiteX58" fmla="*/ 1153 w 2427"/>
              <a:gd name="connsiteY58" fmla="*/ 1073 h 2977"/>
              <a:gd name="connsiteX59" fmla="*/ 1200 w 2427"/>
              <a:gd name="connsiteY59" fmla="*/ 1013 h 2977"/>
              <a:gd name="connsiteX60" fmla="*/ 1249 w 2427"/>
              <a:gd name="connsiteY60" fmla="*/ 955 h 2977"/>
              <a:gd name="connsiteX61" fmla="*/ 1298 w 2427"/>
              <a:gd name="connsiteY61" fmla="*/ 897 h 2977"/>
              <a:gd name="connsiteX62" fmla="*/ 1345 w 2427"/>
              <a:gd name="connsiteY62" fmla="*/ 842 h 2977"/>
              <a:gd name="connsiteX63" fmla="*/ 1394 w 2427"/>
              <a:gd name="connsiteY63" fmla="*/ 788 h 2977"/>
              <a:gd name="connsiteX64" fmla="*/ 1444 w 2427"/>
              <a:gd name="connsiteY64" fmla="*/ 734 h 2977"/>
              <a:gd name="connsiteX65" fmla="*/ 1493 w 2427"/>
              <a:gd name="connsiteY65" fmla="*/ 683 h 2977"/>
              <a:gd name="connsiteX66" fmla="*/ 1542 w 2427"/>
              <a:gd name="connsiteY66" fmla="*/ 632 h 2977"/>
              <a:gd name="connsiteX67" fmla="*/ 1592 w 2427"/>
              <a:gd name="connsiteY67" fmla="*/ 583 h 2977"/>
              <a:gd name="connsiteX68" fmla="*/ 1643 w 2427"/>
              <a:gd name="connsiteY68" fmla="*/ 537 h 2977"/>
              <a:gd name="connsiteX69" fmla="*/ 1692 w 2427"/>
              <a:gd name="connsiteY69" fmla="*/ 490 h 2977"/>
              <a:gd name="connsiteX70" fmla="*/ 1742 w 2427"/>
              <a:gd name="connsiteY70" fmla="*/ 445 h 2977"/>
              <a:gd name="connsiteX71" fmla="*/ 1793 w 2427"/>
              <a:gd name="connsiteY71" fmla="*/ 403 h 2977"/>
              <a:gd name="connsiteX72" fmla="*/ 1842 w 2427"/>
              <a:gd name="connsiteY72" fmla="*/ 362 h 2977"/>
              <a:gd name="connsiteX73" fmla="*/ 1893 w 2427"/>
              <a:gd name="connsiteY73" fmla="*/ 323 h 2977"/>
              <a:gd name="connsiteX74" fmla="*/ 1943 w 2427"/>
              <a:gd name="connsiteY74" fmla="*/ 283 h 2977"/>
              <a:gd name="connsiteX75" fmla="*/ 1992 w 2427"/>
              <a:gd name="connsiteY75" fmla="*/ 248 h 2977"/>
              <a:gd name="connsiteX76" fmla="*/ 2041 w 2427"/>
              <a:gd name="connsiteY76" fmla="*/ 214 h 2977"/>
              <a:gd name="connsiteX77" fmla="*/ 2091 w 2427"/>
              <a:gd name="connsiteY77" fmla="*/ 180 h 2977"/>
              <a:gd name="connsiteX78" fmla="*/ 2140 w 2427"/>
              <a:gd name="connsiteY78" fmla="*/ 148 h 2977"/>
              <a:gd name="connsiteX79" fmla="*/ 2189 w 2427"/>
              <a:gd name="connsiteY79" fmla="*/ 120 h 2977"/>
              <a:gd name="connsiteX80" fmla="*/ 2238 w 2427"/>
              <a:gd name="connsiteY80" fmla="*/ 92 h 2977"/>
              <a:gd name="connsiteX81" fmla="*/ 2285 w 2427"/>
              <a:gd name="connsiteY81" fmla="*/ 66 h 2977"/>
              <a:gd name="connsiteX82" fmla="*/ 2333 w 2427"/>
              <a:gd name="connsiteY82" fmla="*/ 43 h 2977"/>
              <a:gd name="connsiteX83" fmla="*/ 2380 w 2427"/>
              <a:gd name="connsiteY83" fmla="*/ 21 h 2977"/>
              <a:gd name="connsiteX84" fmla="*/ 2427 w 2427"/>
              <a:gd name="connsiteY84" fmla="*/ 0 h 2977"/>
              <a:gd name="connsiteX85" fmla="*/ 2427 w 2427"/>
              <a:gd name="connsiteY85" fmla="*/ 0 h 2977"/>
              <a:gd name="connsiteX86" fmla="*/ 2407 w 2427"/>
              <a:gd name="connsiteY86" fmla="*/ 8 h 2977"/>
              <a:gd name="connsiteX87" fmla="*/ 2346 w 2427"/>
              <a:gd name="connsiteY87" fmla="*/ 30 h 2977"/>
              <a:gd name="connsiteX88" fmla="*/ 2301 w 2427"/>
              <a:gd name="connsiteY88" fmla="*/ 49 h 2977"/>
              <a:gd name="connsiteX89" fmla="*/ 2249 w 2427"/>
              <a:gd name="connsiteY89" fmla="*/ 73 h 2977"/>
              <a:gd name="connsiteX90" fmla="*/ 2187 w 2427"/>
              <a:gd name="connsiteY90" fmla="*/ 101 h 2977"/>
              <a:gd name="connsiteX91" fmla="*/ 2118 w 2427"/>
              <a:gd name="connsiteY91" fmla="*/ 135 h 2977"/>
              <a:gd name="connsiteX92" fmla="*/ 2043 w 2427"/>
              <a:gd name="connsiteY92" fmla="*/ 176 h 2977"/>
              <a:gd name="connsiteX93" fmla="*/ 1958 w 2427"/>
              <a:gd name="connsiteY93" fmla="*/ 223 h 2977"/>
              <a:gd name="connsiteX94" fmla="*/ 1868 w 2427"/>
              <a:gd name="connsiteY94" fmla="*/ 278 h 2977"/>
              <a:gd name="connsiteX95" fmla="*/ 1772 w 2427"/>
              <a:gd name="connsiteY95" fmla="*/ 340 h 2977"/>
              <a:gd name="connsiteX96" fmla="*/ 1669 w 2427"/>
              <a:gd name="connsiteY96" fmla="*/ 407 h 2977"/>
              <a:gd name="connsiteX97" fmla="*/ 1562 w 2427"/>
              <a:gd name="connsiteY97" fmla="*/ 484 h 2977"/>
              <a:gd name="connsiteX98" fmla="*/ 1450 w 2427"/>
              <a:gd name="connsiteY98" fmla="*/ 568 h 2977"/>
              <a:gd name="connsiteX99" fmla="*/ 1332 w 2427"/>
              <a:gd name="connsiteY99" fmla="*/ 660 h 2977"/>
              <a:gd name="connsiteX100" fmla="*/ 1332 w 2427"/>
              <a:gd name="connsiteY100" fmla="*/ 660 h 2977"/>
              <a:gd name="connsiteX0" fmla="*/ 1332 w 2427"/>
              <a:gd name="connsiteY0" fmla="*/ 660 h 2977"/>
              <a:gd name="connsiteX1" fmla="*/ 1332 w 2427"/>
              <a:gd name="connsiteY1" fmla="*/ 660 h 2977"/>
              <a:gd name="connsiteX2" fmla="*/ 1289 w 2427"/>
              <a:gd name="connsiteY2" fmla="*/ 696 h 2977"/>
              <a:gd name="connsiteX3" fmla="*/ 1244 w 2427"/>
              <a:gd name="connsiteY3" fmla="*/ 735 h 2977"/>
              <a:gd name="connsiteX4" fmla="*/ 1198 w 2427"/>
              <a:gd name="connsiteY4" fmla="*/ 777 h 2977"/>
              <a:gd name="connsiteX5" fmla="*/ 1152 w 2427"/>
              <a:gd name="connsiteY5" fmla="*/ 820 h 2977"/>
              <a:gd name="connsiteX6" fmla="*/ 1105 w 2427"/>
              <a:gd name="connsiteY6" fmla="*/ 867 h 2977"/>
              <a:gd name="connsiteX7" fmla="*/ 1058 w 2427"/>
              <a:gd name="connsiteY7" fmla="*/ 914 h 2977"/>
              <a:gd name="connsiteX8" fmla="*/ 1011 w 2427"/>
              <a:gd name="connsiteY8" fmla="*/ 964 h 2977"/>
              <a:gd name="connsiteX9" fmla="*/ 964 w 2427"/>
              <a:gd name="connsiteY9" fmla="*/ 1017 h 2977"/>
              <a:gd name="connsiteX10" fmla="*/ 917 w 2427"/>
              <a:gd name="connsiteY10" fmla="*/ 1073 h 2977"/>
              <a:gd name="connsiteX11" fmla="*/ 870 w 2427"/>
              <a:gd name="connsiteY11" fmla="*/ 1129 h 2977"/>
              <a:gd name="connsiteX12" fmla="*/ 821 w 2427"/>
              <a:gd name="connsiteY12" fmla="*/ 1189 h 2977"/>
              <a:gd name="connsiteX13" fmla="*/ 775 w 2427"/>
              <a:gd name="connsiteY13" fmla="*/ 1251 h 2977"/>
              <a:gd name="connsiteX14" fmla="*/ 728 w 2427"/>
              <a:gd name="connsiteY14" fmla="*/ 1315 h 2977"/>
              <a:gd name="connsiteX15" fmla="*/ 681 w 2427"/>
              <a:gd name="connsiteY15" fmla="*/ 1383 h 2977"/>
              <a:gd name="connsiteX16" fmla="*/ 634 w 2427"/>
              <a:gd name="connsiteY16" fmla="*/ 1452 h 2977"/>
              <a:gd name="connsiteX17" fmla="*/ 587 w 2427"/>
              <a:gd name="connsiteY17" fmla="*/ 1521 h 2977"/>
              <a:gd name="connsiteX18" fmla="*/ 542 w 2427"/>
              <a:gd name="connsiteY18" fmla="*/ 1596 h 2977"/>
              <a:gd name="connsiteX19" fmla="*/ 497 w 2427"/>
              <a:gd name="connsiteY19" fmla="*/ 1671 h 2977"/>
              <a:gd name="connsiteX20" fmla="*/ 452 w 2427"/>
              <a:gd name="connsiteY20" fmla="*/ 1750 h 2977"/>
              <a:gd name="connsiteX21" fmla="*/ 409 w 2427"/>
              <a:gd name="connsiteY21" fmla="*/ 1831 h 2977"/>
              <a:gd name="connsiteX22" fmla="*/ 366 w 2427"/>
              <a:gd name="connsiteY22" fmla="*/ 1913 h 2977"/>
              <a:gd name="connsiteX23" fmla="*/ 324 w 2427"/>
              <a:gd name="connsiteY23" fmla="*/ 1998 h 2977"/>
              <a:gd name="connsiteX24" fmla="*/ 283 w 2427"/>
              <a:gd name="connsiteY24" fmla="*/ 2086 h 2977"/>
              <a:gd name="connsiteX25" fmla="*/ 244 w 2427"/>
              <a:gd name="connsiteY25" fmla="*/ 2176 h 2977"/>
              <a:gd name="connsiteX26" fmla="*/ 204 w 2427"/>
              <a:gd name="connsiteY26" fmla="*/ 2268 h 2977"/>
              <a:gd name="connsiteX27" fmla="*/ 167 w 2427"/>
              <a:gd name="connsiteY27" fmla="*/ 2362 h 2977"/>
              <a:gd name="connsiteX28" fmla="*/ 131 w 2427"/>
              <a:gd name="connsiteY28" fmla="*/ 2459 h 2977"/>
              <a:gd name="connsiteX29" fmla="*/ 95 w 2427"/>
              <a:gd name="connsiteY29" fmla="*/ 2559 h 2977"/>
              <a:gd name="connsiteX30" fmla="*/ 62 w 2427"/>
              <a:gd name="connsiteY30" fmla="*/ 2660 h 2977"/>
              <a:gd name="connsiteX31" fmla="*/ 30 w 2427"/>
              <a:gd name="connsiteY31" fmla="*/ 2763 h 2977"/>
              <a:gd name="connsiteX32" fmla="*/ 0 w 2427"/>
              <a:gd name="connsiteY32" fmla="*/ 2870 h 2977"/>
              <a:gd name="connsiteX33" fmla="*/ 94 w 2427"/>
              <a:gd name="connsiteY33" fmla="*/ 2977 h 2977"/>
              <a:gd name="connsiteX34" fmla="*/ 281 w 2427"/>
              <a:gd name="connsiteY34" fmla="*/ 2977 h 2977"/>
              <a:gd name="connsiteX35" fmla="*/ 281 w 2427"/>
              <a:gd name="connsiteY35" fmla="*/ 2977 h 2977"/>
              <a:gd name="connsiteX36" fmla="*/ 302 w 2427"/>
              <a:gd name="connsiteY36" fmla="*/ 2889 h 2977"/>
              <a:gd name="connsiteX37" fmla="*/ 326 w 2427"/>
              <a:gd name="connsiteY37" fmla="*/ 2797 h 2977"/>
              <a:gd name="connsiteX38" fmla="*/ 351 w 2427"/>
              <a:gd name="connsiteY38" fmla="*/ 2705 h 2977"/>
              <a:gd name="connsiteX39" fmla="*/ 379 w 2427"/>
              <a:gd name="connsiteY39" fmla="*/ 2609 h 2977"/>
              <a:gd name="connsiteX40" fmla="*/ 407 w 2427"/>
              <a:gd name="connsiteY40" fmla="*/ 2512 h 2977"/>
              <a:gd name="connsiteX41" fmla="*/ 439 w 2427"/>
              <a:gd name="connsiteY41" fmla="*/ 2414 h 2977"/>
              <a:gd name="connsiteX42" fmla="*/ 473 w 2427"/>
              <a:gd name="connsiteY42" fmla="*/ 2315 h 2977"/>
              <a:gd name="connsiteX43" fmla="*/ 508 w 2427"/>
              <a:gd name="connsiteY43" fmla="*/ 2217 h 2977"/>
              <a:gd name="connsiteX44" fmla="*/ 548 w 2427"/>
              <a:gd name="connsiteY44" fmla="*/ 2118 h 2977"/>
              <a:gd name="connsiteX45" fmla="*/ 587 w 2427"/>
              <a:gd name="connsiteY45" fmla="*/ 2018 h 2977"/>
              <a:gd name="connsiteX46" fmla="*/ 630 w 2427"/>
              <a:gd name="connsiteY46" fmla="*/ 1921 h 2977"/>
              <a:gd name="connsiteX47" fmla="*/ 675 w 2427"/>
              <a:gd name="connsiteY47" fmla="*/ 1825 h 2977"/>
              <a:gd name="connsiteX48" fmla="*/ 724 w 2427"/>
              <a:gd name="connsiteY48" fmla="*/ 1730 h 2977"/>
              <a:gd name="connsiteX49" fmla="*/ 775 w 2427"/>
              <a:gd name="connsiteY49" fmla="*/ 1636 h 2977"/>
              <a:gd name="connsiteX50" fmla="*/ 827 w 2427"/>
              <a:gd name="connsiteY50" fmla="*/ 1544 h 2977"/>
              <a:gd name="connsiteX51" fmla="*/ 881 w 2427"/>
              <a:gd name="connsiteY51" fmla="*/ 1456 h 2977"/>
              <a:gd name="connsiteX52" fmla="*/ 881 w 2427"/>
              <a:gd name="connsiteY52" fmla="*/ 1456 h 2977"/>
              <a:gd name="connsiteX53" fmla="*/ 925 w 2427"/>
              <a:gd name="connsiteY53" fmla="*/ 1388 h 2977"/>
              <a:gd name="connsiteX54" fmla="*/ 970 w 2427"/>
              <a:gd name="connsiteY54" fmla="*/ 1323 h 2977"/>
              <a:gd name="connsiteX55" fmla="*/ 1015 w 2427"/>
              <a:gd name="connsiteY55" fmla="*/ 1259 h 2977"/>
              <a:gd name="connsiteX56" fmla="*/ 1062 w 2427"/>
              <a:gd name="connsiteY56" fmla="*/ 1195 h 2977"/>
              <a:gd name="connsiteX57" fmla="*/ 1107 w 2427"/>
              <a:gd name="connsiteY57" fmla="*/ 1133 h 2977"/>
              <a:gd name="connsiteX58" fmla="*/ 1153 w 2427"/>
              <a:gd name="connsiteY58" fmla="*/ 1073 h 2977"/>
              <a:gd name="connsiteX59" fmla="*/ 1200 w 2427"/>
              <a:gd name="connsiteY59" fmla="*/ 1013 h 2977"/>
              <a:gd name="connsiteX60" fmla="*/ 1249 w 2427"/>
              <a:gd name="connsiteY60" fmla="*/ 955 h 2977"/>
              <a:gd name="connsiteX61" fmla="*/ 1298 w 2427"/>
              <a:gd name="connsiteY61" fmla="*/ 897 h 2977"/>
              <a:gd name="connsiteX62" fmla="*/ 1345 w 2427"/>
              <a:gd name="connsiteY62" fmla="*/ 842 h 2977"/>
              <a:gd name="connsiteX63" fmla="*/ 1394 w 2427"/>
              <a:gd name="connsiteY63" fmla="*/ 788 h 2977"/>
              <a:gd name="connsiteX64" fmla="*/ 1444 w 2427"/>
              <a:gd name="connsiteY64" fmla="*/ 734 h 2977"/>
              <a:gd name="connsiteX65" fmla="*/ 1493 w 2427"/>
              <a:gd name="connsiteY65" fmla="*/ 683 h 2977"/>
              <a:gd name="connsiteX66" fmla="*/ 1542 w 2427"/>
              <a:gd name="connsiteY66" fmla="*/ 632 h 2977"/>
              <a:gd name="connsiteX67" fmla="*/ 1592 w 2427"/>
              <a:gd name="connsiteY67" fmla="*/ 583 h 2977"/>
              <a:gd name="connsiteX68" fmla="*/ 1643 w 2427"/>
              <a:gd name="connsiteY68" fmla="*/ 537 h 2977"/>
              <a:gd name="connsiteX69" fmla="*/ 1692 w 2427"/>
              <a:gd name="connsiteY69" fmla="*/ 490 h 2977"/>
              <a:gd name="connsiteX70" fmla="*/ 1742 w 2427"/>
              <a:gd name="connsiteY70" fmla="*/ 445 h 2977"/>
              <a:gd name="connsiteX71" fmla="*/ 1793 w 2427"/>
              <a:gd name="connsiteY71" fmla="*/ 403 h 2977"/>
              <a:gd name="connsiteX72" fmla="*/ 1842 w 2427"/>
              <a:gd name="connsiteY72" fmla="*/ 362 h 2977"/>
              <a:gd name="connsiteX73" fmla="*/ 1893 w 2427"/>
              <a:gd name="connsiteY73" fmla="*/ 323 h 2977"/>
              <a:gd name="connsiteX74" fmla="*/ 1943 w 2427"/>
              <a:gd name="connsiteY74" fmla="*/ 283 h 2977"/>
              <a:gd name="connsiteX75" fmla="*/ 1992 w 2427"/>
              <a:gd name="connsiteY75" fmla="*/ 248 h 2977"/>
              <a:gd name="connsiteX76" fmla="*/ 2041 w 2427"/>
              <a:gd name="connsiteY76" fmla="*/ 214 h 2977"/>
              <a:gd name="connsiteX77" fmla="*/ 2091 w 2427"/>
              <a:gd name="connsiteY77" fmla="*/ 180 h 2977"/>
              <a:gd name="connsiteX78" fmla="*/ 2140 w 2427"/>
              <a:gd name="connsiteY78" fmla="*/ 148 h 2977"/>
              <a:gd name="connsiteX79" fmla="*/ 2189 w 2427"/>
              <a:gd name="connsiteY79" fmla="*/ 120 h 2977"/>
              <a:gd name="connsiteX80" fmla="*/ 2238 w 2427"/>
              <a:gd name="connsiteY80" fmla="*/ 92 h 2977"/>
              <a:gd name="connsiteX81" fmla="*/ 2285 w 2427"/>
              <a:gd name="connsiteY81" fmla="*/ 66 h 2977"/>
              <a:gd name="connsiteX82" fmla="*/ 2333 w 2427"/>
              <a:gd name="connsiteY82" fmla="*/ 43 h 2977"/>
              <a:gd name="connsiteX83" fmla="*/ 2380 w 2427"/>
              <a:gd name="connsiteY83" fmla="*/ 21 h 2977"/>
              <a:gd name="connsiteX84" fmla="*/ 2427 w 2427"/>
              <a:gd name="connsiteY84" fmla="*/ 0 h 2977"/>
              <a:gd name="connsiteX85" fmla="*/ 2427 w 2427"/>
              <a:gd name="connsiteY85" fmla="*/ 0 h 2977"/>
              <a:gd name="connsiteX86" fmla="*/ 2407 w 2427"/>
              <a:gd name="connsiteY86" fmla="*/ 8 h 2977"/>
              <a:gd name="connsiteX87" fmla="*/ 2346 w 2427"/>
              <a:gd name="connsiteY87" fmla="*/ 30 h 2977"/>
              <a:gd name="connsiteX88" fmla="*/ 2301 w 2427"/>
              <a:gd name="connsiteY88" fmla="*/ 49 h 2977"/>
              <a:gd name="connsiteX89" fmla="*/ 2249 w 2427"/>
              <a:gd name="connsiteY89" fmla="*/ 73 h 2977"/>
              <a:gd name="connsiteX90" fmla="*/ 2187 w 2427"/>
              <a:gd name="connsiteY90" fmla="*/ 101 h 2977"/>
              <a:gd name="connsiteX91" fmla="*/ 2118 w 2427"/>
              <a:gd name="connsiteY91" fmla="*/ 135 h 2977"/>
              <a:gd name="connsiteX92" fmla="*/ 2043 w 2427"/>
              <a:gd name="connsiteY92" fmla="*/ 176 h 2977"/>
              <a:gd name="connsiteX93" fmla="*/ 1958 w 2427"/>
              <a:gd name="connsiteY93" fmla="*/ 223 h 2977"/>
              <a:gd name="connsiteX94" fmla="*/ 1868 w 2427"/>
              <a:gd name="connsiteY94" fmla="*/ 278 h 2977"/>
              <a:gd name="connsiteX95" fmla="*/ 1772 w 2427"/>
              <a:gd name="connsiteY95" fmla="*/ 340 h 2977"/>
              <a:gd name="connsiteX96" fmla="*/ 1669 w 2427"/>
              <a:gd name="connsiteY96" fmla="*/ 407 h 2977"/>
              <a:gd name="connsiteX97" fmla="*/ 1562 w 2427"/>
              <a:gd name="connsiteY97" fmla="*/ 484 h 2977"/>
              <a:gd name="connsiteX98" fmla="*/ 1450 w 2427"/>
              <a:gd name="connsiteY98" fmla="*/ 568 h 2977"/>
              <a:gd name="connsiteX99" fmla="*/ 1332 w 2427"/>
              <a:gd name="connsiteY99" fmla="*/ 660 h 2977"/>
              <a:gd name="connsiteX100" fmla="*/ 1332 w 2427"/>
              <a:gd name="connsiteY100" fmla="*/ 660 h 2977"/>
              <a:gd name="connsiteX0" fmla="*/ 1332 w 2427"/>
              <a:gd name="connsiteY0" fmla="*/ 660 h 2977"/>
              <a:gd name="connsiteX1" fmla="*/ 1332 w 2427"/>
              <a:gd name="connsiteY1" fmla="*/ 660 h 2977"/>
              <a:gd name="connsiteX2" fmla="*/ 1289 w 2427"/>
              <a:gd name="connsiteY2" fmla="*/ 696 h 2977"/>
              <a:gd name="connsiteX3" fmla="*/ 1244 w 2427"/>
              <a:gd name="connsiteY3" fmla="*/ 735 h 2977"/>
              <a:gd name="connsiteX4" fmla="*/ 1198 w 2427"/>
              <a:gd name="connsiteY4" fmla="*/ 777 h 2977"/>
              <a:gd name="connsiteX5" fmla="*/ 1152 w 2427"/>
              <a:gd name="connsiteY5" fmla="*/ 820 h 2977"/>
              <a:gd name="connsiteX6" fmla="*/ 1105 w 2427"/>
              <a:gd name="connsiteY6" fmla="*/ 867 h 2977"/>
              <a:gd name="connsiteX7" fmla="*/ 1058 w 2427"/>
              <a:gd name="connsiteY7" fmla="*/ 914 h 2977"/>
              <a:gd name="connsiteX8" fmla="*/ 1011 w 2427"/>
              <a:gd name="connsiteY8" fmla="*/ 964 h 2977"/>
              <a:gd name="connsiteX9" fmla="*/ 964 w 2427"/>
              <a:gd name="connsiteY9" fmla="*/ 1017 h 2977"/>
              <a:gd name="connsiteX10" fmla="*/ 917 w 2427"/>
              <a:gd name="connsiteY10" fmla="*/ 1073 h 2977"/>
              <a:gd name="connsiteX11" fmla="*/ 870 w 2427"/>
              <a:gd name="connsiteY11" fmla="*/ 1129 h 2977"/>
              <a:gd name="connsiteX12" fmla="*/ 821 w 2427"/>
              <a:gd name="connsiteY12" fmla="*/ 1189 h 2977"/>
              <a:gd name="connsiteX13" fmla="*/ 775 w 2427"/>
              <a:gd name="connsiteY13" fmla="*/ 1251 h 2977"/>
              <a:gd name="connsiteX14" fmla="*/ 728 w 2427"/>
              <a:gd name="connsiteY14" fmla="*/ 1315 h 2977"/>
              <a:gd name="connsiteX15" fmla="*/ 681 w 2427"/>
              <a:gd name="connsiteY15" fmla="*/ 1383 h 2977"/>
              <a:gd name="connsiteX16" fmla="*/ 634 w 2427"/>
              <a:gd name="connsiteY16" fmla="*/ 1452 h 2977"/>
              <a:gd name="connsiteX17" fmla="*/ 587 w 2427"/>
              <a:gd name="connsiteY17" fmla="*/ 1521 h 2977"/>
              <a:gd name="connsiteX18" fmla="*/ 542 w 2427"/>
              <a:gd name="connsiteY18" fmla="*/ 1596 h 2977"/>
              <a:gd name="connsiteX19" fmla="*/ 497 w 2427"/>
              <a:gd name="connsiteY19" fmla="*/ 1671 h 2977"/>
              <a:gd name="connsiteX20" fmla="*/ 452 w 2427"/>
              <a:gd name="connsiteY20" fmla="*/ 1750 h 2977"/>
              <a:gd name="connsiteX21" fmla="*/ 409 w 2427"/>
              <a:gd name="connsiteY21" fmla="*/ 1831 h 2977"/>
              <a:gd name="connsiteX22" fmla="*/ 366 w 2427"/>
              <a:gd name="connsiteY22" fmla="*/ 1913 h 2977"/>
              <a:gd name="connsiteX23" fmla="*/ 324 w 2427"/>
              <a:gd name="connsiteY23" fmla="*/ 1998 h 2977"/>
              <a:gd name="connsiteX24" fmla="*/ 283 w 2427"/>
              <a:gd name="connsiteY24" fmla="*/ 2086 h 2977"/>
              <a:gd name="connsiteX25" fmla="*/ 244 w 2427"/>
              <a:gd name="connsiteY25" fmla="*/ 2176 h 2977"/>
              <a:gd name="connsiteX26" fmla="*/ 204 w 2427"/>
              <a:gd name="connsiteY26" fmla="*/ 2268 h 2977"/>
              <a:gd name="connsiteX27" fmla="*/ 167 w 2427"/>
              <a:gd name="connsiteY27" fmla="*/ 2362 h 2977"/>
              <a:gd name="connsiteX28" fmla="*/ 131 w 2427"/>
              <a:gd name="connsiteY28" fmla="*/ 2459 h 2977"/>
              <a:gd name="connsiteX29" fmla="*/ 95 w 2427"/>
              <a:gd name="connsiteY29" fmla="*/ 2559 h 2977"/>
              <a:gd name="connsiteX30" fmla="*/ 62 w 2427"/>
              <a:gd name="connsiteY30" fmla="*/ 2660 h 2977"/>
              <a:gd name="connsiteX31" fmla="*/ 30 w 2427"/>
              <a:gd name="connsiteY31" fmla="*/ 2763 h 2977"/>
              <a:gd name="connsiteX32" fmla="*/ 0 w 2427"/>
              <a:gd name="connsiteY32" fmla="*/ 2870 h 2977"/>
              <a:gd name="connsiteX33" fmla="*/ 83 w 2427"/>
              <a:gd name="connsiteY33" fmla="*/ 2975 h 2977"/>
              <a:gd name="connsiteX34" fmla="*/ 281 w 2427"/>
              <a:gd name="connsiteY34" fmla="*/ 2977 h 2977"/>
              <a:gd name="connsiteX35" fmla="*/ 281 w 2427"/>
              <a:gd name="connsiteY35" fmla="*/ 2977 h 2977"/>
              <a:gd name="connsiteX36" fmla="*/ 302 w 2427"/>
              <a:gd name="connsiteY36" fmla="*/ 2889 h 2977"/>
              <a:gd name="connsiteX37" fmla="*/ 326 w 2427"/>
              <a:gd name="connsiteY37" fmla="*/ 2797 h 2977"/>
              <a:gd name="connsiteX38" fmla="*/ 351 w 2427"/>
              <a:gd name="connsiteY38" fmla="*/ 2705 h 2977"/>
              <a:gd name="connsiteX39" fmla="*/ 379 w 2427"/>
              <a:gd name="connsiteY39" fmla="*/ 2609 h 2977"/>
              <a:gd name="connsiteX40" fmla="*/ 407 w 2427"/>
              <a:gd name="connsiteY40" fmla="*/ 2512 h 2977"/>
              <a:gd name="connsiteX41" fmla="*/ 439 w 2427"/>
              <a:gd name="connsiteY41" fmla="*/ 2414 h 2977"/>
              <a:gd name="connsiteX42" fmla="*/ 473 w 2427"/>
              <a:gd name="connsiteY42" fmla="*/ 2315 h 2977"/>
              <a:gd name="connsiteX43" fmla="*/ 508 w 2427"/>
              <a:gd name="connsiteY43" fmla="*/ 2217 h 2977"/>
              <a:gd name="connsiteX44" fmla="*/ 548 w 2427"/>
              <a:gd name="connsiteY44" fmla="*/ 2118 h 2977"/>
              <a:gd name="connsiteX45" fmla="*/ 587 w 2427"/>
              <a:gd name="connsiteY45" fmla="*/ 2018 h 2977"/>
              <a:gd name="connsiteX46" fmla="*/ 630 w 2427"/>
              <a:gd name="connsiteY46" fmla="*/ 1921 h 2977"/>
              <a:gd name="connsiteX47" fmla="*/ 675 w 2427"/>
              <a:gd name="connsiteY47" fmla="*/ 1825 h 2977"/>
              <a:gd name="connsiteX48" fmla="*/ 724 w 2427"/>
              <a:gd name="connsiteY48" fmla="*/ 1730 h 2977"/>
              <a:gd name="connsiteX49" fmla="*/ 775 w 2427"/>
              <a:gd name="connsiteY49" fmla="*/ 1636 h 2977"/>
              <a:gd name="connsiteX50" fmla="*/ 827 w 2427"/>
              <a:gd name="connsiteY50" fmla="*/ 1544 h 2977"/>
              <a:gd name="connsiteX51" fmla="*/ 881 w 2427"/>
              <a:gd name="connsiteY51" fmla="*/ 1456 h 2977"/>
              <a:gd name="connsiteX52" fmla="*/ 881 w 2427"/>
              <a:gd name="connsiteY52" fmla="*/ 1456 h 2977"/>
              <a:gd name="connsiteX53" fmla="*/ 925 w 2427"/>
              <a:gd name="connsiteY53" fmla="*/ 1388 h 2977"/>
              <a:gd name="connsiteX54" fmla="*/ 970 w 2427"/>
              <a:gd name="connsiteY54" fmla="*/ 1323 h 2977"/>
              <a:gd name="connsiteX55" fmla="*/ 1015 w 2427"/>
              <a:gd name="connsiteY55" fmla="*/ 1259 h 2977"/>
              <a:gd name="connsiteX56" fmla="*/ 1062 w 2427"/>
              <a:gd name="connsiteY56" fmla="*/ 1195 h 2977"/>
              <a:gd name="connsiteX57" fmla="*/ 1107 w 2427"/>
              <a:gd name="connsiteY57" fmla="*/ 1133 h 2977"/>
              <a:gd name="connsiteX58" fmla="*/ 1153 w 2427"/>
              <a:gd name="connsiteY58" fmla="*/ 1073 h 2977"/>
              <a:gd name="connsiteX59" fmla="*/ 1200 w 2427"/>
              <a:gd name="connsiteY59" fmla="*/ 1013 h 2977"/>
              <a:gd name="connsiteX60" fmla="*/ 1249 w 2427"/>
              <a:gd name="connsiteY60" fmla="*/ 955 h 2977"/>
              <a:gd name="connsiteX61" fmla="*/ 1298 w 2427"/>
              <a:gd name="connsiteY61" fmla="*/ 897 h 2977"/>
              <a:gd name="connsiteX62" fmla="*/ 1345 w 2427"/>
              <a:gd name="connsiteY62" fmla="*/ 842 h 2977"/>
              <a:gd name="connsiteX63" fmla="*/ 1394 w 2427"/>
              <a:gd name="connsiteY63" fmla="*/ 788 h 2977"/>
              <a:gd name="connsiteX64" fmla="*/ 1444 w 2427"/>
              <a:gd name="connsiteY64" fmla="*/ 734 h 2977"/>
              <a:gd name="connsiteX65" fmla="*/ 1493 w 2427"/>
              <a:gd name="connsiteY65" fmla="*/ 683 h 2977"/>
              <a:gd name="connsiteX66" fmla="*/ 1542 w 2427"/>
              <a:gd name="connsiteY66" fmla="*/ 632 h 2977"/>
              <a:gd name="connsiteX67" fmla="*/ 1592 w 2427"/>
              <a:gd name="connsiteY67" fmla="*/ 583 h 2977"/>
              <a:gd name="connsiteX68" fmla="*/ 1643 w 2427"/>
              <a:gd name="connsiteY68" fmla="*/ 537 h 2977"/>
              <a:gd name="connsiteX69" fmla="*/ 1692 w 2427"/>
              <a:gd name="connsiteY69" fmla="*/ 490 h 2977"/>
              <a:gd name="connsiteX70" fmla="*/ 1742 w 2427"/>
              <a:gd name="connsiteY70" fmla="*/ 445 h 2977"/>
              <a:gd name="connsiteX71" fmla="*/ 1793 w 2427"/>
              <a:gd name="connsiteY71" fmla="*/ 403 h 2977"/>
              <a:gd name="connsiteX72" fmla="*/ 1842 w 2427"/>
              <a:gd name="connsiteY72" fmla="*/ 362 h 2977"/>
              <a:gd name="connsiteX73" fmla="*/ 1893 w 2427"/>
              <a:gd name="connsiteY73" fmla="*/ 323 h 2977"/>
              <a:gd name="connsiteX74" fmla="*/ 1943 w 2427"/>
              <a:gd name="connsiteY74" fmla="*/ 283 h 2977"/>
              <a:gd name="connsiteX75" fmla="*/ 1992 w 2427"/>
              <a:gd name="connsiteY75" fmla="*/ 248 h 2977"/>
              <a:gd name="connsiteX76" fmla="*/ 2041 w 2427"/>
              <a:gd name="connsiteY76" fmla="*/ 214 h 2977"/>
              <a:gd name="connsiteX77" fmla="*/ 2091 w 2427"/>
              <a:gd name="connsiteY77" fmla="*/ 180 h 2977"/>
              <a:gd name="connsiteX78" fmla="*/ 2140 w 2427"/>
              <a:gd name="connsiteY78" fmla="*/ 148 h 2977"/>
              <a:gd name="connsiteX79" fmla="*/ 2189 w 2427"/>
              <a:gd name="connsiteY79" fmla="*/ 120 h 2977"/>
              <a:gd name="connsiteX80" fmla="*/ 2238 w 2427"/>
              <a:gd name="connsiteY80" fmla="*/ 92 h 2977"/>
              <a:gd name="connsiteX81" fmla="*/ 2285 w 2427"/>
              <a:gd name="connsiteY81" fmla="*/ 66 h 2977"/>
              <a:gd name="connsiteX82" fmla="*/ 2333 w 2427"/>
              <a:gd name="connsiteY82" fmla="*/ 43 h 2977"/>
              <a:gd name="connsiteX83" fmla="*/ 2380 w 2427"/>
              <a:gd name="connsiteY83" fmla="*/ 21 h 2977"/>
              <a:gd name="connsiteX84" fmla="*/ 2427 w 2427"/>
              <a:gd name="connsiteY84" fmla="*/ 0 h 2977"/>
              <a:gd name="connsiteX85" fmla="*/ 2427 w 2427"/>
              <a:gd name="connsiteY85" fmla="*/ 0 h 2977"/>
              <a:gd name="connsiteX86" fmla="*/ 2407 w 2427"/>
              <a:gd name="connsiteY86" fmla="*/ 8 h 2977"/>
              <a:gd name="connsiteX87" fmla="*/ 2346 w 2427"/>
              <a:gd name="connsiteY87" fmla="*/ 30 h 2977"/>
              <a:gd name="connsiteX88" fmla="*/ 2301 w 2427"/>
              <a:gd name="connsiteY88" fmla="*/ 49 h 2977"/>
              <a:gd name="connsiteX89" fmla="*/ 2249 w 2427"/>
              <a:gd name="connsiteY89" fmla="*/ 73 h 2977"/>
              <a:gd name="connsiteX90" fmla="*/ 2187 w 2427"/>
              <a:gd name="connsiteY90" fmla="*/ 101 h 2977"/>
              <a:gd name="connsiteX91" fmla="*/ 2118 w 2427"/>
              <a:gd name="connsiteY91" fmla="*/ 135 h 2977"/>
              <a:gd name="connsiteX92" fmla="*/ 2043 w 2427"/>
              <a:gd name="connsiteY92" fmla="*/ 176 h 2977"/>
              <a:gd name="connsiteX93" fmla="*/ 1958 w 2427"/>
              <a:gd name="connsiteY93" fmla="*/ 223 h 2977"/>
              <a:gd name="connsiteX94" fmla="*/ 1868 w 2427"/>
              <a:gd name="connsiteY94" fmla="*/ 278 h 2977"/>
              <a:gd name="connsiteX95" fmla="*/ 1772 w 2427"/>
              <a:gd name="connsiteY95" fmla="*/ 340 h 2977"/>
              <a:gd name="connsiteX96" fmla="*/ 1669 w 2427"/>
              <a:gd name="connsiteY96" fmla="*/ 407 h 2977"/>
              <a:gd name="connsiteX97" fmla="*/ 1562 w 2427"/>
              <a:gd name="connsiteY97" fmla="*/ 484 h 2977"/>
              <a:gd name="connsiteX98" fmla="*/ 1450 w 2427"/>
              <a:gd name="connsiteY98" fmla="*/ 568 h 2977"/>
              <a:gd name="connsiteX99" fmla="*/ 1332 w 2427"/>
              <a:gd name="connsiteY99" fmla="*/ 660 h 2977"/>
              <a:gd name="connsiteX100" fmla="*/ 1332 w 2427"/>
              <a:gd name="connsiteY100" fmla="*/ 660 h 2977"/>
              <a:gd name="connsiteX0" fmla="*/ 1302 w 2397"/>
              <a:gd name="connsiteY0" fmla="*/ 660 h 2977"/>
              <a:gd name="connsiteX1" fmla="*/ 1302 w 2397"/>
              <a:gd name="connsiteY1" fmla="*/ 660 h 2977"/>
              <a:gd name="connsiteX2" fmla="*/ 1259 w 2397"/>
              <a:gd name="connsiteY2" fmla="*/ 696 h 2977"/>
              <a:gd name="connsiteX3" fmla="*/ 1214 w 2397"/>
              <a:gd name="connsiteY3" fmla="*/ 735 h 2977"/>
              <a:gd name="connsiteX4" fmla="*/ 1168 w 2397"/>
              <a:gd name="connsiteY4" fmla="*/ 777 h 2977"/>
              <a:gd name="connsiteX5" fmla="*/ 1122 w 2397"/>
              <a:gd name="connsiteY5" fmla="*/ 820 h 2977"/>
              <a:gd name="connsiteX6" fmla="*/ 1075 w 2397"/>
              <a:gd name="connsiteY6" fmla="*/ 867 h 2977"/>
              <a:gd name="connsiteX7" fmla="*/ 1028 w 2397"/>
              <a:gd name="connsiteY7" fmla="*/ 914 h 2977"/>
              <a:gd name="connsiteX8" fmla="*/ 981 w 2397"/>
              <a:gd name="connsiteY8" fmla="*/ 964 h 2977"/>
              <a:gd name="connsiteX9" fmla="*/ 934 w 2397"/>
              <a:gd name="connsiteY9" fmla="*/ 1017 h 2977"/>
              <a:gd name="connsiteX10" fmla="*/ 887 w 2397"/>
              <a:gd name="connsiteY10" fmla="*/ 1073 h 2977"/>
              <a:gd name="connsiteX11" fmla="*/ 840 w 2397"/>
              <a:gd name="connsiteY11" fmla="*/ 1129 h 2977"/>
              <a:gd name="connsiteX12" fmla="*/ 791 w 2397"/>
              <a:gd name="connsiteY12" fmla="*/ 1189 h 2977"/>
              <a:gd name="connsiteX13" fmla="*/ 745 w 2397"/>
              <a:gd name="connsiteY13" fmla="*/ 1251 h 2977"/>
              <a:gd name="connsiteX14" fmla="*/ 698 w 2397"/>
              <a:gd name="connsiteY14" fmla="*/ 1315 h 2977"/>
              <a:gd name="connsiteX15" fmla="*/ 651 w 2397"/>
              <a:gd name="connsiteY15" fmla="*/ 1383 h 2977"/>
              <a:gd name="connsiteX16" fmla="*/ 604 w 2397"/>
              <a:gd name="connsiteY16" fmla="*/ 1452 h 2977"/>
              <a:gd name="connsiteX17" fmla="*/ 557 w 2397"/>
              <a:gd name="connsiteY17" fmla="*/ 1521 h 2977"/>
              <a:gd name="connsiteX18" fmla="*/ 512 w 2397"/>
              <a:gd name="connsiteY18" fmla="*/ 1596 h 2977"/>
              <a:gd name="connsiteX19" fmla="*/ 467 w 2397"/>
              <a:gd name="connsiteY19" fmla="*/ 1671 h 2977"/>
              <a:gd name="connsiteX20" fmla="*/ 422 w 2397"/>
              <a:gd name="connsiteY20" fmla="*/ 1750 h 2977"/>
              <a:gd name="connsiteX21" fmla="*/ 379 w 2397"/>
              <a:gd name="connsiteY21" fmla="*/ 1831 h 2977"/>
              <a:gd name="connsiteX22" fmla="*/ 336 w 2397"/>
              <a:gd name="connsiteY22" fmla="*/ 1913 h 2977"/>
              <a:gd name="connsiteX23" fmla="*/ 294 w 2397"/>
              <a:gd name="connsiteY23" fmla="*/ 1998 h 2977"/>
              <a:gd name="connsiteX24" fmla="*/ 253 w 2397"/>
              <a:gd name="connsiteY24" fmla="*/ 2086 h 2977"/>
              <a:gd name="connsiteX25" fmla="*/ 214 w 2397"/>
              <a:gd name="connsiteY25" fmla="*/ 2176 h 2977"/>
              <a:gd name="connsiteX26" fmla="*/ 174 w 2397"/>
              <a:gd name="connsiteY26" fmla="*/ 2268 h 2977"/>
              <a:gd name="connsiteX27" fmla="*/ 137 w 2397"/>
              <a:gd name="connsiteY27" fmla="*/ 2362 h 2977"/>
              <a:gd name="connsiteX28" fmla="*/ 101 w 2397"/>
              <a:gd name="connsiteY28" fmla="*/ 2459 h 2977"/>
              <a:gd name="connsiteX29" fmla="*/ 65 w 2397"/>
              <a:gd name="connsiteY29" fmla="*/ 2559 h 2977"/>
              <a:gd name="connsiteX30" fmla="*/ 32 w 2397"/>
              <a:gd name="connsiteY30" fmla="*/ 2660 h 2977"/>
              <a:gd name="connsiteX31" fmla="*/ 0 w 2397"/>
              <a:gd name="connsiteY31" fmla="*/ 2763 h 2977"/>
              <a:gd name="connsiteX32" fmla="*/ 53 w 2397"/>
              <a:gd name="connsiteY32" fmla="*/ 2975 h 2977"/>
              <a:gd name="connsiteX33" fmla="*/ 251 w 2397"/>
              <a:gd name="connsiteY33" fmla="*/ 2977 h 2977"/>
              <a:gd name="connsiteX34" fmla="*/ 251 w 2397"/>
              <a:gd name="connsiteY34" fmla="*/ 2977 h 2977"/>
              <a:gd name="connsiteX35" fmla="*/ 272 w 2397"/>
              <a:gd name="connsiteY35" fmla="*/ 2889 h 2977"/>
              <a:gd name="connsiteX36" fmla="*/ 296 w 2397"/>
              <a:gd name="connsiteY36" fmla="*/ 2797 h 2977"/>
              <a:gd name="connsiteX37" fmla="*/ 321 w 2397"/>
              <a:gd name="connsiteY37" fmla="*/ 2705 h 2977"/>
              <a:gd name="connsiteX38" fmla="*/ 349 w 2397"/>
              <a:gd name="connsiteY38" fmla="*/ 2609 h 2977"/>
              <a:gd name="connsiteX39" fmla="*/ 377 w 2397"/>
              <a:gd name="connsiteY39" fmla="*/ 2512 h 2977"/>
              <a:gd name="connsiteX40" fmla="*/ 409 w 2397"/>
              <a:gd name="connsiteY40" fmla="*/ 2414 h 2977"/>
              <a:gd name="connsiteX41" fmla="*/ 443 w 2397"/>
              <a:gd name="connsiteY41" fmla="*/ 2315 h 2977"/>
              <a:gd name="connsiteX42" fmla="*/ 478 w 2397"/>
              <a:gd name="connsiteY42" fmla="*/ 2217 h 2977"/>
              <a:gd name="connsiteX43" fmla="*/ 518 w 2397"/>
              <a:gd name="connsiteY43" fmla="*/ 2118 h 2977"/>
              <a:gd name="connsiteX44" fmla="*/ 557 w 2397"/>
              <a:gd name="connsiteY44" fmla="*/ 2018 h 2977"/>
              <a:gd name="connsiteX45" fmla="*/ 600 w 2397"/>
              <a:gd name="connsiteY45" fmla="*/ 1921 h 2977"/>
              <a:gd name="connsiteX46" fmla="*/ 645 w 2397"/>
              <a:gd name="connsiteY46" fmla="*/ 1825 h 2977"/>
              <a:gd name="connsiteX47" fmla="*/ 694 w 2397"/>
              <a:gd name="connsiteY47" fmla="*/ 1730 h 2977"/>
              <a:gd name="connsiteX48" fmla="*/ 745 w 2397"/>
              <a:gd name="connsiteY48" fmla="*/ 1636 h 2977"/>
              <a:gd name="connsiteX49" fmla="*/ 797 w 2397"/>
              <a:gd name="connsiteY49" fmla="*/ 1544 h 2977"/>
              <a:gd name="connsiteX50" fmla="*/ 851 w 2397"/>
              <a:gd name="connsiteY50" fmla="*/ 1456 h 2977"/>
              <a:gd name="connsiteX51" fmla="*/ 851 w 2397"/>
              <a:gd name="connsiteY51" fmla="*/ 1456 h 2977"/>
              <a:gd name="connsiteX52" fmla="*/ 895 w 2397"/>
              <a:gd name="connsiteY52" fmla="*/ 1388 h 2977"/>
              <a:gd name="connsiteX53" fmla="*/ 940 w 2397"/>
              <a:gd name="connsiteY53" fmla="*/ 1323 h 2977"/>
              <a:gd name="connsiteX54" fmla="*/ 985 w 2397"/>
              <a:gd name="connsiteY54" fmla="*/ 1259 h 2977"/>
              <a:gd name="connsiteX55" fmla="*/ 1032 w 2397"/>
              <a:gd name="connsiteY55" fmla="*/ 1195 h 2977"/>
              <a:gd name="connsiteX56" fmla="*/ 1077 w 2397"/>
              <a:gd name="connsiteY56" fmla="*/ 1133 h 2977"/>
              <a:gd name="connsiteX57" fmla="*/ 1123 w 2397"/>
              <a:gd name="connsiteY57" fmla="*/ 1073 h 2977"/>
              <a:gd name="connsiteX58" fmla="*/ 1170 w 2397"/>
              <a:gd name="connsiteY58" fmla="*/ 1013 h 2977"/>
              <a:gd name="connsiteX59" fmla="*/ 1219 w 2397"/>
              <a:gd name="connsiteY59" fmla="*/ 955 h 2977"/>
              <a:gd name="connsiteX60" fmla="*/ 1268 w 2397"/>
              <a:gd name="connsiteY60" fmla="*/ 897 h 2977"/>
              <a:gd name="connsiteX61" fmla="*/ 1315 w 2397"/>
              <a:gd name="connsiteY61" fmla="*/ 842 h 2977"/>
              <a:gd name="connsiteX62" fmla="*/ 1364 w 2397"/>
              <a:gd name="connsiteY62" fmla="*/ 788 h 2977"/>
              <a:gd name="connsiteX63" fmla="*/ 1414 w 2397"/>
              <a:gd name="connsiteY63" fmla="*/ 734 h 2977"/>
              <a:gd name="connsiteX64" fmla="*/ 1463 w 2397"/>
              <a:gd name="connsiteY64" fmla="*/ 683 h 2977"/>
              <a:gd name="connsiteX65" fmla="*/ 1512 w 2397"/>
              <a:gd name="connsiteY65" fmla="*/ 632 h 2977"/>
              <a:gd name="connsiteX66" fmla="*/ 1562 w 2397"/>
              <a:gd name="connsiteY66" fmla="*/ 583 h 2977"/>
              <a:gd name="connsiteX67" fmla="*/ 1613 w 2397"/>
              <a:gd name="connsiteY67" fmla="*/ 537 h 2977"/>
              <a:gd name="connsiteX68" fmla="*/ 1662 w 2397"/>
              <a:gd name="connsiteY68" fmla="*/ 490 h 2977"/>
              <a:gd name="connsiteX69" fmla="*/ 1712 w 2397"/>
              <a:gd name="connsiteY69" fmla="*/ 445 h 2977"/>
              <a:gd name="connsiteX70" fmla="*/ 1763 w 2397"/>
              <a:gd name="connsiteY70" fmla="*/ 403 h 2977"/>
              <a:gd name="connsiteX71" fmla="*/ 1812 w 2397"/>
              <a:gd name="connsiteY71" fmla="*/ 362 h 2977"/>
              <a:gd name="connsiteX72" fmla="*/ 1863 w 2397"/>
              <a:gd name="connsiteY72" fmla="*/ 323 h 2977"/>
              <a:gd name="connsiteX73" fmla="*/ 1913 w 2397"/>
              <a:gd name="connsiteY73" fmla="*/ 283 h 2977"/>
              <a:gd name="connsiteX74" fmla="*/ 1962 w 2397"/>
              <a:gd name="connsiteY74" fmla="*/ 248 h 2977"/>
              <a:gd name="connsiteX75" fmla="*/ 2011 w 2397"/>
              <a:gd name="connsiteY75" fmla="*/ 214 h 2977"/>
              <a:gd name="connsiteX76" fmla="*/ 2061 w 2397"/>
              <a:gd name="connsiteY76" fmla="*/ 180 h 2977"/>
              <a:gd name="connsiteX77" fmla="*/ 2110 w 2397"/>
              <a:gd name="connsiteY77" fmla="*/ 148 h 2977"/>
              <a:gd name="connsiteX78" fmla="*/ 2159 w 2397"/>
              <a:gd name="connsiteY78" fmla="*/ 120 h 2977"/>
              <a:gd name="connsiteX79" fmla="*/ 2208 w 2397"/>
              <a:gd name="connsiteY79" fmla="*/ 92 h 2977"/>
              <a:gd name="connsiteX80" fmla="*/ 2255 w 2397"/>
              <a:gd name="connsiteY80" fmla="*/ 66 h 2977"/>
              <a:gd name="connsiteX81" fmla="*/ 2303 w 2397"/>
              <a:gd name="connsiteY81" fmla="*/ 43 h 2977"/>
              <a:gd name="connsiteX82" fmla="*/ 2350 w 2397"/>
              <a:gd name="connsiteY82" fmla="*/ 21 h 2977"/>
              <a:gd name="connsiteX83" fmla="*/ 2397 w 2397"/>
              <a:gd name="connsiteY83" fmla="*/ 0 h 2977"/>
              <a:gd name="connsiteX84" fmla="*/ 2397 w 2397"/>
              <a:gd name="connsiteY84" fmla="*/ 0 h 2977"/>
              <a:gd name="connsiteX85" fmla="*/ 2377 w 2397"/>
              <a:gd name="connsiteY85" fmla="*/ 8 h 2977"/>
              <a:gd name="connsiteX86" fmla="*/ 2316 w 2397"/>
              <a:gd name="connsiteY86" fmla="*/ 30 h 2977"/>
              <a:gd name="connsiteX87" fmla="*/ 2271 w 2397"/>
              <a:gd name="connsiteY87" fmla="*/ 49 h 2977"/>
              <a:gd name="connsiteX88" fmla="*/ 2219 w 2397"/>
              <a:gd name="connsiteY88" fmla="*/ 73 h 2977"/>
              <a:gd name="connsiteX89" fmla="*/ 2157 w 2397"/>
              <a:gd name="connsiteY89" fmla="*/ 101 h 2977"/>
              <a:gd name="connsiteX90" fmla="*/ 2088 w 2397"/>
              <a:gd name="connsiteY90" fmla="*/ 135 h 2977"/>
              <a:gd name="connsiteX91" fmla="*/ 2013 w 2397"/>
              <a:gd name="connsiteY91" fmla="*/ 176 h 2977"/>
              <a:gd name="connsiteX92" fmla="*/ 1928 w 2397"/>
              <a:gd name="connsiteY92" fmla="*/ 223 h 2977"/>
              <a:gd name="connsiteX93" fmla="*/ 1838 w 2397"/>
              <a:gd name="connsiteY93" fmla="*/ 278 h 2977"/>
              <a:gd name="connsiteX94" fmla="*/ 1742 w 2397"/>
              <a:gd name="connsiteY94" fmla="*/ 340 h 2977"/>
              <a:gd name="connsiteX95" fmla="*/ 1639 w 2397"/>
              <a:gd name="connsiteY95" fmla="*/ 407 h 2977"/>
              <a:gd name="connsiteX96" fmla="*/ 1532 w 2397"/>
              <a:gd name="connsiteY96" fmla="*/ 484 h 2977"/>
              <a:gd name="connsiteX97" fmla="*/ 1420 w 2397"/>
              <a:gd name="connsiteY97" fmla="*/ 568 h 2977"/>
              <a:gd name="connsiteX98" fmla="*/ 1302 w 2397"/>
              <a:gd name="connsiteY98" fmla="*/ 660 h 2977"/>
              <a:gd name="connsiteX99" fmla="*/ 1302 w 2397"/>
              <a:gd name="connsiteY99" fmla="*/ 660 h 2977"/>
              <a:gd name="connsiteX0" fmla="*/ 1285 w 2380"/>
              <a:gd name="connsiteY0" fmla="*/ 660 h 2977"/>
              <a:gd name="connsiteX1" fmla="*/ 1285 w 2380"/>
              <a:gd name="connsiteY1" fmla="*/ 660 h 2977"/>
              <a:gd name="connsiteX2" fmla="*/ 1242 w 2380"/>
              <a:gd name="connsiteY2" fmla="*/ 696 h 2977"/>
              <a:gd name="connsiteX3" fmla="*/ 1197 w 2380"/>
              <a:gd name="connsiteY3" fmla="*/ 735 h 2977"/>
              <a:gd name="connsiteX4" fmla="*/ 1151 w 2380"/>
              <a:gd name="connsiteY4" fmla="*/ 777 h 2977"/>
              <a:gd name="connsiteX5" fmla="*/ 1105 w 2380"/>
              <a:gd name="connsiteY5" fmla="*/ 820 h 2977"/>
              <a:gd name="connsiteX6" fmla="*/ 1058 w 2380"/>
              <a:gd name="connsiteY6" fmla="*/ 867 h 2977"/>
              <a:gd name="connsiteX7" fmla="*/ 1011 w 2380"/>
              <a:gd name="connsiteY7" fmla="*/ 914 h 2977"/>
              <a:gd name="connsiteX8" fmla="*/ 964 w 2380"/>
              <a:gd name="connsiteY8" fmla="*/ 964 h 2977"/>
              <a:gd name="connsiteX9" fmla="*/ 917 w 2380"/>
              <a:gd name="connsiteY9" fmla="*/ 1017 h 2977"/>
              <a:gd name="connsiteX10" fmla="*/ 870 w 2380"/>
              <a:gd name="connsiteY10" fmla="*/ 1073 h 2977"/>
              <a:gd name="connsiteX11" fmla="*/ 823 w 2380"/>
              <a:gd name="connsiteY11" fmla="*/ 1129 h 2977"/>
              <a:gd name="connsiteX12" fmla="*/ 774 w 2380"/>
              <a:gd name="connsiteY12" fmla="*/ 1189 h 2977"/>
              <a:gd name="connsiteX13" fmla="*/ 728 w 2380"/>
              <a:gd name="connsiteY13" fmla="*/ 1251 h 2977"/>
              <a:gd name="connsiteX14" fmla="*/ 681 w 2380"/>
              <a:gd name="connsiteY14" fmla="*/ 1315 h 2977"/>
              <a:gd name="connsiteX15" fmla="*/ 634 w 2380"/>
              <a:gd name="connsiteY15" fmla="*/ 1383 h 2977"/>
              <a:gd name="connsiteX16" fmla="*/ 587 w 2380"/>
              <a:gd name="connsiteY16" fmla="*/ 1452 h 2977"/>
              <a:gd name="connsiteX17" fmla="*/ 540 w 2380"/>
              <a:gd name="connsiteY17" fmla="*/ 1521 h 2977"/>
              <a:gd name="connsiteX18" fmla="*/ 495 w 2380"/>
              <a:gd name="connsiteY18" fmla="*/ 1596 h 2977"/>
              <a:gd name="connsiteX19" fmla="*/ 450 w 2380"/>
              <a:gd name="connsiteY19" fmla="*/ 1671 h 2977"/>
              <a:gd name="connsiteX20" fmla="*/ 405 w 2380"/>
              <a:gd name="connsiteY20" fmla="*/ 1750 h 2977"/>
              <a:gd name="connsiteX21" fmla="*/ 362 w 2380"/>
              <a:gd name="connsiteY21" fmla="*/ 1831 h 2977"/>
              <a:gd name="connsiteX22" fmla="*/ 319 w 2380"/>
              <a:gd name="connsiteY22" fmla="*/ 1913 h 2977"/>
              <a:gd name="connsiteX23" fmla="*/ 277 w 2380"/>
              <a:gd name="connsiteY23" fmla="*/ 1998 h 2977"/>
              <a:gd name="connsiteX24" fmla="*/ 236 w 2380"/>
              <a:gd name="connsiteY24" fmla="*/ 2086 h 2977"/>
              <a:gd name="connsiteX25" fmla="*/ 197 w 2380"/>
              <a:gd name="connsiteY25" fmla="*/ 2176 h 2977"/>
              <a:gd name="connsiteX26" fmla="*/ 157 w 2380"/>
              <a:gd name="connsiteY26" fmla="*/ 2268 h 2977"/>
              <a:gd name="connsiteX27" fmla="*/ 120 w 2380"/>
              <a:gd name="connsiteY27" fmla="*/ 2362 h 2977"/>
              <a:gd name="connsiteX28" fmla="*/ 84 w 2380"/>
              <a:gd name="connsiteY28" fmla="*/ 2459 h 2977"/>
              <a:gd name="connsiteX29" fmla="*/ 48 w 2380"/>
              <a:gd name="connsiteY29" fmla="*/ 2559 h 2977"/>
              <a:gd name="connsiteX30" fmla="*/ 15 w 2380"/>
              <a:gd name="connsiteY30" fmla="*/ 2660 h 2977"/>
              <a:gd name="connsiteX31" fmla="*/ 36 w 2380"/>
              <a:gd name="connsiteY31" fmla="*/ 2975 h 2977"/>
              <a:gd name="connsiteX32" fmla="*/ 234 w 2380"/>
              <a:gd name="connsiteY32" fmla="*/ 2977 h 2977"/>
              <a:gd name="connsiteX33" fmla="*/ 234 w 2380"/>
              <a:gd name="connsiteY33" fmla="*/ 2977 h 2977"/>
              <a:gd name="connsiteX34" fmla="*/ 255 w 2380"/>
              <a:gd name="connsiteY34" fmla="*/ 2889 h 2977"/>
              <a:gd name="connsiteX35" fmla="*/ 279 w 2380"/>
              <a:gd name="connsiteY35" fmla="*/ 2797 h 2977"/>
              <a:gd name="connsiteX36" fmla="*/ 304 w 2380"/>
              <a:gd name="connsiteY36" fmla="*/ 2705 h 2977"/>
              <a:gd name="connsiteX37" fmla="*/ 332 w 2380"/>
              <a:gd name="connsiteY37" fmla="*/ 2609 h 2977"/>
              <a:gd name="connsiteX38" fmla="*/ 360 w 2380"/>
              <a:gd name="connsiteY38" fmla="*/ 2512 h 2977"/>
              <a:gd name="connsiteX39" fmla="*/ 392 w 2380"/>
              <a:gd name="connsiteY39" fmla="*/ 2414 h 2977"/>
              <a:gd name="connsiteX40" fmla="*/ 426 w 2380"/>
              <a:gd name="connsiteY40" fmla="*/ 2315 h 2977"/>
              <a:gd name="connsiteX41" fmla="*/ 461 w 2380"/>
              <a:gd name="connsiteY41" fmla="*/ 2217 h 2977"/>
              <a:gd name="connsiteX42" fmla="*/ 501 w 2380"/>
              <a:gd name="connsiteY42" fmla="*/ 2118 h 2977"/>
              <a:gd name="connsiteX43" fmla="*/ 540 w 2380"/>
              <a:gd name="connsiteY43" fmla="*/ 2018 h 2977"/>
              <a:gd name="connsiteX44" fmla="*/ 583 w 2380"/>
              <a:gd name="connsiteY44" fmla="*/ 1921 h 2977"/>
              <a:gd name="connsiteX45" fmla="*/ 628 w 2380"/>
              <a:gd name="connsiteY45" fmla="*/ 1825 h 2977"/>
              <a:gd name="connsiteX46" fmla="*/ 677 w 2380"/>
              <a:gd name="connsiteY46" fmla="*/ 1730 h 2977"/>
              <a:gd name="connsiteX47" fmla="*/ 728 w 2380"/>
              <a:gd name="connsiteY47" fmla="*/ 1636 h 2977"/>
              <a:gd name="connsiteX48" fmla="*/ 780 w 2380"/>
              <a:gd name="connsiteY48" fmla="*/ 1544 h 2977"/>
              <a:gd name="connsiteX49" fmla="*/ 834 w 2380"/>
              <a:gd name="connsiteY49" fmla="*/ 1456 h 2977"/>
              <a:gd name="connsiteX50" fmla="*/ 834 w 2380"/>
              <a:gd name="connsiteY50" fmla="*/ 1456 h 2977"/>
              <a:gd name="connsiteX51" fmla="*/ 878 w 2380"/>
              <a:gd name="connsiteY51" fmla="*/ 1388 h 2977"/>
              <a:gd name="connsiteX52" fmla="*/ 923 w 2380"/>
              <a:gd name="connsiteY52" fmla="*/ 1323 h 2977"/>
              <a:gd name="connsiteX53" fmla="*/ 968 w 2380"/>
              <a:gd name="connsiteY53" fmla="*/ 1259 h 2977"/>
              <a:gd name="connsiteX54" fmla="*/ 1015 w 2380"/>
              <a:gd name="connsiteY54" fmla="*/ 1195 h 2977"/>
              <a:gd name="connsiteX55" fmla="*/ 1060 w 2380"/>
              <a:gd name="connsiteY55" fmla="*/ 1133 h 2977"/>
              <a:gd name="connsiteX56" fmla="*/ 1106 w 2380"/>
              <a:gd name="connsiteY56" fmla="*/ 1073 h 2977"/>
              <a:gd name="connsiteX57" fmla="*/ 1153 w 2380"/>
              <a:gd name="connsiteY57" fmla="*/ 1013 h 2977"/>
              <a:gd name="connsiteX58" fmla="*/ 1202 w 2380"/>
              <a:gd name="connsiteY58" fmla="*/ 955 h 2977"/>
              <a:gd name="connsiteX59" fmla="*/ 1251 w 2380"/>
              <a:gd name="connsiteY59" fmla="*/ 897 h 2977"/>
              <a:gd name="connsiteX60" fmla="*/ 1298 w 2380"/>
              <a:gd name="connsiteY60" fmla="*/ 842 h 2977"/>
              <a:gd name="connsiteX61" fmla="*/ 1347 w 2380"/>
              <a:gd name="connsiteY61" fmla="*/ 788 h 2977"/>
              <a:gd name="connsiteX62" fmla="*/ 1397 w 2380"/>
              <a:gd name="connsiteY62" fmla="*/ 734 h 2977"/>
              <a:gd name="connsiteX63" fmla="*/ 1446 w 2380"/>
              <a:gd name="connsiteY63" fmla="*/ 683 h 2977"/>
              <a:gd name="connsiteX64" fmla="*/ 1495 w 2380"/>
              <a:gd name="connsiteY64" fmla="*/ 632 h 2977"/>
              <a:gd name="connsiteX65" fmla="*/ 1545 w 2380"/>
              <a:gd name="connsiteY65" fmla="*/ 583 h 2977"/>
              <a:gd name="connsiteX66" fmla="*/ 1596 w 2380"/>
              <a:gd name="connsiteY66" fmla="*/ 537 h 2977"/>
              <a:gd name="connsiteX67" fmla="*/ 1645 w 2380"/>
              <a:gd name="connsiteY67" fmla="*/ 490 h 2977"/>
              <a:gd name="connsiteX68" fmla="*/ 1695 w 2380"/>
              <a:gd name="connsiteY68" fmla="*/ 445 h 2977"/>
              <a:gd name="connsiteX69" fmla="*/ 1746 w 2380"/>
              <a:gd name="connsiteY69" fmla="*/ 403 h 2977"/>
              <a:gd name="connsiteX70" fmla="*/ 1795 w 2380"/>
              <a:gd name="connsiteY70" fmla="*/ 362 h 2977"/>
              <a:gd name="connsiteX71" fmla="*/ 1846 w 2380"/>
              <a:gd name="connsiteY71" fmla="*/ 323 h 2977"/>
              <a:gd name="connsiteX72" fmla="*/ 1896 w 2380"/>
              <a:gd name="connsiteY72" fmla="*/ 283 h 2977"/>
              <a:gd name="connsiteX73" fmla="*/ 1945 w 2380"/>
              <a:gd name="connsiteY73" fmla="*/ 248 h 2977"/>
              <a:gd name="connsiteX74" fmla="*/ 1994 w 2380"/>
              <a:gd name="connsiteY74" fmla="*/ 214 h 2977"/>
              <a:gd name="connsiteX75" fmla="*/ 2044 w 2380"/>
              <a:gd name="connsiteY75" fmla="*/ 180 h 2977"/>
              <a:gd name="connsiteX76" fmla="*/ 2093 w 2380"/>
              <a:gd name="connsiteY76" fmla="*/ 148 h 2977"/>
              <a:gd name="connsiteX77" fmla="*/ 2142 w 2380"/>
              <a:gd name="connsiteY77" fmla="*/ 120 h 2977"/>
              <a:gd name="connsiteX78" fmla="*/ 2191 w 2380"/>
              <a:gd name="connsiteY78" fmla="*/ 92 h 2977"/>
              <a:gd name="connsiteX79" fmla="*/ 2238 w 2380"/>
              <a:gd name="connsiteY79" fmla="*/ 66 h 2977"/>
              <a:gd name="connsiteX80" fmla="*/ 2286 w 2380"/>
              <a:gd name="connsiteY80" fmla="*/ 43 h 2977"/>
              <a:gd name="connsiteX81" fmla="*/ 2333 w 2380"/>
              <a:gd name="connsiteY81" fmla="*/ 21 h 2977"/>
              <a:gd name="connsiteX82" fmla="*/ 2380 w 2380"/>
              <a:gd name="connsiteY82" fmla="*/ 0 h 2977"/>
              <a:gd name="connsiteX83" fmla="*/ 2380 w 2380"/>
              <a:gd name="connsiteY83" fmla="*/ 0 h 2977"/>
              <a:gd name="connsiteX84" fmla="*/ 2360 w 2380"/>
              <a:gd name="connsiteY84" fmla="*/ 8 h 2977"/>
              <a:gd name="connsiteX85" fmla="*/ 2299 w 2380"/>
              <a:gd name="connsiteY85" fmla="*/ 30 h 2977"/>
              <a:gd name="connsiteX86" fmla="*/ 2254 w 2380"/>
              <a:gd name="connsiteY86" fmla="*/ 49 h 2977"/>
              <a:gd name="connsiteX87" fmla="*/ 2202 w 2380"/>
              <a:gd name="connsiteY87" fmla="*/ 73 h 2977"/>
              <a:gd name="connsiteX88" fmla="*/ 2140 w 2380"/>
              <a:gd name="connsiteY88" fmla="*/ 101 h 2977"/>
              <a:gd name="connsiteX89" fmla="*/ 2071 w 2380"/>
              <a:gd name="connsiteY89" fmla="*/ 135 h 2977"/>
              <a:gd name="connsiteX90" fmla="*/ 1996 w 2380"/>
              <a:gd name="connsiteY90" fmla="*/ 176 h 2977"/>
              <a:gd name="connsiteX91" fmla="*/ 1911 w 2380"/>
              <a:gd name="connsiteY91" fmla="*/ 223 h 2977"/>
              <a:gd name="connsiteX92" fmla="*/ 1821 w 2380"/>
              <a:gd name="connsiteY92" fmla="*/ 278 h 2977"/>
              <a:gd name="connsiteX93" fmla="*/ 1725 w 2380"/>
              <a:gd name="connsiteY93" fmla="*/ 340 h 2977"/>
              <a:gd name="connsiteX94" fmla="*/ 1622 w 2380"/>
              <a:gd name="connsiteY94" fmla="*/ 407 h 2977"/>
              <a:gd name="connsiteX95" fmla="*/ 1515 w 2380"/>
              <a:gd name="connsiteY95" fmla="*/ 484 h 2977"/>
              <a:gd name="connsiteX96" fmla="*/ 1403 w 2380"/>
              <a:gd name="connsiteY96" fmla="*/ 568 h 2977"/>
              <a:gd name="connsiteX97" fmla="*/ 1285 w 2380"/>
              <a:gd name="connsiteY97" fmla="*/ 660 h 2977"/>
              <a:gd name="connsiteX98" fmla="*/ 1285 w 2380"/>
              <a:gd name="connsiteY98" fmla="*/ 660 h 2977"/>
              <a:gd name="connsiteX0" fmla="*/ 1270 w 2365"/>
              <a:gd name="connsiteY0" fmla="*/ 660 h 2977"/>
              <a:gd name="connsiteX1" fmla="*/ 1270 w 2365"/>
              <a:gd name="connsiteY1" fmla="*/ 660 h 2977"/>
              <a:gd name="connsiteX2" fmla="*/ 1227 w 2365"/>
              <a:gd name="connsiteY2" fmla="*/ 696 h 2977"/>
              <a:gd name="connsiteX3" fmla="*/ 1182 w 2365"/>
              <a:gd name="connsiteY3" fmla="*/ 735 h 2977"/>
              <a:gd name="connsiteX4" fmla="*/ 1136 w 2365"/>
              <a:gd name="connsiteY4" fmla="*/ 777 h 2977"/>
              <a:gd name="connsiteX5" fmla="*/ 1090 w 2365"/>
              <a:gd name="connsiteY5" fmla="*/ 820 h 2977"/>
              <a:gd name="connsiteX6" fmla="*/ 1043 w 2365"/>
              <a:gd name="connsiteY6" fmla="*/ 867 h 2977"/>
              <a:gd name="connsiteX7" fmla="*/ 996 w 2365"/>
              <a:gd name="connsiteY7" fmla="*/ 914 h 2977"/>
              <a:gd name="connsiteX8" fmla="*/ 949 w 2365"/>
              <a:gd name="connsiteY8" fmla="*/ 964 h 2977"/>
              <a:gd name="connsiteX9" fmla="*/ 902 w 2365"/>
              <a:gd name="connsiteY9" fmla="*/ 1017 h 2977"/>
              <a:gd name="connsiteX10" fmla="*/ 855 w 2365"/>
              <a:gd name="connsiteY10" fmla="*/ 1073 h 2977"/>
              <a:gd name="connsiteX11" fmla="*/ 808 w 2365"/>
              <a:gd name="connsiteY11" fmla="*/ 1129 h 2977"/>
              <a:gd name="connsiteX12" fmla="*/ 759 w 2365"/>
              <a:gd name="connsiteY12" fmla="*/ 1189 h 2977"/>
              <a:gd name="connsiteX13" fmla="*/ 713 w 2365"/>
              <a:gd name="connsiteY13" fmla="*/ 1251 h 2977"/>
              <a:gd name="connsiteX14" fmla="*/ 666 w 2365"/>
              <a:gd name="connsiteY14" fmla="*/ 1315 h 2977"/>
              <a:gd name="connsiteX15" fmla="*/ 619 w 2365"/>
              <a:gd name="connsiteY15" fmla="*/ 1383 h 2977"/>
              <a:gd name="connsiteX16" fmla="*/ 572 w 2365"/>
              <a:gd name="connsiteY16" fmla="*/ 1452 h 2977"/>
              <a:gd name="connsiteX17" fmla="*/ 525 w 2365"/>
              <a:gd name="connsiteY17" fmla="*/ 1521 h 2977"/>
              <a:gd name="connsiteX18" fmla="*/ 480 w 2365"/>
              <a:gd name="connsiteY18" fmla="*/ 1596 h 2977"/>
              <a:gd name="connsiteX19" fmla="*/ 435 w 2365"/>
              <a:gd name="connsiteY19" fmla="*/ 1671 h 2977"/>
              <a:gd name="connsiteX20" fmla="*/ 390 w 2365"/>
              <a:gd name="connsiteY20" fmla="*/ 1750 h 2977"/>
              <a:gd name="connsiteX21" fmla="*/ 347 w 2365"/>
              <a:gd name="connsiteY21" fmla="*/ 1831 h 2977"/>
              <a:gd name="connsiteX22" fmla="*/ 304 w 2365"/>
              <a:gd name="connsiteY22" fmla="*/ 1913 h 2977"/>
              <a:gd name="connsiteX23" fmla="*/ 262 w 2365"/>
              <a:gd name="connsiteY23" fmla="*/ 1998 h 2977"/>
              <a:gd name="connsiteX24" fmla="*/ 221 w 2365"/>
              <a:gd name="connsiteY24" fmla="*/ 2086 h 2977"/>
              <a:gd name="connsiteX25" fmla="*/ 182 w 2365"/>
              <a:gd name="connsiteY25" fmla="*/ 2176 h 2977"/>
              <a:gd name="connsiteX26" fmla="*/ 142 w 2365"/>
              <a:gd name="connsiteY26" fmla="*/ 2268 h 2977"/>
              <a:gd name="connsiteX27" fmla="*/ 105 w 2365"/>
              <a:gd name="connsiteY27" fmla="*/ 2362 h 2977"/>
              <a:gd name="connsiteX28" fmla="*/ 69 w 2365"/>
              <a:gd name="connsiteY28" fmla="*/ 2459 h 2977"/>
              <a:gd name="connsiteX29" fmla="*/ 33 w 2365"/>
              <a:gd name="connsiteY29" fmla="*/ 2559 h 2977"/>
              <a:gd name="connsiteX30" fmla="*/ 0 w 2365"/>
              <a:gd name="connsiteY30" fmla="*/ 2660 h 2977"/>
              <a:gd name="connsiteX31" fmla="*/ 21 w 2365"/>
              <a:gd name="connsiteY31" fmla="*/ 2975 h 2977"/>
              <a:gd name="connsiteX32" fmla="*/ 219 w 2365"/>
              <a:gd name="connsiteY32" fmla="*/ 2977 h 2977"/>
              <a:gd name="connsiteX33" fmla="*/ 219 w 2365"/>
              <a:gd name="connsiteY33" fmla="*/ 2977 h 2977"/>
              <a:gd name="connsiteX34" fmla="*/ 240 w 2365"/>
              <a:gd name="connsiteY34" fmla="*/ 2889 h 2977"/>
              <a:gd name="connsiteX35" fmla="*/ 264 w 2365"/>
              <a:gd name="connsiteY35" fmla="*/ 2797 h 2977"/>
              <a:gd name="connsiteX36" fmla="*/ 289 w 2365"/>
              <a:gd name="connsiteY36" fmla="*/ 2705 h 2977"/>
              <a:gd name="connsiteX37" fmla="*/ 317 w 2365"/>
              <a:gd name="connsiteY37" fmla="*/ 2609 h 2977"/>
              <a:gd name="connsiteX38" fmla="*/ 345 w 2365"/>
              <a:gd name="connsiteY38" fmla="*/ 2512 h 2977"/>
              <a:gd name="connsiteX39" fmla="*/ 377 w 2365"/>
              <a:gd name="connsiteY39" fmla="*/ 2414 h 2977"/>
              <a:gd name="connsiteX40" fmla="*/ 411 w 2365"/>
              <a:gd name="connsiteY40" fmla="*/ 2315 h 2977"/>
              <a:gd name="connsiteX41" fmla="*/ 446 w 2365"/>
              <a:gd name="connsiteY41" fmla="*/ 2217 h 2977"/>
              <a:gd name="connsiteX42" fmla="*/ 486 w 2365"/>
              <a:gd name="connsiteY42" fmla="*/ 2118 h 2977"/>
              <a:gd name="connsiteX43" fmla="*/ 525 w 2365"/>
              <a:gd name="connsiteY43" fmla="*/ 2018 h 2977"/>
              <a:gd name="connsiteX44" fmla="*/ 568 w 2365"/>
              <a:gd name="connsiteY44" fmla="*/ 1921 h 2977"/>
              <a:gd name="connsiteX45" fmla="*/ 613 w 2365"/>
              <a:gd name="connsiteY45" fmla="*/ 1825 h 2977"/>
              <a:gd name="connsiteX46" fmla="*/ 662 w 2365"/>
              <a:gd name="connsiteY46" fmla="*/ 1730 h 2977"/>
              <a:gd name="connsiteX47" fmla="*/ 713 w 2365"/>
              <a:gd name="connsiteY47" fmla="*/ 1636 h 2977"/>
              <a:gd name="connsiteX48" fmla="*/ 765 w 2365"/>
              <a:gd name="connsiteY48" fmla="*/ 1544 h 2977"/>
              <a:gd name="connsiteX49" fmla="*/ 819 w 2365"/>
              <a:gd name="connsiteY49" fmla="*/ 1456 h 2977"/>
              <a:gd name="connsiteX50" fmla="*/ 819 w 2365"/>
              <a:gd name="connsiteY50" fmla="*/ 1456 h 2977"/>
              <a:gd name="connsiteX51" fmla="*/ 863 w 2365"/>
              <a:gd name="connsiteY51" fmla="*/ 1388 h 2977"/>
              <a:gd name="connsiteX52" fmla="*/ 908 w 2365"/>
              <a:gd name="connsiteY52" fmla="*/ 1323 h 2977"/>
              <a:gd name="connsiteX53" fmla="*/ 953 w 2365"/>
              <a:gd name="connsiteY53" fmla="*/ 1259 h 2977"/>
              <a:gd name="connsiteX54" fmla="*/ 1000 w 2365"/>
              <a:gd name="connsiteY54" fmla="*/ 1195 h 2977"/>
              <a:gd name="connsiteX55" fmla="*/ 1045 w 2365"/>
              <a:gd name="connsiteY55" fmla="*/ 1133 h 2977"/>
              <a:gd name="connsiteX56" fmla="*/ 1091 w 2365"/>
              <a:gd name="connsiteY56" fmla="*/ 1073 h 2977"/>
              <a:gd name="connsiteX57" fmla="*/ 1138 w 2365"/>
              <a:gd name="connsiteY57" fmla="*/ 1013 h 2977"/>
              <a:gd name="connsiteX58" fmla="*/ 1187 w 2365"/>
              <a:gd name="connsiteY58" fmla="*/ 955 h 2977"/>
              <a:gd name="connsiteX59" fmla="*/ 1236 w 2365"/>
              <a:gd name="connsiteY59" fmla="*/ 897 h 2977"/>
              <a:gd name="connsiteX60" fmla="*/ 1283 w 2365"/>
              <a:gd name="connsiteY60" fmla="*/ 842 h 2977"/>
              <a:gd name="connsiteX61" fmla="*/ 1332 w 2365"/>
              <a:gd name="connsiteY61" fmla="*/ 788 h 2977"/>
              <a:gd name="connsiteX62" fmla="*/ 1382 w 2365"/>
              <a:gd name="connsiteY62" fmla="*/ 734 h 2977"/>
              <a:gd name="connsiteX63" fmla="*/ 1431 w 2365"/>
              <a:gd name="connsiteY63" fmla="*/ 683 h 2977"/>
              <a:gd name="connsiteX64" fmla="*/ 1480 w 2365"/>
              <a:gd name="connsiteY64" fmla="*/ 632 h 2977"/>
              <a:gd name="connsiteX65" fmla="*/ 1530 w 2365"/>
              <a:gd name="connsiteY65" fmla="*/ 583 h 2977"/>
              <a:gd name="connsiteX66" fmla="*/ 1581 w 2365"/>
              <a:gd name="connsiteY66" fmla="*/ 537 h 2977"/>
              <a:gd name="connsiteX67" fmla="*/ 1630 w 2365"/>
              <a:gd name="connsiteY67" fmla="*/ 490 h 2977"/>
              <a:gd name="connsiteX68" fmla="*/ 1680 w 2365"/>
              <a:gd name="connsiteY68" fmla="*/ 445 h 2977"/>
              <a:gd name="connsiteX69" fmla="*/ 1731 w 2365"/>
              <a:gd name="connsiteY69" fmla="*/ 403 h 2977"/>
              <a:gd name="connsiteX70" fmla="*/ 1780 w 2365"/>
              <a:gd name="connsiteY70" fmla="*/ 362 h 2977"/>
              <a:gd name="connsiteX71" fmla="*/ 1831 w 2365"/>
              <a:gd name="connsiteY71" fmla="*/ 323 h 2977"/>
              <a:gd name="connsiteX72" fmla="*/ 1881 w 2365"/>
              <a:gd name="connsiteY72" fmla="*/ 283 h 2977"/>
              <a:gd name="connsiteX73" fmla="*/ 1930 w 2365"/>
              <a:gd name="connsiteY73" fmla="*/ 248 h 2977"/>
              <a:gd name="connsiteX74" fmla="*/ 1979 w 2365"/>
              <a:gd name="connsiteY74" fmla="*/ 214 h 2977"/>
              <a:gd name="connsiteX75" fmla="*/ 2029 w 2365"/>
              <a:gd name="connsiteY75" fmla="*/ 180 h 2977"/>
              <a:gd name="connsiteX76" fmla="*/ 2078 w 2365"/>
              <a:gd name="connsiteY76" fmla="*/ 148 h 2977"/>
              <a:gd name="connsiteX77" fmla="*/ 2127 w 2365"/>
              <a:gd name="connsiteY77" fmla="*/ 120 h 2977"/>
              <a:gd name="connsiteX78" fmla="*/ 2176 w 2365"/>
              <a:gd name="connsiteY78" fmla="*/ 92 h 2977"/>
              <a:gd name="connsiteX79" fmla="*/ 2223 w 2365"/>
              <a:gd name="connsiteY79" fmla="*/ 66 h 2977"/>
              <a:gd name="connsiteX80" fmla="*/ 2271 w 2365"/>
              <a:gd name="connsiteY80" fmla="*/ 43 h 2977"/>
              <a:gd name="connsiteX81" fmla="*/ 2318 w 2365"/>
              <a:gd name="connsiteY81" fmla="*/ 21 h 2977"/>
              <a:gd name="connsiteX82" fmla="*/ 2365 w 2365"/>
              <a:gd name="connsiteY82" fmla="*/ 0 h 2977"/>
              <a:gd name="connsiteX83" fmla="*/ 2365 w 2365"/>
              <a:gd name="connsiteY83" fmla="*/ 0 h 2977"/>
              <a:gd name="connsiteX84" fmla="*/ 2345 w 2365"/>
              <a:gd name="connsiteY84" fmla="*/ 8 h 2977"/>
              <a:gd name="connsiteX85" fmla="*/ 2284 w 2365"/>
              <a:gd name="connsiteY85" fmla="*/ 30 h 2977"/>
              <a:gd name="connsiteX86" fmla="*/ 2239 w 2365"/>
              <a:gd name="connsiteY86" fmla="*/ 49 h 2977"/>
              <a:gd name="connsiteX87" fmla="*/ 2187 w 2365"/>
              <a:gd name="connsiteY87" fmla="*/ 73 h 2977"/>
              <a:gd name="connsiteX88" fmla="*/ 2125 w 2365"/>
              <a:gd name="connsiteY88" fmla="*/ 101 h 2977"/>
              <a:gd name="connsiteX89" fmla="*/ 2056 w 2365"/>
              <a:gd name="connsiteY89" fmla="*/ 135 h 2977"/>
              <a:gd name="connsiteX90" fmla="*/ 1981 w 2365"/>
              <a:gd name="connsiteY90" fmla="*/ 176 h 2977"/>
              <a:gd name="connsiteX91" fmla="*/ 1896 w 2365"/>
              <a:gd name="connsiteY91" fmla="*/ 223 h 2977"/>
              <a:gd name="connsiteX92" fmla="*/ 1806 w 2365"/>
              <a:gd name="connsiteY92" fmla="*/ 278 h 2977"/>
              <a:gd name="connsiteX93" fmla="*/ 1710 w 2365"/>
              <a:gd name="connsiteY93" fmla="*/ 340 h 2977"/>
              <a:gd name="connsiteX94" fmla="*/ 1607 w 2365"/>
              <a:gd name="connsiteY94" fmla="*/ 407 h 2977"/>
              <a:gd name="connsiteX95" fmla="*/ 1500 w 2365"/>
              <a:gd name="connsiteY95" fmla="*/ 484 h 2977"/>
              <a:gd name="connsiteX96" fmla="*/ 1388 w 2365"/>
              <a:gd name="connsiteY96" fmla="*/ 568 h 2977"/>
              <a:gd name="connsiteX97" fmla="*/ 1270 w 2365"/>
              <a:gd name="connsiteY97" fmla="*/ 660 h 2977"/>
              <a:gd name="connsiteX98" fmla="*/ 1270 w 2365"/>
              <a:gd name="connsiteY98" fmla="*/ 660 h 2977"/>
              <a:gd name="connsiteX0" fmla="*/ 1259 w 2354"/>
              <a:gd name="connsiteY0" fmla="*/ 660 h 2977"/>
              <a:gd name="connsiteX1" fmla="*/ 1259 w 2354"/>
              <a:gd name="connsiteY1" fmla="*/ 660 h 2977"/>
              <a:gd name="connsiteX2" fmla="*/ 1216 w 2354"/>
              <a:gd name="connsiteY2" fmla="*/ 696 h 2977"/>
              <a:gd name="connsiteX3" fmla="*/ 1171 w 2354"/>
              <a:gd name="connsiteY3" fmla="*/ 735 h 2977"/>
              <a:gd name="connsiteX4" fmla="*/ 1125 w 2354"/>
              <a:gd name="connsiteY4" fmla="*/ 777 h 2977"/>
              <a:gd name="connsiteX5" fmla="*/ 1079 w 2354"/>
              <a:gd name="connsiteY5" fmla="*/ 820 h 2977"/>
              <a:gd name="connsiteX6" fmla="*/ 1032 w 2354"/>
              <a:gd name="connsiteY6" fmla="*/ 867 h 2977"/>
              <a:gd name="connsiteX7" fmla="*/ 985 w 2354"/>
              <a:gd name="connsiteY7" fmla="*/ 914 h 2977"/>
              <a:gd name="connsiteX8" fmla="*/ 938 w 2354"/>
              <a:gd name="connsiteY8" fmla="*/ 964 h 2977"/>
              <a:gd name="connsiteX9" fmla="*/ 891 w 2354"/>
              <a:gd name="connsiteY9" fmla="*/ 1017 h 2977"/>
              <a:gd name="connsiteX10" fmla="*/ 844 w 2354"/>
              <a:gd name="connsiteY10" fmla="*/ 1073 h 2977"/>
              <a:gd name="connsiteX11" fmla="*/ 797 w 2354"/>
              <a:gd name="connsiteY11" fmla="*/ 1129 h 2977"/>
              <a:gd name="connsiteX12" fmla="*/ 748 w 2354"/>
              <a:gd name="connsiteY12" fmla="*/ 1189 h 2977"/>
              <a:gd name="connsiteX13" fmla="*/ 702 w 2354"/>
              <a:gd name="connsiteY13" fmla="*/ 1251 h 2977"/>
              <a:gd name="connsiteX14" fmla="*/ 655 w 2354"/>
              <a:gd name="connsiteY14" fmla="*/ 1315 h 2977"/>
              <a:gd name="connsiteX15" fmla="*/ 608 w 2354"/>
              <a:gd name="connsiteY15" fmla="*/ 1383 h 2977"/>
              <a:gd name="connsiteX16" fmla="*/ 561 w 2354"/>
              <a:gd name="connsiteY16" fmla="*/ 1452 h 2977"/>
              <a:gd name="connsiteX17" fmla="*/ 514 w 2354"/>
              <a:gd name="connsiteY17" fmla="*/ 1521 h 2977"/>
              <a:gd name="connsiteX18" fmla="*/ 469 w 2354"/>
              <a:gd name="connsiteY18" fmla="*/ 1596 h 2977"/>
              <a:gd name="connsiteX19" fmla="*/ 424 w 2354"/>
              <a:gd name="connsiteY19" fmla="*/ 1671 h 2977"/>
              <a:gd name="connsiteX20" fmla="*/ 379 w 2354"/>
              <a:gd name="connsiteY20" fmla="*/ 1750 h 2977"/>
              <a:gd name="connsiteX21" fmla="*/ 336 w 2354"/>
              <a:gd name="connsiteY21" fmla="*/ 1831 h 2977"/>
              <a:gd name="connsiteX22" fmla="*/ 293 w 2354"/>
              <a:gd name="connsiteY22" fmla="*/ 1913 h 2977"/>
              <a:gd name="connsiteX23" fmla="*/ 251 w 2354"/>
              <a:gd name="connsiteY23" fmla="*/ 1998 h 2977"/>
              <a:gd name="connsiteX24" fmla="*/ 210 w 2354"/>
              <a:gd name="connsiteY24" fmla="*/ 2086 h 2977"/>
              <a:gd name="connsiteX25" fmla="*/ 171 w 2354"/>
              <a:gd name="connsiteY25" fmla="*/ 2176 h 2977"/>
              <a:gd name="connsiteX26" fmla="*/ 131 w 2354"/>
              <a:gd name="connsiteY26" fmla="*/ 2268 h 2977"/>
              <a:gd name="connsiteX27" fmla="*/ 94 w 2354"/>
              <a:gd name="connsiteY27" fmla="*/ 2362 h 2977"/>
              <a:gd name="connsiteX28" fmla="*/ 58 w 2354"/>
              <a:gd name="connsiteY28" fmla="*/ 2459 h 2977"/>
              <a:gd name="connsiteX29" fmla="*/ 22 w 2354"/>
              <a:gd name="connsiteY29" fmla="*/ 2559 h 2977"/>
              <a:gd name="connsiteX30" fmla="*/ 0 w 2354"/>
              <a:gd name="connsiteY30" fmla="*/ 2694 h 2977"/>
              <a:gd name="connsiteX31" fmla="*/ 10 w 2354"/>
              <a:gd name="connsiteY31" fmla="*/ 2975 h 2977"/>
              <a:gd name="connsiteX32" fmla="*/ 208 w 2354"/>
              <a:gd name="connsiteY32" fmla="*/ 2977 h 2977"/>
              <a:gd name="connsiteX33" fmla="*/ 208 w 2354"/>
              <a:gd name="connsiteY33" fmla="*/ 2977 h 2977"/>
              <a:gd name="connsiteX34" fmla="*/ 229 w 2354"/>
              <a:gd name="connsiteY34" fmla="*/ 2889 h 2977"/>
              <a:gd name="connsiteX35" fmla="*/ 253 w 2354"/>
              <a:gd name="connsiteY35" fmla="*/ 2797 h 2977"/>
              <a:gd name="connsiteX36" fmla="*/ 278 w 2354"/>
              <a:gd name="connsiteY36" fmla="*/ 2705 h 2977"/>
              <a:gd name="connsiteX37" fmla="*/ 306 w 2354"/>
              <a:gd name="connsiteY37" fmla="*/ 2609 h 2977"/>
              <a:gd name="connsiteX38" fmla="*/ 334 w 2354"/>
              <a:gd name="connsiteY38" fmla="*/ 2512 h 2977"/>
              <a:gd name="connsiteX39" fmla="*/ 366 w 2354"/>
              <a:gd name="connsiteY39" fmla="*/ 2414 h 2977"/>
              <a:gd name="connsiteX40" fmla="*/ 400 w 2354"/>
              <a:gd name="connsiteY40" fmla="*/ 2315 h 2977"/>
              <a:gd name="connsiteX41" fmla="*/ 435 w 2354"/>
              <a:gd name="connsiteY41" fmla="*/ 2217 h 2977"/>
              <a:gd name="connsiteX42" fmla="*/ 475 w 2354"/>
              <a:gd name="connsiteY42" fmla="*/ 2118 h 2977"/>
              <a:gd name="connsiteX43" fmla="*/ 514 w 2354"/>
              <a:gd name="connsiteY43" fmla="*/ 2018 h 2977"/>
              <a:gd name="connsiteX44" fmla="*/ 557 w 2354"/>
              <a:gd name="connsiteY44" fmla="*/ 1921 h 2977"/>
              <a:gd name="connsiteX45" fmla="*/ 602 w 2354"/>
              <a:gd name="connsiteY45" fmla="*/ 1825 h 2977"/>
              <a:gd name="connsiteX46" fmla="*/ 651 w 2354"/>
              <a:gd name="connsiteY46" fmla="*/ 1730 h 2977"/>
              <a:gd name="connsiteX47" fmla="*/ 702 w 2354"/>
              <a:gd name="connsiteY47" fmla="*/ 1636 h 2977"/>
              <a:gd name="connsiteX48" fmla="*/ 754 w 2354"/>
              <a:gd name="connsiteY48" fmla="*/ 1544 h 2977"/>
              <a:gd name="connsiteX49" fmla="*/ 808 w 2354"/>
              <a:gd name="connsiteY49" fmla="*/ 1456 h 2977"/>
              <a:gd name="connsiteX50" fmla="*/ 808 w 2354"/>
              <a:gd name="connsiteY50" fmla="*/ 1456 h 2977"/>
              <a:gd name="connsiteX51" fmla="*/ 852 w 2354"/>
              <a:gd name="connsiteY51" fmla="*/ 1388 h 2977"/>
              <a:gd name="connsiteX52" fmla="*/ 897 w 2354"/>
              <a:gd name="connsiteY52" fmla="*/ 1323 h 2977"/>
              <a:gd name="connsiteX53" fmla="*/ 942 w 2354"/>
              <a:gd name="connsiteY53" fmla="*/ 1259 h 2977"/>
              <a:gd name="connsiteX54" fmla="*/ 989 w 2354"/>
              <a:gd name="connsiteY54" fmla="*/ 1195 h 2977"/>
              <a:gd name="connsiteX55" fmla="*/ 1034 w 2354"/>
              <a:gd name="connsiteY55" fmla="*/ 1133 h 2977"/>
              <a:gd name="connsiteX56" fmla="*/ 1080 w 2354"/>
              <a:gd name="connsiteY56" fmla="*/ 1073 h 2977"/>
              <a:gd name="connsiteX57" fmla="*/ 1127 w 2354"/>
              <a:gd name="connsiteY57" fmla="*/ 1013 h 2977"/>
              <a:gd name="connsiteX58" fmla="*/ 1176 w 2354"/>
              <a:gd name="connsiteY58" fmla="*/ 955 h 2977"/>
              <a:gd name="connsiteX59" fmla="*/ 1225 w 2354"/>
              <a:gd name="connsiteY59" fmla="*/ 897 h 2977"/>
              <a:gd name="connsiteX60" fmla="*/ 1272 w 2354"/>
              <a:gd name="connsiteY60" fmla="*/ 842 h 2977"/>
              <a:gd name="connsiteX61" fmla="*/ 1321 w 2354"/>
              <a:gd name="connsiteY61" fmla="*/ 788 h 2977"/>
              <a:gd name="connsiteX62" fmla="*/ 1371 w 2354"/>
              <a:gd name="connsiteY62" fmla="*/ 734 h 2977"/>
              <a:gd name="connsiteX63" fmla="*/ 1420 w 2354"/>
              <a:gd name="connsiteY63" fmla="*/ 683 h 2977"/>
              <a:gd name="connsiteX64" fmla="*/ 1469 w 2354"/>
              <a:gd name="connsiteY64" fmla="*/ 632 h 2977"/>
              <a:gd name="connsiteX65" fmla="*/ 1519 w 2354"/>
              <a:gd name="connsiteY65" fmla="*/ 583 h 2977"/>
              <a:gd name="connsiteX66" fmla="*/ 1570 w 2354"/>
              <a:gd name="connsiteY66" fmla="*/ 537 h 2977"/>
              <a:gd name="connsiteX67" fmla="*/ 1619 w 2354"/>
              <a:gd name="connsiteY67" fmla="*/ 490 h 2977"/>
              <a:gd name="connsiteX68" fmla="*/ 1669 w 2354"/>
              <a:gd name="connsiteY68" fmla="*/ 445 h 2977"/>
              <a:gd name="connsiteX69" fmla="*/ 1720 w 2354"/>
              <a:gd name="connsiteY69" fmla="*/ 403 h 2977"/>
              <a:gd name="connsiteX70" fmla="*/ 1769 w 2354"/>
              <a:gd name="connsiteY70" fmla="*/ 362 h 2977"/>
              <a:gd name="connsiteX71" fmla="*/ 1820 w 2354"/>
              <a:gd name="connsiteY71" fmla="*/ 323 h 2977"/>
              <a:gd name="connsiteX72" fmla="*/ 1870 w 2354"/>
              <a:gd name="connsiteY72" fmla="*/ 283 h 2977"/>
              <a:gd name="connsiteX73" fmla="*/ 1919 w 2354"/>
              <a:gd name="connsiteY73" fmla="*/ 248 h 2977"/>
              <a:gd name="connsiteX74" fmla="*/ 1968 w 2354"/>
              <a:gd name="connsiteY74" fmla="*/ 214 h 2977"/>
              <a:gd name="connsiteX75" fmla="*/ 2018 w 2354"/>
              <a:gd name="connsiteY75" fmla="*/ 180 h 2977"/>
              <a:gd name="connsiteX76" fmla="*/ 2067 w 2354"/>
              <a:gd name="connsiteY76" fmla="*/ 148 h 2977"/>
              <a:gd name="connsiteX77" fmla="*/ 2116 w 2354"/>
              <a:gd name="connsiteY77" fmla="*/ 120 h 2977"/>
              <a:gd name="connsiteX78" fmla="*/ 2165 w 2354"/>
              <a:gd name="connsiteY78" fmla="*/ 92 h 2977"/>
              <a:gd name="connsiteX79" fmla="*/ 2212 w 2354"/>
              <a:gd name="connsiteY79" fmla="*/ 66 h 2977"/>
              <a:gd name="connsiteX80" fmla="*/ 2260 w 2354"/>
              <a:gd name="connsiteY80" fmla="*/ 43 h 2977"/>
              <a:gd name="connsiteX81" fmla="*/ 2307 w 2354"/>
              <a:gd name="connsiteY81" fmla="*/ 21 h 2977"/>
              <a:gd name="connsiteX82" fmla="*/ 2354 w 2354"/>
              <a:gd name="connsiteY82" fmla="*/ 0 h 2977"/>
              <a:gd name="connsiteX83" fmla="*/ 2354 w 2354"/>
              <a:gd name="connsiteY83" fmla="*/ 0 h 2977"/>
              <a:gd name="connsiteX84" fmla="*/ 2334 w 2354"/>
              <a:gd name="connsiteY84" fmla="*/ 8 h 2977"/>
              <a:gd name="connsiteX85" fmla="*/ 2273 w 2354"/>
              <a:gd name="connsiteY85" fmla="*/ 30 h 2977"/>
              <a:gd name="connsiteX86" fmla="*/ 2228 w 2354"/>
              <a:gd name="connsiteY86" fmla="*/ 49 h 2977"/>
              <a:gd name="connsiteX87" fmla="*/ 2176 w 2354"/>
              <a:gd name="connsiteY87" fmla="*/ 73 h 2977"/>
              <a:gd name="connsiteX88" fmla="*/ 2114 w 2354"/>
              <a:gd name="connsiteY88" fmla="*/ 101 h 2977"/>
              <a:gd name="connsiteX89" fmla="*/ 2045 w 2354"/>
              <a:gd name="connsiteY89" fmla="*/ 135 h 2977"/>
              <a:gd name="connsiteX90" fmla="*/ 1970 w 2354"/>
              <a:gd name="connsiteY90" fmla="*/ 176 h 2977"/>
              <a:gd name="connsiteX91" fmla="*/ 1885 w 2354"/>
              <a:gd name="connsiteY91" fmla="*/ 223 h 2977"/>
              <a:gd name="connsiteX92" fmla="*/ 1795 w 2354"/>
              <a:gd name="connsiteY92" fmla="*/ 278 h 2977"/>
              <a:gd name="connsiteX93" fmla="*/ 1699 w 2354"/>
              <a:gd name="connsiteY93" fmla="*/ 340 h 2977"/>
              <a:gd name="connsiteX94" fmla="*/ 1596 w 2354"/>
              <a:gd name="connsiteY94" fmla="*/ 407 h 2977"/>
              <a:gd name="connsiteX95" fmla="*/ 1489 w 2354"/>
              <a:gd name="connsiteY95" fmla="*/ 484 h 2977"/>
              <a:gd name="connsiteX96" fmla="*/ 1377 w 2354"/>
              <a:gd name="connsiteY96" fmla="*/ 568 h 2977"/>
              <a:gd name="connsiteX97" fmla="*/ 1259 w 2354"/>
              <a:gd name="connsiteY97" fmla="*/ 660 h 2977"/>
              <a:gd name="connsiteX98" fmla="*/ 1259 w 2354"/>
              <a:gd name="connsiteY98" fmla="*/ 660 h 2977"/>
              <a:gd name="connsiteX0" fmla="*/ 1260 w 2355"/>
              <a:gd name="connsiteY0" fmla="*/ 660 h 2977"/>
              <a:gd name="connsiteX1" fmla="*/ 1260 w 2355"/>
              <a:gd name="connsiteY1" fmla="*/ 660 h 2977"/>
              <a:gd name="connsiteX2" fmla="*/ 1217 w 2355"/>
              <a:gd name="connsiteY2" fmla="*/ 696 h 2977"/>
              <a:gd name="connsiteX3" fmla="*/ 1172 w 2355"/>
              <a:gd name="connsiteY3" fmla="*/ 735 h 2977"/>
              <a:gd name="connsiteX4" fmla="*/ 1126 w 2355"/>
              <a:gd name="connsiteY4" fmla="*/ 777 h 2977"/>
              <a:gd name="connsiteX5" fmla="*/ 1080 w 2355"/>
              <a:gd name="connsiteY5" fmla="*/ 820 h 2977"/>
              <a:gd name="connsiteX6" fmla="*/ 1033 w 2355"/>
              <a:gd name="connsiteY6" fmla="*/ 867 h 2977"/>
              <a:gd name="connsiteX7" fmla="*/ 986 w 2355"/>
              <a:gd name="connsiteY7" fmla="*/ 914 h 2977"/>
              <a:gd name="connsiteX8" fmla="*/ 939 w 2355"/>
              <a:gd name="connsiteY8" fmla="*/ 964 h 2977"/>
              <a:gd name="connsiteX9" fmla="*/ 892 w 2355"/>
              <a:gd name="connsiteY9" fmla="*/ 1017 h 2977"/>
              <a:gd name="connsiteX10" fmla="*/ 845 w 2355"/>
              <a:gd name="connsiteY10" fmla="*/ 1073 h 2977"/>
              <a:gd name="connsiteX11" fmla="*/ 798 w 2355"/>
              <a:gd name="connsiteY11" fmla="*/ 1129 h 2977"/>
              <a:gd name="connsiteX12" fmla="*/ 749 w 2355"/>
              <a:gd name="connsiteY12" fmla="*/ 1189 h 2977"/>
              <a:gd name="connsiteX13" fmla="*/ 703 w 2355"/>
              <a:gd name="connsiteY13" fmla="*/ 1251 h 2977"/>
              <a:gd name="connsiteX14" fmla="*/ 656 w 2355"/>
              <a:gd name="connsiteY14" fmla="*/ 1315 h 2977"/>
              <a:gd name="connsiteX15" fmla="*/ 609 w 2355"/>
              <a:gd name="connsiteY15" fmla="*/ 1383 h 2977"/>
              <a:gd name="connsiteX16" fmla="*/ 562 w 2355"/>
              <a:gd name="connsiteY16" fmla="*/ 1452 h 2977"/>
              <a:gd name="connsiteX17" fmla="*/ 515 w 2355"/>
              <a:gd name="connsiteY17" fmla="*/ 1521 h 2977"/>
              <a:gd name="connsiteX18" fmla="*/ 470 w 2355"/>
              <a:gd name="connsiteY18" fmla="*/ 1596 h 2977"/>
              <a:gd name="connsiteX19" fmla="*/ 425 w 2355"/>
              <a:gd name="connsiteY19" fmla="*/ 1671 h 2977"/>
              <a:gd name="connsiteX20" fmla="*/ 380 w 2355"/>
              <a:gd name="connsiteY20" fmla="*/ 1750 h 2977"/>
              <a:gd name="connsiteX21" fmla="*/ 337 w 2355"/>
              <a:gd name="connsiteY21" fmla="*/ 1831 h 2977"/>
              <a:gd name="connsiteX22" fmla="*/ 294 w 2355"/>
              <a:gd name="connsiteY22" fmla="*/ 1913 h 2977"/>
              <a:gd name="connsiteX23" fmla="*/ 252 w 2355"/>
              <a:gd name="connsiteY23" fmla="*/ 1998 h 2977"/>
              <a:gd name="connsiteX24" fmla="*/ 211 w 2355"/>
              <a:gd name="connsiteY24" fmla="*/ 2086 h 2977"/>
              <a:gd name="connsiteX25" fmla="*/ 172 w 2355"/>
              <a:gd name="connsiteY25" fmla="*/ 2176 h 2977"/>
              <a:gd name="connsiteX26" fmla="*/ 132 w 2355"/>
              <a:gd name="connsiteY26" fmla="*/ 2268 h 2977"/>
              <a:gd name="connsiteX27" fmla="*/ 95 w 2355"/>
              <a:gd name="connsiteY27" fmla="*/ 2362 h 2977"/>
              <a:gd name="connsiteX28" fmla="*/ 59 w 2355"/>
              <a:gd name="connsiteY28" fmla="*/ 2459 h 2977"/>
              <a:gd name="connsiteX29" fmla="*/ 23 w 2355"/>
              <a:gd name="connsiteY29" fmla="*/ 2559 h 2977"/>
              <a:gd name="connsiteX30" fmla="*/ 1 w 2355"/>
              <a:gd name="connsiteY30" fmla="*/ 2694 h 2977"/>
              <a:gd name="connsiteX31" fmla="*/ 3 w 2355"/>
              <a:gd name="connsiteY31" fmla="*/ 2966 h 2977"/>
              <a:gd name="connsiteX32" fmla="*/ 209 w 2355"/>
              <a:gd name="connsiteY32" fmla="*/ 2977 h 2977"/>
              <a:gd name="connsiteX33" fmla="*/ 209 w 2355"/>
              <a:gd name="connsiteY33" fmla="*/ 2977 h 2977"/>
              <a:gd name="connsiteX34" fmla="*/ 230 w 2355"/>
              <a:gd name="connsiteY34" fmla="*/ 2889 h 2977"/>
              <a:gd name="connsiteX35" fmla="*/ 254 w 2355"/>
              <a:gd name="connsiteY35" fmla="*/ 2797 h 2977"/>
              <a:gd name="connsiteX36" fmla="*/ 279 w 2355"/>
              <a:gd name="connsiteY36" fmla="*/ 2705 h 2977"/>
              <a:gd name="connsiteX37" fmla="*/ 307 w 2355"/>
              <a:gd name="connsiteY37" fmla="*/ 2609 h 2977"/>
              <a:gd name="connsiteX38" fmla="*/ 335 w 2355"/>
              <a:gd name="connsiteY38" fmla="*/ 2512 h 2977"/>
              <a:gd name="connsiteX39" fmla="*/ 367 w 2355"/>
              <a:gd name="connsiteY39" fmla="*/ 2414 h 2977"/>
              <a:gd name="connsiteX40" fmla="*/ 401 w 2355"/>
              <a:gd name="connsiteY40" fmla="*/ 2315 h 2977"/>
              <a:gd name="connsiteX41" fmla="*/ 436 w 2355"/>
              <a:gd name="connsiteY41" fmla="*/ 2217 h 2977"/>
              <a:gd name="connsiteX42" fmla="*/ 476 w 2355"/>
              <a:gd name="connsiteY42" fmla="*/ 2118 h 2977"/>
              <a:gd name="connsiteX43" fmla="*/ 515 w 2355"/>
              <a:gd name="connsiteY43" fmla="*/ 2018 h 2977"/>
              <a:gd name="connsiteX44" fmla="*/ 558 w 2355"/>
              <a:gd name="connsiteY44" fmla="*/ 1921 h 2977"/>
              <a:gd name="connsiteX45" fmla="*/ 603 w 2355"/>
              <a:gd name="connsiteY45" fmla="*/ 1825 h 2977"/>
              <a:gd name="connsiteX46" fmla="*/ 652 w 2355"/>
              <a:gd name="connsiteY46" fmla="*/ 1730 h 2977"/>
              <a:gd name="connsiteX47" fmla="*/ 703 w 2355"/>
              <a:gd name="connsiteY47" fmla="*/ 1636 h 2977"/>
              <a:gd name="connsiteX48" fmla="*/ 755 w 2355"/>
              <a:gd name="connsiteY48" fmla="*/ 1544 h 2977"/>
              <a:gd name="connsiteX49" fmla="*/ 809 w 2355"/>
              <a:gd name="connsiteY49" fmla="*/ 1456 h 2977"/>
              <a:gd name="connsiteX50" fmla="*/ 809 w 2355"/>
              <a:gd name="connsiteY50" fmla="*/ 1456 h 2977"/>
              <a:gd name="connsiteX51" fmla="*/ 853 w 2355"/>
              <a:gd name="connsiteY51" fmla="*/ 1388 h 2977"/>
              <a:gd name="connsiteX52" fmla="*/ 898 w 2355"/>
              <a:gd name="connsiteY52" fmla="*/ 1323 h 2977"/>
              <a:gd name="connsiteX53" fmla="*/ 943 w 2355"/>
              <a:gd name="connsiteY53" fmla="*/ 1259 h 2977"/>
              <a:gd name="connsiteX54" fmla="*/ 990 w 2355"/>
              <a:gd name="connsiteY54" fmla="*/ 1195 h 2977"/>
              <a:gd name="connsiteX55" fmla="*/ 1035 w 2355"/>
              <a:gd name="connsiteY55" fmla="*/ 1133 h 2977"/>
              <a:gd name="connsiteX56" fmla="*/ 1081 w 2355"/>
              <a:gd name="connsiteY56" fmla="*/ 1073 h 2977"/>
              <a:gd name="connsiteX57" fmla="*/ 1128 w 2355"/>
              <a:gd name="connsiteY57" fmla="*/ 1013 h 2977"/>
              <a:gd name="connsiteX58" fmla="*/ 1177 w 2355"/>
              <a:gd name="connsiteY58" fmla="*/ 955 h 2977"/>
              <a:gd name="connsiteX59" fmla="*/ 1226 w 2355"/>
              <a:gd name="connsiteY59" fmla="*/ 897 h 2977"/>
              <a:gd name="connsiteX60" fmla="*/ 1273 w 2355"/>
              <a:gd name="connsiteY60" fmla="*/ 842 h 2977"/>
              <a:gd name="connsiteX61" fmla="*/ 1322 w 2355"/>
              <a:gd name="connsiteY61" fmla="*/ 788 h 2977"/>
              <a:gd name="connsiteX62" fmla="*/ 1372 w 2355"/>
              <a:gd name="connsiteY62" fmla="*/ 734 h 2977"/>
              <a:gd name="connsiteX63" fmla="*/ 1421 w 2355"/>
              <a:gd name="connsiteY63" fmla="*/ 683 h 2977"/>
              <a:gd name="connsiteX64" fmla="*/ 1470 w 2355"/>
              <a:gd name="connsiteY64" fmla="*/ 632 h 2977"/>
              <a:gd name="connsiteX65" fmla="*/ 1520 w 2355"/>
              <a:gd name="connsiteY65" fmla="*/ 583 h 2977"/>
              <a:gd name="connsiteX66" fmla="*/ 1571 w 2355"/>
              <a:gd name="connsiteY66" fmla="*/ 537 h 2977"/>
              <a:gd name="connsiteX67" fmla="*/ 1620 w 2355"/>
              <a:gd name="connsiteY67" fmla="*/ 490 h 2977"/>
              <a:gd name="connsiteX68" fmla="*/ 1670 w 2355"/>
              <a:gd name="connsiteY68" fmla="*/ 445 h 2977"/>
              <a:gd name="connsiteX69" fmla="*/ 1721 w 2355"/>
              <a:gd name="connsiteY69" fmla="*/ 403 h 2977"/>
              <a:gd name="connsiteX70" fmla="*/ 1770 w 2355"/>
              <a:gd name="connsiteY70" fmla="*/ 362 h 2977"/>
              <a:gd name="connsiteX71" fmla="*/ 1821 w 2355"/>
              <a:gd name="connsiteY71" fmla="*/ 323 h 2977"/>
              <a:gd name="connsiteX72" fmla="*/ 1871 w 2355"/>
              <a:gd name="connsiteY72" fmla="*/ 283 h 2977"/>
              <a:gd name="connsiteX73" fmla="*/ 1920 w 2355"/>
              <a:gd name="connsiteY73" fmla="*/ 248 h 2977"/>
              <a:gd name="connsiteX74" fmla="*/ 1969 w 2355"/>
              <a:gd name="connsiteY74" fmla="*/ 214 h 2977"/>
              <a:gd name="connsiteX75" fmla="*/ 2019 w 2355"/>
              <a:gd name="connsiteY75" fmla="*/ 180 h 2977"/>
              <a:gd name="connsiteX76" fmla="*/ 2068 w 2355"/>
              <a:gd name="connsiteY76" fmla="*/ 148 h 2977"/>
              <a:gd name="connsiteX77" fmla="*/ 2117 w 2355"/>
              <a:gd name="connsiteY77" fmla="*/ 120 h 2977"/>
              <a:gd name="connsiteX78" fmla="*/ 2166 w 2355"/>
              <a:gd name="connsiteY78" fmla="*/ 92 h 2977"/>
              <a:gd name="connsiteX79" fmla="*/ 2213 w 2355"/>
              <a:gd name="connsiteY79" fmla="*/ 66 h 2977"/>
              <a:gd name="connsiteX80" fmla="*/ 2261 w 2355"/>
              <a:gd name="connsiteY80" fmla="*/ 43 h 2977"/>
              <a:gd name="connsiteX81" fmla="*/ 2308 w 2355"/>
              <a:gd name="connsiteY81" fmla="*/ 21 h 2977"/>
              <a:gd name="connsiteX82" fmla="*/ 2355 w 2355"/>
              <a:gd name="connsiteY82" fmla="*/ 0 h 2977"/>
              <a:gd name="connsiteX83" fmla="*/ 2355 w 2355"/>
              <a:gd name="connsiteY83" fmla="*/ 0 h 2977"/>
              <a:gd name="connsiteX84" fmla="*/ 2335 w 2355"/>
              <a:gd name="connsiteY84" fmla="*/ 8 h 2977"/>
              <a:gd name="connsiteX85" fmla="*/ 2274 w 2355"/>
              <a:gd name="connsiteY85" fmla="*/ 30 h 2977"/>
              <a:gd name="connsiteX86" fmla="*/ 2229 w 2355"/>
              <a:gd name="connsiteY86" fmla="*/ 49 h 2977"/>
              <a:gd name="connsiteX87" fmla="*/ 2177 w 2355"/>
              <a:gd name="connsiteY87" fmla="*/ 73 h 2977"/>
              <a:gd name="connsiteX88" fmla="*/ 2115 w 2355"/>
              <a:gd name="connsiteY88" fmla="*/ 101 h 2977"/>
              <a:gd name="connsiteX89" fmla="*/ 2046 w 2355"/>
              <a:gd name="connsiteY89" fmla="*/ 135 h 2977"/>
              <a:gd name="connsiteX90" fmla="*/ 1971 w 2355"/>
              <a:gd name="connsiteY90" fmla="*/ 176 h 2977"/>
              <a:gd name="connsiteX91" fmla="*/ 1886 w 2355"/>
              <a:gd name="connsiteY91" fmla="*/ 223 h 2977"/>
              <a:gd name="connsiteX92" fmla="*/ 1796 w 2355"/>
              <a:gd name="connsiteY92" fmla="*/ 278 h 2977"/>
              <a:gd name="connsiteX93" fmla="*/ 1700 w 2355"/>
              <a:gd name="connsiteY93" fmla="*/ 340 h 2977"/>
              <a:gd name="connsiteX94" fmla="*/ 1597 w 2355"/>
              <a:gd name="connsiteY94" fmla="*/ 407 h 2977"/>
              <a:gd name="connsiteX95" fmla="*/ 1490 w 2355"/>
              <a:gd name="connsiteY95" fmla="*/ 484 h 2977"/>
              <a:gd name="connsiteX96" fmla="*/ 1378 w 2355"/>
              <a:gd name="connsiteY96" fmla="*/ 568 h 2977"/>
              <a:gd name="connsiteX97" fmla="*/ 1260 w 2355"/>
              <a:gd name="connsiteY97" fmla="*/ 660 h 2977"/>
              <a:gd name="connsiteX98" fmla="*/ 1260 w 2355"/>
              <a:gd name="connsiteY98" fmla="*/ 660 h 2977"/>
              <a:gd name="connsiteX0" fmla="*/ 1264 w 2359"/>
              <a:gd name="connsiteY0" fmla="*/ 660 h 2977"/>
              <a:gd name="connsiteX1" fmla="*/ 1264 w 2359"/>
              <a:gd name="connsiteY1" fmla="*/ 660 h 2977"/>
              <a:gd name="connsiteX2" fmla="*/ 1221 w 2359"/>
              <a:gd name="connsiteY2" fmla="*/ 696 h 2977"/>
              <a:gd name="connsiteX3" fmla="*/ 1176 w 2359"/>
              <a:gd name="connsiteY3" fmla="*/ 735 h 2977"/>
              <a:gd name="connsiteX4" fmla="*/ 1130 w 2359"/>
              <a:gd name="connsiteY4" fmla="*/ 777 h 2977"/>
              <a:gd name="connsiteX5" fmla="*/ 1084 w 2359"/>
              <a:gd name="connsiteY5" fmla="*/ 820 h 2977"/>
              <a:gd name="connsiteX6" fmla="*/ 1037 w 2359"/>
              <a:gd name="connsiteY6" fmla="*/ 867 h 2977"/>
              <a:gd name="connsiteX7" fmla="*/ 990 w 2359"/>
              <a:gd name="connsiteY7" fmla="*/ 914 h 2977"/>
              <a:gd name="connsiteX8" fmla="*/ 943 w 2359"/>
              <a:gd name="connsiteY8" fmla="*/ 964 h 2977"/>
              <a:gd name="connsiteX9" fmla="*/ 896 w 2359"/>
              <a:gd name="connsiteY9" fmla="*/ 1017 h 2977"/>
              <a:gd name="connsiteX10" fmla="*/ 849 w 2359"/>
              <a:gd name="connsiteY10" fmla="*/ 1073 h 2977"/>
              <a:gd name="connsiteX11" fmla="*/ 802 w 2359"/>
              <a:gd name="connsiteY11" fmla="*/ 1129 h 2977"/>
              <a:gd name="connsiteX12" fmla="*/ 753 w 2359"/>
              <a:gd name="connsiteY12" fmla="*/ 1189 h 2977"/>
              <a:gd name="connsiteX13" fmla="*/ 707 w 2359"/>
              <a:gd name="connsiteY13" fmla="*/ 1251 h 2977"/>
              <a:gd name="connsiteX14" fmla="*/ 660 w 2359"/>
              <a:gd name="connsiteY14" fmla="*/ 1315 h 2977"/>
              <a:gd name="connsiteX15" fmla="*/ 613 w 2359"/>
              <a:gd name="connsiteY15" fmla="*/ 1383 h 2977"/>
              <a:gd name="connsiteX16" fmla="*/ 566 w 2359"/>
              <a:gd name="connsiteY16" fmla="*/ 1452 h 2977"/>
              <a:gd name="connsiteX17" fmla="*/ 519 w 2359"/>
              <a:gd name="connsiteY17" fmla="*/ 1521 h 2977"/>
              <a:gd name="connsiteX18" fmla="*/ 474 w 2359"/>
              <a:gd name="connsiteY18" fmla="*/ 1596 h 2977"/>
              <a:gd name="connsiteX19" fmla="*/ 429 w 2359"/>
              <a:gd name="connsiteY19" fmla="*/ 1671 h 2977"/>
              <a:gd name="connsiteX20" fmla="*/ 384 w 2359"/>
              <a:gd name="connsiteY20" fmla="*/ 1750 h 2977"/>
              <a:gd name="connsiteX21" fmla="*/ 341 w 2359"/>
              <a:gd name="connsiteY21" fmla="*/ 1831 h 2977"/>
              <a:gd name="connsiteX22" fmla="*/ 298 w 2359"/>
              <a:gd name="connsiteY22" fmla="*/ 1913 h 2977"/>
              <a:gd name="connsiteX23" fmla="*/ 256 w 2359"/>
              <a:gd name="connsiteY23" fmla="*/ 1998 h 2977"/>
              <a:gd name="connsiteX24" fmla="*/ 215 w 2359"/>
              <a:gd name="connsiteY24" fmla="*/ 2086 h 2977"/>
              <a:gd name="connsiteX25" fmla="*/ 176 w 2359"/>
              <a:gd name="connsiteY25" fmla="*/ 2176 h 2977"/>
              <a:gd name="connsiteX26" fmla="*/ 136 w 2359"/>
              <a:gd name="connsiteY26" fmla="*/ 2268 h 2977"/>
              <a:gd name="connsiteX27" fmla="*/ 99 w 2359"/>
              <a:gd name="connsiteY27" fmla="*/ 2362 h 2977"/>
              <a:gd name="connsiteX28" fmla="*/ 63 w 2359"/>
              <a:gd name="connsiteY28" fmla="*/ 2459 h 2977"/>
              <a:gd name="connsiteX29" fmla="*/ 27 w 2359"/>
              <a:gd name="connsiteY29" fmla="*/ 2559 h 2977"/>
              <a:gd name="connsiteX30" fmla="*/ 5 w 2359"/>
              <a:gd name="connsiteY30" fmla="*/ 2694 h 2977"/>
              <a:gd name="connsiteX31" fmla="*/ 3 w 2359"/>
              <a:gd name="connsiteY31" fmla="*/ 2976 h 2977"/>
              <a:gd name="connsiteX32" fmla="*/ 213 w 2359"/>
              <a:gd name="connsiteY32" fmla="*/ 2977 h 2977"/>
              <a:gd name="connsiteX33" fmla="*/ 213 w 2359"/>
              <a:gd name="connsiteY33" fmla="*/ 2977 h 2977"/>
              <a:gd name="connsiteX34" fmla="*/ 234 w 2359"/>
              <a:gd name="connsiteY34" fmla="*/ 2889 h 2977"/>
              <a:gd name="connsiteX35" fmla="*/ 258 w 2359"/>
              <a:gd name="connsiteY35" fmla="*/ 2797 h 2977"/>
              <a:gd name="connsiteX36" fmla="*/ 283 w 2359"/>
              <a:gd name="connsiteY36" fmla="*/ 2705 h 2977"/>
              <a:gd name="connsiteX37" fmla="*/ 311 w 2359"/>
              <a:gd name="connsiteY37" fmla="*/ 2609 h 2977"/>
              <a:gd name="connsiteX38" fmla="*/ 339 w 2359"/>
              <a:gd name="connsiteY38" fmla="*/ 2512 h 2977"/>
              <a:gd name="connsiteX39" fmla="*/ 371 w 2359"/>
              <a:gd name="connsiteY39" fmla="*/ 2414 h 2977"/>
              <a:gd name="connsiteX40" fmla="*/ 405 w 2359"/>
              <a:gd name="connsiteY40" fmla="*/ 2315 h 2977"/>
              <a:gd name="connsiteX41" fmla="*/ 440 w 2359"/>
              <a:gd name="connsiteY41" fmla="*/ 2217 h 2977"/>
              <a:gd name="connsiteX42" fmla="*/ 480 w 2359"/>
              <a:gd name="connsiteY42" fmla="*/ 2118 h 2977"/>
              <a:gd name="connsiteX43" fmla="*/ 519 w 2359"/>
              <a:gd name="connsiteY43" fmla="*/ 2018 h 2977"/>
              <a:gd name="connsiteX44" fmla="*/ 562 w 2359"/>
              <a:gd name="connsiteY44" fmla="*/ 1921 h 2977"/>
              <a:gd name="connsiteX45" fmla="*/ 607 w 2359"/>
              <a:gd name="connsiteY45" fmla="*/ 1825 h 2977"/>
              <a:gd name="connsiteX46" fmla="*/ 656 w 2359"/>
              <a:gd name="connsiteY46" fmla="*/ 1730 h 2977"/>
              <a:gd name="connsiteX47" fmla="*/ 707 w 2359"/>
              <a:gd name="connsiteY47" fmla="*/ 1636 h 2977"/>
              <a:gd name="connsiteX48" fmla="*/ 759 w 2359"/>
              <a:gd name="connsiteY48" fmla="*/ 1544 h 2977"/>
              <a:gd name="connsiteX49" fmla="*/ 813 w 2359"/>
              <a:gd name="connsiteY49" fmla="*/ 1456 h 2977"/>
              <a:gd name="connsiteX50" fmla="*/ 813 w 2359"/>
              <a:gd name="connsiteY50" fmla="*/ 1456 h 2977"/>
              <a:gd name="connsiteX51" fmla="*/ 857 w 2359"/>
              <a:gd name="connsiteY51" fmla="*/ 1388 h 2977"/>
              <a:gd name="connsiteX52" fmla="*/ 902 w 2359"/>
              <a:gd name="connsiteY52" fmla="*/ 1323 h 2977"/>
              <a:gd name="connsiteX53" fmla="*/ 947 w 2359"/>
              <a:gd name="connsiteY53" fmla="*/ 1259 h 2977"/>
              <a:gd name="connsiteX54" fmla="*/ 994 w 2359"/>
              <a:gd name="connsiteY54" fmla="*/ 1195 h 2977"/>
              <a:gd name="connsiteX55" fmla="*/ 1039 w 2359"/>
              <a:gd name="connsiteY55" fmla="*/ 1133 h 2977"/>
              <a:gd name="connsiteX56" fmla="*/ 1085 w 2359"/>
              <a:gd name="connsiteY56" fmla="*/ 1073 h 2977"/>
              <a:gd name="connsiteX57" fmla="*/ 1132 w 2359"/>
              <a:gd name="connsiteY57" fmla="*/ 1013 h 2977"/>
              <a:gd name="connsiteX58" fmla="*/ 1181 w 2359"/>
              <a:gd name="connsiteY58" fmla="*/ 955 h 2977"/>
              <a:gd name="connsiteX59" fmla="*/ 1230 w 2359"/>
              <a:gd name="connsiteY59" fmla="*/ 897 h 2977"/>
              <a:gd name="connsiteX60" fmla="*/ 1277 w 2359"/>
              <a:gd name="connsiteY60" fmla="*/ 842 h 2977"/>
              <a:gd name="connsiteX61" fmla="*/ 1326 w 2359"/>
              <a:gd name="connsiteY61" fmla="*/ 788 h 2977"/>
              <a:gd name="connsiteX62" fmla="*/ 1376 w 2359"/>
              <a:gd name="connsiteY62" fmla="*/ 734 h 2977"/>
              <a:gd name="connsiteX63" fmla="*/ 1425 w 2359"/>
              <a:gd name="connsiteY63" fmla="*/ 683 h 2977"/>
              <a:gd name="connsiteX64" fmla="*/ 1474 w 2359"/>
              <a:gd name="connsiteY64" fmla="*/ 632 h 2977"/>
              <a:gd name="connsiteX65" fmla="*/ 1524 w 2359"/>
              <a:gd name="connsiteY65" fmla="*/ 583 h 2977"/>
              <a:gd name="connsiteX66" fmla="*/ 1575 w 2359"/>
              <a:gd name="connsiteY66" fmla="*/ 537 h 2977"/>
              <a:gd name="connsiteX67" fmla="*/ 1624 w 2359"/>
              <a:gd name="connsiteY67" fmla="*/ 490 h 2977"/>
              <a:gd name="connsiteX68" fmla="*/ 1674 w 2359"/>
              <a:gd name="connsiteY68" fmla="*/ 445 h 2977"/>
              <a:gd name="connsiteX69" fmla="*/ 1725 w 2359"/>
              <a:gd name="connsiteY69" fmla="*/ 403 h 2977"/>
              <a:gd name="connsiteX70" fmla="*/ 1774 w 2359"/>
              <a:gd name="connsiteY70" fmla="*/ 362 h 2977"/>
              <a:gd name="connsiteX71" fmla="*/ 1825 w 2359"/>
              <a:gd name="connsiteY71" fmla="*/ 323 h 2977"/>
              <a:gd name="connsiteX72" fmla="*/ 1875 w 2359"/>
              <a:gd name="connsiteY72" fmla="*/ 283 h 2977"/>
              <a:gd name="connsiteX73" fmla="*/ 1924 w 2359"/>
              <a:gd name="connsiteY73" fmla="*/ 248 h 2977"/>
              <a:gd name="connsiteX74" fmla="*/ 1973 w 2359"/>
              <a:gd name="connsiteY74" fmla="*/ 214 h 2977"/>
              <a:gd name="connsiteX75" fmla="*/ 2023 w 2359"/>
              <a:gd name="connsiteY75" fmla="*/ 180 h 2977"/>
              <a:gd name="connsiteX76" fmla="*/ 2072 w 2359"/>
              <a:gd name="connsiteY76" fmla="*/ 148 h 2977"/>
              <a:gd name="connsiteX77" fmla="*/ 2121 w 2359"/>
              <a:gd name="connsiteY77" fmla="*/ 120 h 2977"/>
              <a:gd name="connsiteX78" fmla="*/ 2170 w 2359"/>
              <a:gd name="connsiteY78" fmla="*/ 92 h 2977"/>
              <a:gd name="connsiteX79" fmla="*/ 2217 w 2359"/>
              <a:gd name="connsiteY79" fmla="*/ 66 h 2977"/>
              <a:gd name="connsiteX80" fmla="*/ 2265 w 2359"/>
              <a:gd name="connsiteY80" fmla="*/ 43 h 2977"/>
              <a:gd name="connsiteX81" fmla="*/ 2312 w 2359"/>
              <a:gd name="connsiteY81" fmla="*/ 21 h 2977"/>
              <a:gd name="connsiteX82" fmla="*/ 2359 w 2359"/>
              <a:gd name="connsiteY82" fmla="*/ 0 h 2977"/>
              <a:gd name="connsiteX83" fmla="*/ 2359 w 2359"/>
              <a:gd name="connsiteY83" fmla="*/ 0 h 2977"/>
              <a:gd name="connsiteX84" fmla="*/ 2339 w 2359"/>
              <a:gd name="connsiteY84" fmla="*/ 8 h 2977"/>
              <a:gd name="connsiteX85" fmla="*/ 2278 w 2359"/>
              <a:gd name="connsiteY85" fmla="*/ 30 h 2977"/>
              <a:gd name="connsiteX86" fmla="*/ 2233 w 2359"/>
              <a:gd name="connsiteY86" fmla="*/ 49 h 2977"/>
              <a:gd name="connsiteX87" fmla="*/ 2181 w 2359"/>
              <a:gd name="connsiteY87" fmla="*/ 73 h 2977"/>
              <a:gd name="connsiteX88" fmla="*/ 2119 w 2359"/>
              <a:gd name="connsiteY88" fmla="*/ 101 h 2977"/>
              <a:gd name="connsiteX89" fmla="*/ 2050 w 2359"/>
              <a:gd name="connsiteY89" fmla="*/ 135 h 2977"/>
              <a:gd name="connsiteX90" fmla="*/ 1975 w 2359"/>
              <a:gd name="connsiteY90" fmla="*/ 176 h 2977"/>
              <a:gd name="connsiteX91" fmla="*/ 1890 w 2359"/>
              <a:gd name="connsiteY91" fmla="*/ 223 h 2977"/>
              <a:gd name="connsiteX92" fmla="*/ 1800 w 2359"/>
              <a:gd name="connsiteY92" fmla="*/ 278 h 2977"/>
              <a:gd name="connsiteX93" fmla="*/ 1704 w 2359"/>
              <a:gd name="connsiteY93" fmla="*/ 340 h 2977"/>
              <a:gd name="connsiteX94" fmla="*/ 1601 w 2359"/>
              <a:gd name="connsiteY94" fmla="*/ 407 h 2977"/>
              <a:gd name="connsiteX95" fmla="*/ 1494 w 2359"/>
              <a:gd name="connsiteY95" fmla="*/ 484 h 2977"/>
              <a:gd name="connsiteX96" fmla="*/ 1382 w 2359"/>
              <a:gd name="connsiteY96" fmla="*/ 568 h 2977"/>
              <a:gd name="connsiteX97" fmla="*/ 1264 w 2359"/>
              <a:gd name="connsiteY97" fmla="*/ 660 h 2977"/>
              <a:gd name="connsiteX98" fmla="*/ 1264 w 2359"/>
              <a:gd name="connsiteY98" fmla="*/ 660 h 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2359" h="2977">
                <a:moveTo>
                  <a:pt x="1264" y="660"/>
                </a:moveTo>
                <a:lnTo>
                  <a:pt x="1264" y="660"/>
                </a:lnTo>
                <a:cubicBezTo>
                  <a:pt x="1250" y="672"/>
                  <a:pt x="1235" y="684"/>
                  <a:pt x="1221" y="696"/>
                </a:cubicBezTo>
                <a:lnTo>
                  <a:pt x="1176" y="735"/>
                </a:lnTo>
                <a:cubicBezTo>
                  <a:pt x="1161" y="749"/>
                  <a:pt x="1145" y="763"/>
                  <a:pt x="1130" y="777"/>
                </a:cubicBezTo>
                <a:lnTo>
                  <a:pt x="1084" y="820"/>
                </a:lnTo>
                <a:lnTo>
                  <a:pt x="1037" y="867"/>
                </a:lnTo>
                <a:lnTo>
                  <a:pt x="990" y="914"/>
                </a:lnTo>
                <a:lnTo>
                  <a:pt x="943" y="964"/>
                </a:lnTo>
                <a:lnTo>
                  <a:pt x="896" y="1017"/>
                </a:lnTo>
                <a:lnTo>
                  <a:pt x="849" y="1073"/>
                </a:lnTo>
                <a:lnTo>
                  <a:pt x="802" y="1129"/>
                </a:lnTo>
                <a:cubicBezTo>
                  <a:pt x="786" y="1149"/>
                  <a:pt x="769" y="1169"/>
                  <a:pt x="753" y="1189"/>
                </a:cubicBezTo>
                <a:cubicBezTo>
                  <a:pt x="738" y="1210"/>
                  <a:pt x="722" y="1230"/>
                  <a:pt x="707" y="1251"/>
                </a:cubicBezTo>
                <a:cubicBezTo>
                  <a:pt x="691" y="1272"/>
                  <a:pt x="676" y="1294"/>
                  <a:pt x="660" y="1315"/>
                </a:cubicBezTo>
                <a:lnTo>
                  <a:pt x="613" y="1383"/>
                </a:lnTo>
                <a:cubicBezTo>
                  <a:pt x="597" y="1406"/>
                  <a:pt x="582" y="1429"/>
                  <a:pt x="566" y="1452"/>
                </a:cubicBezTo>
                <a:cubicBezTo>
                  <a:pt x="550" y="1475"/>
                  <a:pt x="535" y="1498"/>
                  <a:pt x="519" y="1521"/>
                </a:cubicBezTo>
                <a:lnTo>
                  <a:pt x="474" y="1596"/>
                </a:lnTo>
                <a:lnTo>
                  <a:pt x="429" y="1671"/>
                </a:lnTo>
                <a:cubicBezTo>
                  <a:pt x="414" y="1697"/>
                  <a:pt x="399" y="1724"/>
                  <a:pt x="384" y="1750"/>
                </a:cubicBezTo>
                <a:cubicBezTo>
                  <a:pt x="370" y="1777"/>
                  <a:pt x="355" y="1804"/>
                  <a:pt x="341" y="1831"/>
                </a:cubicBezTo>
                <a:cubicBezTo>
                  <a:pt x="327" y="1858"/>
                  <a:pt x="312" y="1886"/>
                  <a:pt x="298" y="1913"/>
                </a:cubicBezTo>
                <a:cubicBezTo>
                  <a:pt x="284" y="1941"/>
                  <a:pt x="270" y="1970"/>
                  <a:pt x="256" y="1998"/>
                </a:cubicBezTo>
                <a:cubicBezTo>
                  <a:pt x="242" y="2027"/>
                  <a:pt x="229" y="2057"/>
                  <a:pt x="215" y="2086"/>
                </a:cubicBezTo>
                <a:lnTo>
                  <a:pt x="176" y="2176"/>
                </a:lnTo>
                <a:cubicBezTo>
                  <a:pt x="163" y="2207"/>
                  <a:pt x="149" y="2237"/>
                  <a:pt x="136" y="2268"/>
                </a:cubicBezTo>
                <a:cubicBezTo>
                  <a:pt x="124" y="2299"/>
                  <a:pt x="111" y="2331"/>
                  <a:pt x="99" y="2362"/>
                </a:cubicBezTo>
                <a:cubicBezTo>
                  <a:pt x="87" y="2394"/>
                  <a:pt x="75" y="2427"/>
                  <a:pt x="63" y="2459"/>
                </a:cubicBezTo>
                <a:cubicBezTo>
                  <a:pt x="51" y="2492"/>
                  <a:pt x="39" y="2526"/>
                  <a:pt x="27" y="2559"/>
                </a:cubicBezTo>
                <a:cubicBezTo>
                  <a:pt x="16" y="2593"/>
                  <a:pt x="7" y="2625"/>
                  <a:pt x="5" y="2694"/>
                </a:cubicBezTo>
                <a:cubicBezTo>
                  <a:pt x="8" y="2788"/>
                  <a:pt x="0" y="2882"/>
                  <a:pt x="3" y="2976"/>
                </a:cubicBezTo>
                <a:lnTo>
                  <a:pt x="213" y="2977"/>
                </a:lnTo>
                <a:lnTo>
                  <a:pt x="213" y="2977"/>
                </a:lnTo>
                <a:cubicBezTo>
                  <a:pt x="220" y="2948"/>
                  <a:pt x="227" y="2918"/>
                  <a:pt x="234" y="2889"/>
                </a:cubicBezTo>
                <a:cubicBezTo>
                  <a:pt x="242" y="2858"/>
                  <a:pt x="250" y="2828"/>
                  <a:pt x="258" y="2797"/>
                </a:cubicBezTo>
                <a:cubicBezTo>
                  <a:pt x="266" y="2766"/>
                  <a:pt x="275" y="2736"/>
                  <a:pt x="283" y="2705"/>
                </a:cubicBezTo>
                <a:cubicBezTo>
                  <a:pt x="292" y="2673"/>
                  <a:pt x="302" y="2641"/>
                  <a:pt x="311" y="2609"/>
                </a:cubicBezTo>
                <a:cubicBezTo>
                  <a:pt x="320" y="2577"/>
                  <a:pt x="330" y="2544"/>
                  <a:pt x="339" y="2512"/>
                </a:cubicBezTo>
                <a:cubicBezTo>
                  <a:pt x="350" y="2479"/>
                  <a:pt x="360" y="2447"/>
                  <a:pt x="371" y="2414"/>
                </a:cubicBezTo>
                <a:cubicBezTo>
                  <a:pt x="382" y="2381"/>
                  <a:pt x="394" y="2348"/>
                  <a:pt x="405" y="2315"/>
                </a:cubicBezTo>
                <a:cubicBezTo>
                  <a:pt x="417" y="2282"/>
                  <a:pt x="428" y="2250"/>
                  <a:pt x="440" y="2217"/>
                </a:cubicBezTo>
                <a:cubicBezTo>
                  <a:pt x="453" y="2184"/>
                  <a:pt x="467" y="2151"/>
                  <a:pt x="480" y="2118"/>
                </a:cubicBezTo>
                <a:cubicBezTo>
                  <a:pt x="493" y="2085"/>
                  <a:pt x="506" y="2051"/>
                  <a:pt x="519" y="2018"/>
                </a:cubicBezTo>
                <a:cubicBezTo>
                  <a:pt x="533" y="1986"/>
                  <a:pt x="548" y="1953"/>
                  <a:pt x="562" y="1921"/>
                </a:cubicBezTo>
                <a:lnTo>
                  <a:pt x="607" y="1825"/>
                </a:lnTo>
                <a:cubicBezTo>
                  <a:pt x="623" y="1793"/>
                  <a:pt x="640" y="1762"/>
                  <a:pt x="656" y="1730"/>
                </a:cubicBezTo>
                <a:cubicBezTo>
                  <a:pt x="673" y="1699"/>
                  <a:pt x="690" y="1667"/>
                  <a:pt x="707" y="1636"/>
                </a:cubicBezTo>
                <a:cubicBezTo>
                  <a:pt x="724" y="1605"/>
                  <a:pt x="742" y="1575"/>
                  <a:pt x="759" y="1544"/>
                </a:cubicBezTo>
                <a:cubicBezTo>
                  <a:pt x="777" y="1515"/>
                  <a:pt x="795" y="1485"/>
                  <a:pt x="813" y="1456"/>
                </a:cubicBezTo>
                <a:lnTo>
                  <a:pt x="813" y="1456"/>
                </a:lnTo>
                <a:cubicBezTo>
                  <a:pt x="828" y="1433"/>
                  <a:pt x="842" y="1411"/>
                  <a:pt x="857" y="1388"/>
                </a:cubicBezTo>
                <a:cubicBezTo>
                  <a:pt x="872" y="1366"/>
                  <a:pt x="887" y="1345"/>
                  <a:pt x="902" y="1323"/>
                </a:cubicBezTo>
                <a:cubicBezTo>
                  <a:pt x="917" y="1302"/>
                  <a:pt x="932" y="1280"/>
                  <a:pt x="947" y="1259"/>
                </a:cubicBezTo>
                <a:cubicBezTo>
                  <a:pt x="963" y="1238"/>
                  <a:pt x="978" y="1216"/>
                  <a:pt x="994" y="1195"/>
                </a:cubicBezTo>
                <a:cubicBezTo>
                  <a:pt x="1009" y="1174"/>
                  <a:pt x="1024" y="1154"/>
                  <a:pt x="1039" y="1133"/>
                </a:cubicBezTo>
                <a:cubicBezTo>
                  <a:pt x="1054" y="1113"/>
                  <a:pt x="1070" y="1093"/>
                  <a:pt x="1085" y="1073"/>
                </a:cubicBezTo>
                <a:cubicBezTo>
                  <a:pt x="1101" y="1053"/>
                  <a:pt x="1116" y="1033"/>
                  <a:pt x="1132" y="1013"/>
                </a:cubicBezTo>
                <a:lnTo>
                  <a:pt x="1181" y="955"/>
                </a:lnTo>
                <a:lnTo>
                  <a:pt x="1230" y="897"/>
                </a:lnTo>
                <a:cubicBezTo>
                  <a:pt x="1246" y="879"/>
                  <a:pt x="1261" y="860"/>
                  <a:pt x="1277" y="842"/>
                </a:cubicBezTo>
                <a:cubicBezTo>
                  <a:pt x="1293" y="824"/>
                  <a:pt x="1310" y="806"/>
                  <a:pt x="1326" y="788"/>
                </a:cubicBezTo>
                <a:cubicBezTo>
                  <a:pt x="1343" y="770"/>
                  <a:pt x="1359" y="752"/>
                  <a:pt x="1376" y="734"/>
                </a:cubicBezTo>
                <a:cubicBezTo>
                  <a:pt x="1392" y="717"/>
                  <a:pt x="1409" y="700"/>
                  <a:pt x="1425" y="683"/>
                </a:cubicBezTo>
                <a:cubicBezTo>
                  <a:pt x="1441" y="666"/>
                  <a:pt x="1458" y="649"/>
                  <a:pt x="1474" y="632"/>
                </a:cubicBezTo>
                <a:cubicBezTo>
                  <a:pt x="1491" y="616"/>
                  <a:pt x="1507" y="599"/>
                  <a:pt x="1524" y="583"/>
                </a:cubicBezTo>
                <a:cubicBezTo>
                  <a:pt x="1541" y="568"/>
                  <a:pt x="1558" y="552"/>
                  <a:pt x="1575" y="537"/>
                </a:cubicBezTo>
                <a:cubicBezTo>
                  <a:pt x="1591" y="521"/>
                  <a:pt x="1608" y="506"/>
                  <a:pt x="1624" y="490"/>
                </a:cubicBezTo>
                <a:cubicBezTo>
                  <a:pt x="1641" y="475"/>
                  <a:pt x="1657" y="460"/>
                  <a:pt x="1674" y="445"/>
                </a:cubicBezTo>
                <a:lnTo>
                  <a:pt x="1725" y="403"/>
                </a:lnTo>
                <a:cubicBezTo>
                  <a:pt x="1741" y="389"/>
                  <a:pt x="1758" y="376"/>
                  <a:pt x="1774" y="362"/>
                </a:cubicBezTo>
                <a:lnTo>
                  <a:pt x="1825" y="323"/>
                </a:lnTo>
                <a:cubicBezTo>
                  <a:pt x="1842" y="310"/>
                  <a:pt x="1858" y="296"/>
                  <a:pt x="1875" y="283"/>
                </a:cubicBezTo>
                <a:cubicBezTo>
                  <a:pt x="1891" y="271"/>
                  <a:pt x="1908" y="260"/>
                  <a:pt x="1924" y="248"/>
                </a:cubicBezTo>
                <a:lnTo>
                  <a:pt x="1973" y="214"/>
                </a:lnTo>
                <a:cubicBezTo>
                  <a:pt x="1990" y="203"/>
                  <a:pt x="2006" y="191"/>
                  <a:pt x="2023" y="180"/>
                </a:cubicBezTo>
                <a:cubicBezTo>
                  <a:pt x="2039" y="169"/>
                  <a:pt x="2056" y="159"/>
                  <a:pt x="2072" y="148"/>
                </a:cubicBezTo>
                <a:lnTo>
                  <a:pt x="2121" y="120"/>
                </a:lnTo>
                <a:lnTo>
                  <a:pt x="2170" y="92"/>
                </a:lnTo>
                <a:lnTo>
                  <a:pt x="2217" y="66"/>
                </a:lnTo>
                <a:cubicBezTo>
                  <a:pt x="2233" y="58"/>
                  <a:pt x="2249" y="51"/>
                  <a:pt x="2265" y="43"/>
                </a:cubicBezTo>
                <a:cubicBezTo>
                  <a:pt x="2281" y="36"/>
                  <a:pt x="2296" y="28"/>
                  <a:pt x="2312" y="21"/>
                </a:cubicBezTo>
                <a:lnTo>
                  <a:pt x="2359" y="0"/>
                </a:lnTo>
                <a:lnTo>
                  <a:pt x="2359" y="0"/>
                </a:lnTo>
                <a:cubicBezTo>
                  <a:pt x="2352" y="3"/>
                  <a:pt x="2346" y="5"/>
                  <a:pt x="2339" y="8"/>
                </a:cubicBezTo>
                <a:cubicBezTo>
                  <a:pt x="2319" y="15"/>
                  <a:pt x="2298" y="23"/>
                  <a:pt x="2278" y="30"/>
                </a:cubicBezTo>
                <a:cubicBezTo>
                  <a:pt x="2263" y="36"/>
                  <a:pt x="2248" y="43"/>
                  <a:pt x="2233" y="49"/>
                </a:cubicBezTo>
                <a:lnTo>
                  <a:pt x="2181" y="73"/>
                </a:lnTo>
                <a:cubicBezTo>
                  <a:pt x="2160" y="82"/>
                  <a:pt x="2140" y="92"/>
                  <a:pt x="2119" y="101"/>
                </a:cubicBezTo>
                <a:cubicBezTo>
                  <a:pt x="2096" y="112"/>
                  <a:pt x="2073" y="124"/>
                  <a:pt x="2050" y="135"/>
                </a:cubicBezTo>
                <a:cubicBezTo>
                  <a:pt x="2025" y="149"/>
                  <a:pt x="2000" y="162"/>
                  <a:pt x="1975" y="176"/>
                </a:cubicBezTo>
                <a:cubicBezTo>
                  <a:pt x="1947" y="192"/>
                  <a:pt x="1918" y="207"/>
                  <a:pt x="1890" y="223"/>
                </a:cubicBezTo>
                <a:cubicBezTo>
                  <a:pt x="1860" y="241"/>
                  <a:pt x="1830" y="260"/>
                  <a:pt x="1800" y="278"/>
                </a:cubicBezTo>
                <a:cubicBezTo>
                  <a:pt x="1768" y="299"/>
                  <a:pt x="1736" y="319"/>
                  <a:pt x="1704" y="340"/>
                </a:cubicBezTo>
                <a:lnTo>
                  <a:pt x="1601" y="407"/>
                </a:lnTo>
                <a:lnTo>
                  <a:pt x="1494" y="484"/>
                </a:lnTo>
                <a:lnTo>
                  <a:pt x="1382" y="568"/>
                </a:lnTo>
                <a:cubicBezTo>
                  <a:pt x="1343" y="599"/>
                  <a:pt x="1303" y="629"/>
                  <a:pt x="1264" y="660"/>
                </a:cubicBezTo>
                <a:lnTo>
                  <a:pt x="1264" y="660"/>
                </a:lnTo>
              </a:path>
            </a:pathLst>
          </a:custGeom>
          <a:gradFill flip="none" rotWithShape="1">
            <a:gsLst>
              <a:gs pos="40000">
                <a:schemeClr val="bg2">
                  <a:lumMod val="50000"/>
                  <a:alpha val="41000"/>
                </a:schemeClr>
              </a:gs>
              <a:gs pos="100000">
                <a:schemeClr val="bg2">
                  <a:lumMod val="75000"/>
                  <a:alpha val="0"/>
                </a:schemeClr>
              </a:gs>
            </a:gsLst>
            <a:lin ang="162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2701" y="169616"/>
            <a:ext cx="12191999" cy="2140413"/>
          </a:xfrm>
          <a:custGeom>
            <a:avLst/>
            <a:gdLst/>
            <a:ahLst/>
            <a:cxnLst>
              <a:cxn ang="0">
                <a:pos x="0" y="203"/>
              </a:cxn>
              <a:cxn ang="0">
                <a:pos x="26" y="201"/>
              </a:cxn>
              <a:cxn ang="0">
                <a:pos x="227" y="189"/>
              </a:cxn>
              <a:cxn ang="0">
                <a:pos x="493" y="186"/>
              </a:cxn>
              <a:cxn ang="0">
                <a:pos x="722" y="189"/>
              </a:cxn>
              <a:cxn ang="0">
                <a:pos x="987" y="199"/>
              </a:cxn>
              <a:cxn ang="0">
                <a:pos x="1285" y="219"/>
              </a:cxn>
              <a:cxn ang="0">
                <a:pos x="1613" y="253"/>
              </a:cxn>
              <a:cxn ang="0">
                <a:pos x="1970" y="298"/>
              </a:cxn>
              <a:cxn ang="0">
                <a:pos x="2350" y="362"/>
              </a:cxn>
              <a:cxn ang="0">
                <a:pos x="2752" y="445"/>
              </a:cxn>
              <a:cxn ang="0">
                <a:pos x="3065" y="520"/>
              </a:cxn>
              <a:cxn ang="0">
                <a:pos x="3279" y="578"/>
              </a:cxn>
              <a:cxn ang="0">
                <a:pos x="3497" y="642"/>
              </a:cxn>
              <a:cxn ang="0">
                <a:pos x="3718" y="711"/>
              </a:cxn>
              <a:cxn ang="0">
                <a:pos x="3941" y="788"/>
              </a:cxn>
              <a:cxn ang="0">
                <a:pos x="4168" y="870"/>
              </a:cxn>
              <a:cxn ang="0">
                <a:pos x="4397" y="960"/>
              </a:cxn>
              <a:cxn ang="0">
                <a:pos x="4626" y="1058"/>
              </a:cxn>
              <a:cxn ang="0">
                <a:pos x="4742" y="1110"/>
              </a:cxn>
              <a:cxn ang="0">
                <a:pos x="4658" y="1058"/>
              </a:cxn>
              <a:cxn ang="0">
                <a:pos x="4489" y="964"/>
              </a:cxn>
              <a:cxn ang="0">
                <a:pos x="4326" y="880"/>
              </a:cxn>
              <a:cxn ang="0">
                <a:pos x="4125" y="784"/>
              </a:cxn>
              <a:cxn ang="0">
                <a:pos x="3889" y="681"/>
              </a:cxn>
              <a:cxn ang="0">
                <a:pos x="3615" y="574"/>
              </a:cxn>
              <a:cxn ang="0">
                <a:pos x="3307" y="465"/>
              </a:cxn>
              <a:cxn ang="0">
                <a:pos x="2966" y="360"/>
              </a:cxn>
              <a:cxn ang="0">
                <a:pos x="2592" y="263"/>
              </a:cxn>
              <a:cxn ang="0">
                <a:pos x="2394" y="216"/>
              </a:cxn>
              <a:cxn ang="0">
                <a:pos x="2187" y="174"/>
              </a:cxn>
              <a:cxn ang="0">
                <a:pos x="1972" y="135"/>
              </a:cxn>
              <a:cxn ang="0">
                <a:pos x="1750" y="99"/>
              </a:cxn>
              <a:cxn ang="0">
                <a:pos x="1521" y="69"/>
              </a:cxn>
              <a:cxn ang="0">
                <a:pos x="1285" y="43"/>
              </a:cxn>
              <a:cxn ang="0">
                <a:pos x="1041" y="24"/>
              </a:cxn>
              <a:cxn ang="0">
                <a:pos x="792" y="9"/>
              </a:cxn>
              <a:cxn ang="0">
                <a:pos x="535" y="2"/>
              </a:cxn>
              <a:cxn ang="0">
                <a:pos x="270" y="0"/>
              </a:cxn>
              <a:cxn ang="0">
                <a:pos x="0" y="6"/>
              </a:cxn>
            </a:cxnLst>
            <a:rect l="0" t="0" r="r" b="b"/>
            <a:pathLst>
              <a:path w="4742" h="1110">
                <a:moveTo>
                  <a:pt x="0" y="6"/>
                </a:moveTo>
                <a:lnTo>
                  <a:pt x="0" y="203"/>
                </a:lnTo>
                <a:lnTo>
                  <a:pt x="0" y="203"/>
                </a:lnTo>
                <a:lnTo>
                  <a:pt x="26" y="201"/>
                </a:lnTo>
                <a:lnTo>
                  <a:pt x="103" y="195"/>
                </a:lnTo>
                <a:lnTo>
                  <a:pt x="227" y="189"/>
                </a:lnTo>
                <a:lnTo>
                  <a:pt x="394" y="186"/>
                </a:lnTo>
                <a:lnTo>
                  <a:pt x="493" y="186"/>
                </a:lnTo>
                <a:lnTo>
                  <a:pt x="602" y="186"/>
                </a:lnTo>
                <a:lnTo>
                  <a:pt x="722" y="189"/>
                </a:lnTo>
                <a:lnTo>
                  <a:pt x="850" y="193"/>
                </a:lnTo>
                <a:lnTo>
                  <a:pt x="987" y="199"/>
                </a:lnTo>
                <a:lnTo>
                  <a:pt x="1131" y="208"/>
                </a:lnTo>
                <a:lnTo>
                  <a:pt x="1285" y="219"/>
                </a:lnTo>
                <a:lnTo>
                  <a:pt x="1446" y="234"/>
                </a:lnTo>
                <a:lnTo>
                  <a:pt x="1613" y="253"/>
                </a:lnTo>
                <a:lnTo>
                  <a:pt x="1788" y="274"/>
                </a:lnTo>
                <a:lnTo>
                  <a:pt x="1970" y="298"/>
                </a:lnTo>
                <a:lnTo>
                  <a:pt x="2157" y="328"/>
                </a:lnTo>
                <a:lnTo>
                  <a:pt x="2350" y="362"/>
                </a:lnTo>
                <a:lnTo>
                  <a:pt x="2549" y="401"/>
                </a:lnTo>
                <a:lnTo>
                  <a:pt x="2752" y="445"/>
                </a:lnTo>
                <a:lnTo>
                  <a:pt x="2960" y="493"/>
                </a:lnTo>
                <a:lnTo>
                  <a:pt x="3065" y="520"/>
                </a:lnTo>
                <a:lnTo>
                  <a:pt x="3172" y="548"/>
                </a:lnTo>
                <a:lnTo>
                  <a:pt x="3279" y="578"/>
                </a:lnTo>
                <a:lnTo>
                  <a:pt x="3388" y="610"/>
                </a:lnTo>
                <a:lnTo>
                  <a:pt x="3497" y="642"/>
                </a:lnTo>
                <a:lnTo>
                  <a:pt x="3607" y="675"/>
                </a:lnTo>
                <a:lnTo>
                  <a:pt x="3718" y="711"/>
                </a:lnTo>
                <a:lnTo>
                  <a:pt x="3830" y="748"/>
                </a:lnTo>
                <a:lnTo>
                  <a:pt x="3941" y="788"/>
                </a:lnTo>
                <a:lnTo>
                  <a:pt x="4056" y="827"/>
                </a:lnTo>
                <a:lnTo>
                  <a:pt x="4168" y="870"/>
                </a:lnTo>
                <a:lnTo>
                  <a:pt x="4283" y="915"/>
                </a:lnTo>
                <a:lnTo>
                  <a:pt x="4397" y="960"/>
                </a:lnTo>
                <a:lnTo>
                  <a:pt x="4511" y="1009"/>
                </a:lnTo>
                <a:lnTo>
                  <a:pt x="4626" y="1058"/>
                </a:lnTo>
                <a:lnTo>
                  <a:pt x="4742" y="1110"/>
                </a:lnTo>
                <a:lnTo>
                  <a:pt x="4742" y="1110"/>
                </a:lnTo>
                <a:lnTo>
                  <a:pt x="4721" y="1097"/>
                </a:lnTo>
                <a:lnTo>
                  <a:pt x="4658" y="1058"/>
                </a:lnTo>
                <a:lnTo>
                  <a:pt x="4555" y="1000"/>
                </a:lnTo>
                <a:lnTo>
                  <a:pt x="4489" y="964"/>
                </a:lnTo>
                <a:lnTo>
                  <a:pt x="4412" y="923"/>
                </a:lnTo>
                <a:lnTo>
                  <a:pt x="4326" y="880"/>
                </a:lnTo>
                <a:lnTo>
                  <a:pt x="4230" y="833"/>
                </a:lnTo>
                <a:lnTo>
                  <a:pt x="4125" y="784"/>
                </a:lnTo>
                <a:lnTo>
                  <a:pt x="4011" y="733"/>
                </a:lnTo>
                <a:lnTo>
                  <a:pt x="3889" y="681"/>
                </a:lnTo>
                <a:lnTo>
                  <a:pt x="3755" y="628"/>
                </a:lnTo>
                <a:lnTo>
                  <a:pt x="3615" y="574"/>
                </a:lnTo>
                <a:lnTo>
                  <a:pt x="3467" y="520"/>
                </a:lnTo>
                <a:lnTo>
                  <a:pt x="3307" y="465"/>
                </a:lnTo>
                <a:lnTo>
                  <a:pt x="3140" y="413"/>
                </a:lnTo>
                <a:lnTo>
                  <a:pt x="2966" y="360"/>
                </a:lnTo>
                <a:lnTo>
                  <a:pt x="2784" y="310"/>
                </a:lnTo>
                <a:lnTo>
                  <a:pt x="2592" y="263"/>
                </a:lnTo>
                <a:lnTo>
                  <a:pt x="2493" y="238"/>
                </a:lnTo>
                <a:lnTo>
                  <a:pt x="2394" y="216"/>
                </a:lnTo>
                <a:lnTo>
                  <a:pt x="2290" y="195"/>
                </a:lnTo>
                <a:lnTo>
                  <a:pt x="2187" y="174"/>
                </a:lnTo>
                <a:lnTo>
                  <a:pt x="2080" y="154"/>
                </a:lnTo>
                <a:lnTo>
                  <a:pt x="1972" y="135"/>
                </a:lnTo>
                <a:lnTo>
                  <a:pt x="1863" y="116"/>
                </a:lnTo>
                <a:lnTo>
                  <a:pt x="1750" y="99"/>
                </a:lnTo>
                <a:lnTo>
                  <a:pt x="1638" y="84"/>
                </a:lnTo>
                <a:lnTo>
                  <a:pt x="1521" y="69"/>
                </a:lnTo>
                <a:lnTo>
                  <a:pt x="1405" y="56"/>
                </a:lnTo>
                <a:lnTo>
                  <a:pt x="1285" y="43"/>
                </a:lnTo>
                <a:lnTo>
                  <a:pt x="1165" y="34"/>
                </a:lnTo>
                <a:lnTo>
                  <a:pt x="1041" y="24"/>
                </a:lnTo>
                <a:lnTo>
                  <a:pt x="917" y="15"/>
                </a:lnTo>
                <a:lnTo>
                  <a:pt x="792" y="9"/>
                </a:lnTo>
                <a:lnTo>
                  <a:pt x="664" y="4"/>
                </a:lnTo>
                <a:lnTo>
                  <a:pt x="535" y="2"/>
                </a:lnTo>
                <a:lnTo>
                  <a:pt x="403" y="0"/>
                </a:lnTo>
                <a:lnTo>
                  <a:pt x="270" y="0"/>
                </a:lnTo>
                <a:lnTo>
                  <a:pt x="137" y="2"/>
                </a:lnTo>
                <a:lnTo>
                  <a:pt x="0" y="6"/>
                </a:lnTo>
                <a:lnTo>
                  <a:pt x="0" y="6"/>
                </a:lnTo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  <a:alpha val="57000"/>
                </a:schemeClr>
              </a:gs>
              <a:gs pos="100000">
                <a:schemeClr val="accent2">
                  <a:lumMod val="75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199" y="3429001"/>
            <a:ext cx="10909335" cy="1285884"/>
          </a:xfrm>
        </p:spPr>
        <p:txBody>
          <a:bodyPr/>
          <a:lstStyle>
            <a:lvl1pPr algn="r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algn="l" latinLnBrk="1">
              <a:defRPr lang="ko-KR" altLang="en-US"/>
            </a:pPr>
            <a:fld id="{D8D7A7C4-C82A-4D21-9AB0-F0C5A1D3EF09}" type="datetime1">
              <a:rPr lang="ko-KR" altLang="en-US" sz="1200"/>
              <a:pPr algn="l" latinLnBrk="1">
                <a:defRPr lang="ko-KR" altLang="en-US"/>
              </a:pPr>
              <a:t>2024-03-07</a:t>
            </a:fld>
            <a:endParaRPr lang="ko-KR" altLang="en-US" sz="120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algn="ctr" latinLnBrk="1">
              <a:defRPr lang="ko-KR" altLang="en-US"/>
            </a:pPr>
            <a:endParaRPr lang="ko-KR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algn="r" latinLnBrk="1">
              <a:defRPr lang="ko-KR" altLang="en-US"/>
            </a:pPr>
            <a:fld id="{AD22CD3B-FDDF-4998-970C-76E6E0BEC65F}" type="slidenum">
              <a:rPr lang="ko-KR" altLang="en-US" sz="1200"/>
              <a:pPr algn="r" latinLnBrk="1">
                <a:defRPr lang="ko-KR" altLang="en-US"/>
              </a:pPr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8477266" y="3776203"/>
            <a:ext cx="3714733" cy="3081797"/>
          </a:xfrm>
          <a:custGeom>
            <a:avLst/>
            <a:gdLst/>
            <a:ahLst/>
            <a:cxnLst>
              <a:cxn ang="0">
                <a:pos x="0" y="2241"/>
              </a:cxn>
              <a:cxn ang="0">
                <a:pos x="1394" y="2241"/>
              </a:cxn>
              <a:cxn ang="0">
                <a:pos x="1394" y="0"/>
              </a:cxn>
              <a:cxn ang="0">
                <a:pos x="1394" y="0"/>
              </a:cxn>
              <a:cxn ang="0">
                <a:pos x="1367" y="90"/>
              </a:cxn>
              <a:cxn ang="0">
                <a:pos x="1331" y="201"/>
              </a:cxn>
              <a:cxn ang="0">
                <a:pos x="1309" y="263"/>
              </a:cxn>
              <a:cxn ang="0">
                <a:pos x="1283" y="331"/>
              </a:cxn>
              <a:cxn ang="0">
                <a:pos x="1256" y="403"/>
              </a:cxn>
              <a:cxn ang="0">
                <a:pos x="1225" y="477"/>
              </a:cxn>
              <a:cxn ang="0">
                <a:pos x="1191" y="557"/>
              </a:cxn>
              <a:cxn ang="0">
                <a:pos x="1155" y="639"/>
              </a:cxn>
              <a:cxn ang="0">
                <a:pos x="1114" y="726"/>
              </a:cxn>
              <a:cxn ang="0">
                <a:pos x="1069" y="814"/>
              </a:cxn>
              <a:cxn ang="0">
                <a:pos x="1023" y="905"/>
              </a:cxn>
              <a:cxn ang="0">
                <a:pos x="972" y="998"/>
              </a:cxn>
              <a:cxn ang="0">
                <a:pos x="918" y="1094"/>
              </a:cxn>
              <a:cxn ang="0">
                <a:pos x="860" y="1191"/>
              </a:cxn>
              <a:cxn ang="0">
                <a:pos x="860" y="1191"/>
              </a:cxn>
              <a:cxn ang="0">
                <a:pos x="820" y="1255"/>
              </a:cxn>
              <a:cxn ang="0">
                <a:pos x="778" y="1320"/>
              </a:cxn>
              <a:cxn ang="0">
                <a:pos x="736" y="1382"/>
              </a:cxn>
              <a:cxn ang="0">
                <a:pos x="691" y="1447"/>
              </a:cxn>
              <a:cxn ang="0">
                <a:pos x="646" y="1510"/>
              </a:cxn>
              <a:cxn ang="0">
                <a:pos x="598" y="1574"/>
              </a:cxn>
              <a:cxn ang="0">
                <a:pos x="549" y="1638"/>
              </a:cxn>
              <a:cxn ang="0">
                <a:pos x="496" y="1702"/>
              </a:cxn>
              <a:cxn ang="0">
                <a:pos x="444" y="1767"/>
              </a:cxn>
              <a:cxn ang="0">
                <a:pos x="387" y="1833"/>
              </a:cxn>
              <a:cxn ang="0">
                <a:pos x="329" y="1898"/>
              </a:cxn>
              <a:cxn ang="0">
                <a:pos x="269" y="1966"/>
              </a:cxn>
              <a:cxn ang="0">
                <a:pos x="206" y="2033"/>
              </a:cxn>
              <a:cxn ang="0">
                <a:pos x="140" y="2102"/>
              </a:cxn>
              <a:cxn ang="0">
                <a:pos x="72" y="2171"/>
              </a:cxn>
              <a:cxn ang="0">
                <a:pos x="0" y="2241"/>
              </a:cxn>
              <a:cxn ang="0">
                <a:pos x="0" y="2241"/>
              </a:cxn>
            </a:cxnLst>
            <a:rect l="0" t="0" r="r" b="b"/>
            <a:pathLst>
              <a:path w="1394" h="2241">
                <a:moveTo>
                  <a:pt x="0" y="2241"/>
                </a:moveTo>
                <a:lnTo>
                  <a:pt x="1394" y="2241"/>
                </a:lnTo>
                <a:lnTo>
                  <a:pt x="1394" y="0"/>
                </a:lnTo>
                <a:lnTo>
                  <a:pt x="1394" y="0"/>
                </a:lnTo>
                <a:lnTo>
                  <a:pt x="1367" y="90"/>
                </a:lnTo>
                <a:lnTo>
                  <a:pt x="1331" y="201"/>
                </a:lnTo>
                <a:lnTo>
                  <a:pt x="1309" y="263"/>
                </a:lnTo>
                <a:lnTo>
                  <a:pt x="1283" y="331"/>
                </a:lnTo>
                <a:lnTo>
                  <a:pt x="1256" y="403"/>
                </a:lnTo>
                <a:lnTo>
                  <a:pt x="1225" y="477"/>
                </a:lnTo>
                <a:lnTo>
                  <a:pt x="1191" y="557"/>
                </a:lnTo>
                <a:lnTo>
                  <a:pt x="1155" y="639"/>
                </a:lnTo>
                <a:lnTo>
                  <a:pt x="1114" y="726"/>
                </a:lnTo>
                <a:lnTo>
                  <a:pt x="1069" y="814"/>
                </a:lnTo>
                <a:lnTo>
                  <a:pt x="1023" y="905"/>
                </a:lnTo>
                <a:lnTo>
                  <a:pt x="972" y="998"/>
                </a:lnTo>
                <a:lnTo>
                  <a:pt x="918" y="1094"/>
                </a:lnTo>
                <a:lnTo>
                  <a:pt x="860" y="1191"/>
                </a:lnTo>
                <a:lnTo>
                  <a:pt x="860" y="1191"/>
                </a:lnTo>
                <a:lnTo>
                  <a:pt x="820" y="1255"/>
                </a:lnTo>
                <a:lnTo>
                  <a:pt x="778" y="1320"/>
                </a:lnTo>
                <a:lnTo>
                  <a:pt x="736" y="1382"/>
                </a:lnTo>
                <a:lnTo>
                  <a:pt x="691" y="1447"/>
                </a:lnTo>
                <a:lnTo>
                  <a:pt x="646" y="1510"/>
                </a:lnTo>
                <a:lnTo>
                  <a:pt x="598" y="1574"/>
                </a:lnTo>
                <a:lnTo>
                  <a:pt x="549" y="1638"/>
                </a:lnTo>
                <a:lnTo>
                  <a:pt x="496" y="1702"/>
                </a:lnTo>
                <a:lnTo>
                  <a:pt x="444" y="1767"/>
                </a:lnTo>
                <a:lnTo>
                  <a:pt x="387" y="1833"/>
                </a:lnTo>
                <a:lnTo>
                  <a:pt x="329" y="1898"/>
                </a:lnTo>
                <a:lnTo>
                  <a:pt x="269" y="1966"/>
                </a:lnTo>
                <a:lnTo>
                  <a:pt x="206" y="2033"/>
                </a:lnTo>
                <a:lnTo>
                  <a:pt x="140" y="2102"/>
                </a:lnTo>
                <a:lnTo>
                  <a:pt x="72" y="2171"/>
                </a:lnTo>
                <a:lnTo>
                  <a:pt x="0" y="2241"/>
                </a:lnTo>
                <a:lnTo>
                  <a:pt x="0" y="2241"/>
                </a:lnTo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17000"/>
                </a:schemeClr>
              </a:gs>
            </a:gsLst>
            <a:lin ang="108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-6347" y="-19821"/>
            <a:ext cx="7810003" cy="6877821"/>
            <a:chOff x="-4761" y="-19821"/>
            <a:chExt cx="7541863" cy="6924022"/>
          </a:xfrm>
        </p:grpSpPr>
        <p:sp>
          <p:nvSpPr>
            <p:cNvPr id="9" name="자유형 8"/>
            <p:cNvSpPr/>
            <p:nvPr/>
          </p:nvSpPr>
          <p:spPr>
            <a:xfrm>
              <a:off x="108964" y="-19821"/>
              <a:ext cx="5944217" cy="3570741"/>
            </a:xfrm>
            <a:custGeom>
              <a:avLst/>
              <a:gdLst>
                <a:gd name="connsiteX0" fmla="*/ 176 w 5646"/>
                <a:gd name="connsiteY0" fmla="*/ 2301 h 3384"/>
                <a:gd name="connsiteX1" fmla="*/ 176 w 5646"/>
                <a:gd name="connsiteY1" fmla="*/ 2301 h 3384"/>
                <a:gd name="connsiteX2" fmla="*/ 203 w 5646"/>
                <a:gd name="connsiteY2" fmla="*/ 2426 h 3384"/>
                <a:gd name="connsiteX3" fmla="*/ 233 w 5646"/>
                <a:gd name="connsiteY3" fmla="*/ 2556 h 3384"/>
                <a:gd name="connsiteX4" fmla="*/ 267 w 5646"/>
                <a:gd name="connsiteY4" fmla="*/ 2690 h 3384"/>
                <a:gd name="connsiteX5" fmla="*/ 305 w 5646"/>
                <a:gd name="connsiteY5" fmla="*/ 2826 h 3384"/>
                <a:gd name="connsiteX6" fmla="*/ 345 w 5646"/>
                <a:gd name="connsiteY6" fmla="*/ 2963 h 3384"/>
                <a:gd name="connsiteX7" fmla="*/ 390 w 5646"/>
                <a:gd name="connsiteY7" fmla="*/ 3102 h 3384"/>
                <a:gd name="connsiteX8" fmla="*/ 436 w 5646"/>
                <a:gd name="connsiteY8" fmla="*/ 3241 h 3384"/>
                <a:gd name="connsiteX9" fmla="*/ 487 w 5646"/>
                <a:gd name="connsiteY9" fmla="*/ 3384 h 3384"/>
                <a:gd name="connsiteX10" fmla="*/ 487 w 5646"/>
                <a:gd name="connsiteY10" fmla="*/ 3384 h 3384"/>
                <a:gd name="connsiteX11" fmla="*/ 534 w 5646"/>
                <a:gd name="connsiteY11" fmla="*/ 3300 h 3384"/>
                <a:gd name="connsiteX12" fmla="*/ 585 w 5646"/>
                <a:gd name="connsiteY12" fmla="*/ 3215 h 3384"/>
                <a:gd name="connsiteX13" fmla="*/ 638 w 5646"/>
                <a:gd name="connsiteY13" fmla="*/ 3128 h 3384"/>
                <a:gd name="connsiteX14" fmla="*/ 695 w 5646"/>
                <a:gd name="connsiteY14" fmla="*/ 3038 h 3384"/>
                <a:gd name="connsiteX15" fmla="*/ 757 w 5646"/>
                <a:gd name="connsiteY15" fmla="*/ 2948 h 3384"/>
                <a:gd name="connsiteX16" fmla="*/ 821 w 5646"/>
                <a:gd name="connsiteY16" fmla="*/ 2857 h 3384"/>
                <a:gd name="connsiteX17" fmla="*/ 891 w 5646"/>
                <a:gd name="connsiteY17" fmla="*/ 2764 h 3384"/>
                <a:gd name="connsiteX18" fmla="*/ 963 w 5646"/>
                <a:gd name="connsiteY18" fmla="*/ 2672 h 3384"/>
                <a:gd name="connsiteX19" fmla="*/ 1041 w 5646"/>
                <a:gd name="connsiteY19" fmla="*/ 2577 h 3384"/>
                <a:gd name="connsiteX20" fmla="*/ 1122 w 5646"/>
                <a:gd name="connsiteY20" fmla="*/ 2482 h 3384"/>
                <a:gd name="connsiteX21" fmla="*/ 1208 w 5646"/>
                <a:gd name="connsiteY21" fmla="*/ 2387 h 3384"/>
                <a:gd name="connsiteX22" fmla="*/ 1298 w 5646"/>
                <a:gd name="connsiteY22" fmla="*/ 2290 h 3384"/>
                <a:gd name="connsiteX23" fmla="*/ 1392 w 5646"/>
                <a:gd name="connsiteY23" fmla="*/ 2194 h 3384"/>
                <a:gd name="connsiteX24" fmla="*/ 1493 w 5646"/>
                <a:gd name="connsiteY24" fmla="*/ 2099 h 3384"/>
                <a:gd name="connsiteX25" fmla="*/ 1597 w 5646"/>
                <a:gd name="connsiteY25" fmla="*/ 2003 h 3384"/>
                <a:gd name="connsiteX26" fmla="*/ 1706 w 5646"/>
                <a:gd name="connsiteY26" fmla="*/ 1906 h 3384"/>
                <a:gd name="connsiteX27" fmla="*/ 1706 w 5646"/>
                <a:gd name="connsiteY27" fmla="*/ 1906 h 3384"/>
                <a:gd name="connsiteX28" fmla="*/ 1802 w 5646"/>
                <a:gd name="connsiteY28" fmla="*/ 1826 h 3384"/>
                <a:gd name="connsiteX29" fmla="*/ 1902 w 5646"/>
                <a:gd name="connsiteY29" fmla="*/ 1746 h 3384"/>
                <a:gd name="connsiteX30" fmla="*/ 2004 w 5646"/>
                <a:gd name="connsiteY30" fmla="*/ 1668 h 3384"/>
                <a:gd name="connsiteX31" fmla="*/ 2109 w 5646"/>
                <a:gd name="connsiteY31" fmla="*/ 1592 h 3384"/>
                <a:gd name="connsiteX32" fmla="*/ 2215 w 5646"/>
                <a:gd name="connsiteY32" fmla="*/ 1517 h 3384"/>
                <a:gd name="connsiteX33" fmla="*/ 2324 w 5646"/>
                <a:gd name="connsiteY33" fmla="*/ 1443 h 3384"/>
                <a:gd name="connsiteX34" fmla="*/ 2436 w 5646"/>
                <a:gd name="connsiteY34" fmla="*/ 1372 h 3384"/>
                <a:gd name="connsiteX35" fmla="*/ 2549 w 5646"/>
                <a:gd name="connsiteY35" fmla="*/ 1301 h 3384"/>
                <a:gd name="connsiteX36" fmla="*/ 2662 w 5646"/>
                <a:gd name="connsiteY36" fmla="*/ 1233 h 3384"/>
                <a:gd name="connsiteX37" fmla="*/ 2779 w 5646"/>
                <a:gd name="connsiteY37" fmla="*/ 1167 h 3384"/>
                <a:gd name="connsiteX38" fmla="*/ 2894 w 5646"/>
                <a:gd name="connsiteY38" fmla="*/ 1102 h 3384"/>
                <a:gd name="connsiteX39" fmla="*/ 3012 w 5646"/>
                <a:gd name="connsiteY39" fmla="*/ 1040 h 3384"/>
                <a:gd name="connsiteX40" fmla="*/ 3129 w 5646"/>
                <a:gd name="connsiteY40" fmla="*/ 978 h 3384"/>
                <a:gd name="connsiteX41" fmla="*/ 3247 w 5646"/>
                <a:gd name="connsiteY41" fmla="*/ 921 h 3384"/>
                <a:gd name="connsiteX42" fmla="*/ 3365 w 5646"/>
                <a:gd name="connsiteY42" fmla="*/ 865 h 3384"/>
                <a:gd name="connsiteX43" fmla="*/ 3484 w 5646"/>
                <a:gd name="connsiteY43" fmla="*/ 811 h 3384"/>
                <a:gd name="connsiteX44" fmla="*/ 3484 w 5646"/>
                <a:gd name="connsiteY44" fmla="*/ 811 h 3384"/>
                <a:gd name="connsiteX45" fmla="*/ 3531 w 5646"/>
                <a:gd name="connsiteY45" fmla="*/ 790 h 3384"/>
                <a:gd name="connsiteX46" fmla="*/ 5646 w 5646"/>
                <a:gd name="connsiteY46" fmla="*/ 205 h 3384"/>
                <a:gd name="connsiteX47" fmla="*/ 3412 w 5646"/>
                <a:gd name="connsiteY47" fmla="*/ 727 h 3384"/>
                <a:gd name="connsiteX48" fmla="*/ 3300 w 5646"/>
                <a:gd name="connsiteY48" fmla="*/ 666 h 3384"/>
                <a:gd name="connsiteX49" fmla="*/ 3195 w 5646"/>
                <a:gd name="connsiteY49" fmla="*/ 604 h 3384"/>
                <a:gd name="connsiteX50" fmla="*/ 3095 w 5646"/>
                <a:gd name="connsiteY50" fmla="*/ 546 h 3384"/>
                <a:gd name="connsiteX51" fmla="*/ 3002 w 5646"/>
                <a:gd name="connsiteY51" fmla="*/ 489 h 3384"/>
                <a:gd name="connsiteX52" fmla="*/ 2917 w 5646"/>
                <a:gd name="connsiteY52" fmla="*/ 432 h 3384"/>
                <a:gd name="connsiteX53" fmla="*/ 2836 w 5646"/>
                <a:gd name="connsiteY53" fmla="*/ 378 h 3384"/>
                <a:gd name="connsiteX54" fmla="*/ 2761 w 5646"/>
                <a:gd name="connsiteY54" fmla="*/ 328 h 3384"/>
                <a:gd name="connsiteX55" fmla="*/ 2692 w 5646"/>
                <a:gd name="connsiteY55" fmla="*/ 277 h 3384"/>
                <a:gd name="connsiteX56" fmla="*/ 2629 w 5646"/>
                <a:gd name="connsiteY56" fmla="*/ 230 h 3384"/>
                <a:gd name="connsiteX57" fmla="*/ 2571 w 5646"/>
                <a:gd name="connsiteY57" fmla="*/ 185 h 3384"/>
                <a:gd name="connsiteX58" fmla="*/ 2519 w 5646"/>
                <a:gd name="connsiteY58" fmla="*/ 142 h 3384"/>
                <a:gd name="connsiteX59" fmla="*/ 2472 w 5646"/>
                <a:gd name="connsiteY59" fmla="*/ 102 h 3384"/>
                <a:gd name="connsiteX60" fmla="*/ 2429 w 5646"/>
                <a:gd name="connsiteY60" fmla="*/ 66 h 3384"/>
                <a:gd name="connsiteX61" fmla="*/ 2392 w 5646"/>
                <a:gd name="connsiteY61" fmla="*/ 31 h 3384"/>
                <a:gd name="connsiteX62" fmla="*/ 2359 w 5646"/>
                <a:gd name="connsiteY62" fmla="*/ 0 h 3384"/>
                <a:gd name="connsiteX63" fmla="*/ 19 w 5646"/>
                <a:gd name="connsiteY63" fmla="*/ 0 h 3384"/>
                <a:gd name="connsiteX64" fmla="*/ 19 w 5646"/>
                <a:gd name="connsiteY64" fmla="*/ 0 h 3384"/>
                <a:gd name="connsiteX65" fmla="*/ 13 w 5646"/>
                <a:gd name="connsiteY65" fmla="*/ 69 h 3384"/>
                <a:gd name="connsiteX66" fmla="*/ 9 w 5646"/>
                <a:gd name="connsiteY66" fmla="*/ 129 h 3384"/>
                <a:gd name="connsiteX67" fmla="*/ 9 w 5646"/>
                <a:gd name="connsiteY67" fmla="*/ 129 h 3384"/>
                <a:gd name="connsiteX68" fmla="*/ 3 w 5646"/>
                <a:gd name="connsiteY68" fmla="*/ 275 h 3384"/>
                <a:gd name="connsiteX69" fmla="*/ 1 w 5646"/>
                <a:gd name="connsiteY69" fmla="*/ 366 h 3384"/>
                <a:gd name="connsiteX70" fmla="*/ 0 w 5646"/>
                <a:gd name="connsiteY70" fmla="*/ 467 h 3384"/>
                <a:gd name="connsiteX71" fmla="*/ 0 w 5646"/>
                <a:gd name="connsiteY71" fmla="*/ 577 h 3384"/>
                <a:gd name="connsiteX72" fmla="*/ 1 w 5646"/>
                <a:gd name="connsiteY72" fmla="*/ 699 h 3384"/>
                <a:gd name="connsiteX73" fmla="*/ 6 w 5646"/>
                <a:gd name="connsiteY73" fmla="*/ 827 h 3384"/>
                <a:gd name="connsiteX74" fmla="*/ 12 w 5646"/>
                <a:gd name="connsiteY74" fmla="*/ 965 h 3384"/>
                <a:gd name="connsiteX75" fmla="*/ 19 w 5646"/>
                <a:gd name="connsiteY75" fmla="*/ 1111 h 3384"/>
                <a:gd name="connsiteX76" fmla="*/ 31 w 5646"/>
                <a:gd name="connsiteY76" fmla="*/ 1264 h 3384"/>
                <a:gd name="connsiteX77" fmla="*/ 46 w 5646"/>
                <a:gd name="connsiteY77" fmla="*/ 1424 h 3384"/>
                <a:gd name="connsiteX78" fmla="*/ 64 w 5646"/>
                <a:gd name="connsiteY78" fmla="*/ 1589 h 3384"/>
                <a:gd name="connsiteX79" fmla="*/ 85 w 5646"/>
                <a:gd name="connsiteY79" fmla="*/ 1759 h 3384"/>
                <a:gd name="connsiteX80" fmla="*/ 97 w 5646"/>
                <a:gd name="connsiteY80" fmla="*/ 1847 h 3384"/>
                <a:gd name="connsiteX81" fmla="*/ 110 w 5646"/>
                <a:gd name="connsiteY81" fmla="*/ 1936 h 3384"/>
                <a:gd name="connsiteX82" fmla="*/ 125 w 5646"/>
                <a:gd name="connsiteY82" fmla="*/ 2025 h 3384"/>
                <a:gd name="connsiteX83" fmla="*/ 142 w 5646"/>
                <a:gd name="connsiteY83" fmla="*/ 2117 h 3384"/>
                <a:gd name="connsiteX84" fmla="*/ 158 w 5646"/>
                <a:gd name="connsiteY84" fmla="*/ 2208 h 3384"/>
                <a:gd name="connsiteX85" fmla="*/ 176 w 5646"/>
                <a:gd name="connsiteY85" fmla="*/ 2301 h 3384"/>
                <a:gd name="connsiteX86" fmla="*/ 176 w 5646"/>
                <a:gd name="connsiteY86" fmla="*/ 2301 h 3384"/>
                <a:gd name="connsiteX0" fmla="*/ 176 w 5646"/>
                <a:gd name="connsiteY0" fmla="*/ 2301 h 3384"/>
                <a:gd name="connsiteX1" fmla="*/ 176 w 5646"/>
                <a:gd name="connsiteY1" fmla="*/ 2301 h 3384"/>
                <a:gd name="connsiteX2" fmla="*/ 203 w 5646"/>
                <a:gd name="connsiteY2" fmla="*/ 2426 h 3384"/>
                <a:gd name="connsiteX3" fmla="*/ 233 w 5646"/>
                <a:gd name="connsiteY3" fmla="*/ 2556 h 3384"/>
                <a:gd name="connsiteX4" fmla="*/ 267 w 5646"/>
                <a:gd name="connsiteY4" fmla="*/ 2690 h 3384"/>
                <a:gd name="connsiteX5" fmla="*/ 305 w 5646"/>
                <a:gd name="connsiteY5" fmla="*/ 2826 h 3384"/>
                <a:gd name="connsiteX6" fmla="*/ 345 w 5646"/>
                <a:gd name="connsiteY6" fmla="*/ 2963 h 3384"/>
                <a:gd name="connsiteX7" fmla="*/ 390 w 5646"/>
                <a:gd name="connsiteY7" fmla="*/ 3102 h 3384"/>
                <a:gd name="connsiteX8" fmla="*/ 436 w 5646"/>
                <a:gd name="connsiteY8" fmla="*/ 3241 h 3384"/>
                <a:gd name="connsiteX9" fmla="*/ 487 w 5646"/>
                <a:gd name="connsiteY9" fmla="*/ 3384 h 3384"/>
                <a:gd name="connsiteX10" fmla="*/ 487 w 5646"/>
                <a:gd name="connsiteY10" fmla="*/ 3384 h 3384"/>
                <a:gd name="connsiteX11" fmla="*/ 534 w 5646"/>
                <a:gd name="connsiteY11" fmla="*/ 3300 h 3384"/>
                <a:gd name="connsiteX12" fmla="*/ 585 w 5646"/>
                <a:gd name="connsiteY12" fmla="*/ 3215 h 3384"/>
                <a:gd name="connsiteX13" fmla="*/ 638 w 5646"/>
                <a:gd name="connsiteY13" fmla="*/ 3128 h 3384"/>
                <a:gd name="connsiteX14" fmla="*/ 695 w 5646"/>
                <a:gd name="connsiteY14" fmla="*/ 3038 h 3384"/>
                <a:gd name="connsiteX15" fmla="*/ 757 w 5646"/>
                <a:gd name="connsiteY15" fmla="*/ 2948 h 3384"/>
                <a:gd name="connsiteX16" fmla="*/ 821 w 5646"/>
                <a:gd name="connsiteY16" fmla="*/ 2857 h 3384"/>
                <a:gd name="connsiteX17" fmla="*/ 891 w 5646"/>
                <a:gd name="connsiteY17" fmla="*/ 2764 h 3384"/>
                <a:gd name="connsiteX18" fmla="*/ 963 w 5646"/>
                <a:gd name="connsiteY18" fmla="*/ 2672 h 3384"/>
                <a:gd name="connsiteX19" fmla="*/ 1041 w 5646"/>
                <a:gd name="connsiteY19" fmla="*/ 2577 h 3384"/>
                <a:gd name="connsiteX20" fmla="*/ 1122 w 5646"/>
                <a:gd name="connsiteY20" fmla="*/ 2482 h 3384"/>
                <a:gd name="connsiteX21" fmla="*/ 1208 w 5646"/>
                <a:gd name="connsiteY21" fmla="*/ 2387 h 3384"/>
                <a:gd name="connsiteX22" fmla="*/ 1298 w 5646"/>
                <a:gd name="connsiteY22" fmla="*/ 2290 h 3384"/>
                <a:gd name="connsiteX23" fmla="*/ 1392 w 5646"/>
                <a:gd name="connsiteY23" fmla="*/ 2194 h 3384"/>
                <a:gd name="connsiteX24" fmla="*/ 1493 w 5646"/>
                <a:gd name="connsiteY24" fmla="*/ 2099 h 3384"/>
                <a:gd name="connsiteX25" fmla="*/ 1597 w 5646"/>
                <a:gd name="connsiteY25" fmla="*/ 2003 h 3384"/>
                <a:gd name="connsiteX26" fmla="*/ 1706 w 5646"/>
                <a:gd name="connsiteY26" fmla="*/ 1906 h 3384"/>
                <a:gd name="connsiteX27" fmla="*/ 1706 w 5646"/>
                <a:gd name="connsiteY27" fmla="*/ 1906 h 3384"/>
                <a:gd name="connsiteX28" fmla="*/ 1802 w 5646"/>
                <a:gd name="connsiteY28" fmla="*/ 1826 h 3384"/>
                <a:gd name="connsiteX29" fmla="*/ 1902 w 5646"/>
                <a:gd name="connsiteY29" fmla="*/ 1746 h 3384"/>
                <a:gd name="connsiteX30" fmla="*/ 2004 w 5646"/>
                <a:gd name="connsiteY30" fmla="*/ 1668 h 3384"/>
                <a:gd name="connsiteX31" fmla="*/ 2109 w 5646"/>
                <a:gd name="connsiteY31" fmla="*/ 1592 h 3384"/>
                <a:gd name="connsiteX32" fmla="*/ 2215 w 5646"/>
                <a:gd name="connsiteY32" fmla="*/ 1517 h 3384"/>
                <a:gd name="connsiteX33" fmla="*/ 2324 w 5646"/>
                <a:gd name="connsiteY33" fmla="*/ 1443 h 3384"/>
                <a:gd name="connsiteX34" fmla="*/ 2436 w 5646"/>
                <a:gd name="connsiteY34" fmla="*/ 1372 h 3384"/>
                <a:gd name="connsiteX35" fmla="*/ 2549 w 5646"/>
                <a:gd name="connsiteY35" fmla="*/ 1301 h 3384"/>
                <a:gd name="connsiteX36" fmla="*/ 2662 w 5646"/>
                <a:gd name="connsiteY36" fmla="*/ 1233 h 3384"/>
                <a:gd name="connsiteX37" fmla="*/ 2779 w 5646"/>
                <a:gd name="connsiteY37" fmla="*/ 1167 h 3384"/>
                <a:gd name="connsiteX38" fmla="*/ 2894 w 5646"/>
                <a:gd name="connsiteY38" fmla="*/ 1102 h 3384"/>
                <a:gd name="connsiteX39" fmla="*/ 3012 w 5646"/>
                <a:gd name="connsiteY39" fmla="*/ 1040 h 3384"/>
                <a:gd name="connsiteX40" fmla="*/ 3129 w 5646"/>
                <a:gd name="connsiteY40" fmla="*/ 978 h 3384"/>
                <a:gd name="connsiteX41" fmla="*/ 3247 w 5646"/>
                <a:gd name="connsiteY41" fmla="*/ 921 h 3384"/>
                <a:gd name="connsiteX42" fmla="*/ 3365 w 5646"/>
                <a:gd name="connsiteY42" fmla="*/ 865 h 3384"/>
                <a:gd name="connsiteX43" fmla="*/ 3484 w 5646"/>
                <a:gd name="connsiteY43" fmla="*/ 811 h 3384"/>
                <a:gd name="connsiteX44" fmla="*/ 3484 w 5646"/>
                <a:gd name="connsiteY44" fmla="*/ 811 h 3384"/>
                <a:gd name="connsiteX45" fmla="*/ 3531 w 5646"/>
                <a:gd name="connsiteY45" fmla="*/ 790 h 3384"/>
                <a:gd name="connsiteX46" fmla="*/ 5646 w 5646"/>
                <a:gd name="connsiteY46" fmla="*/ 205 h 3384"/>
                <a:gd name="connsiteX47" fmla="*/ 3300 w 5646"/>
                <a:gd name="connsiteY47" fmla="*/ 666 h 3384"/>
                <a:gd name="connsiteX48" fmla="*/ 3195 w 5646"/>
                <a:gd name="connsiteY48" fmla="*/ 604 h 3384"/>
                <a:gd name="connsiteX49" fmla="*/ 3095 w 5646"/>
                <a:gd name="connsiteY49" fmla="*/ 546 h 3384"/>
                <a:gd name="connsiteX50" fmla="*/ 3002 w 5646"/>
                <a:gd name="connsiteY50" fmla="*/ 489 h 3384"/>
                <a:gd name="connsiteX51" fmla="*/ 2917 w 5646"/>
                <a:gd name="connsiteY51" fmla="*/ 432 h 3384"/>
                <a:gd name="connsiteX52" fmla="*/ 2836 w 5646"/>
                <a:gd name="connsiteY52" fmla="*/ 378 h 3384"/>
                <a:gd name="connsiteX53" fmla="*/ 2761 w 5646"/>
                <a:gd name="connsiteY53" fmla="*/ 328 h 3384"/>
                <a:gd name="connsiteX54" fmla="*/ 2692 w 5646"/>
                <a:gd name="connsiteY54" fmla="*/ 277 h 3384"/>
                <a:gd name="connsiteX55" fmla="*/ 2629 w 5646"/>
                <a:gd name="connsiteY55" fmla="*/ 230 h 3384"/>
                <a:gd name="connsiteX56" fmla="*/ 2571 w 5646"/>
                <a:gd name="connsiteY56" fmla="*/ 185 h 3384"/>
                <a:gd name="connsiteX57" fmla="*/ 2519 w 5646"/>
                <a:gd name="connsiteY57" fmla="*/ 142 h 3384"/>
                <a:gd name="connsiteX58" fmla="*/ 2472 w 5646"/>
                <a:gd name="connsiteY58" fmla="*/ 102 h 3384"/>
                <a:gd name="connsiteX59" fmla="*/ 2429 w 5646"/>
                <a:gd name="connsiteY59" fmla="*/ 66 h 3384"/>
                <a:gd name="connsiteX60" fmla="*/ 2392 w 5646"/>
                <a:gd name="connsiteY60" fmla="*/ 31 h 3384"/>
                <a:gd name="connsiteX61" fmla="*/ 2359 w 5646"/>
                <a:gd name="connsiteY61" fmla="*/ 0 h 3384"/>
                <a:gd name="connsiteX62" fmla="*/ 19 w 5646"/>
                <a:gd name="connsiteY62" fmla="*/ 0 h 3384"/>
                <a:gd name="connsiteX63" fmla="*/ 19 w 5646"/>
                <a:gd name="connsiteY63" fmla="*/ 0 h 3384"/>
                <a:gd name="connsiteX64" fmla="*/ 13 w 5646"/>
                <a:gd name="connsiteY64" fmla="*/ 69 h 3384"/>
                <a:gd name="connsiteX65" fmla="*/ 9 w 5646"/>
                <a:gd name="connsiteY65" fmla="*/ 129 h 3384"/>
                <a:gd name="connsiteX66" fmla="*/ 9 w 5646"/>
                <a:gd name="connsiteY66" fmla="*/ 129 h 3384"/>
                <a:gd name="connsiteX67" fmla="*/ 3 w 5646"/>
                <a:gd name="connsiteY67" fmla="*/ 275 h 3384"/>
                <a:gd name="connsiteX68" fmla="*/ 1 w 5646"/>
                <a:gd name="connsiteY68" fmla="*/ 366 h 3384"/>
                <a:gd name="connsiteX69" fmla="*/ 0 w 5646"/>
                <a:gd name="connsiteY69" fmla="*/ 467 h 3384"/>
                <a:gd name="connsiteX70" fmla="*/ 0 w 5646"/>
                <a:gd name="connsiteY70" fmla="*/ 577 h 3384"/>
                <a:gd name="connsiteX71" fmla="*/ 1 w 5646"/>
                <a:gd name="connsiteY71" fmla="*/ 699 h 3384"/>
                <a:gd name="connsiteX72" fmla="*/ 6 w 5646"/>
                <a:gd name="connsiteY72" fmla="*/ 827 h 3384"/>
                <a:gd name="connsiteX73" fmla="*/ 12 w 5646"/>
                <a:gd name="connsiteY73" fmla="*/ 965 h 3384"/>
                <a:gd name="connsiteX74" fmla="*/ 19 w 5646"/>
                <a:gd name="connsiteY74" fmla="*/ 1111 h 3384"/>
                <a:gd name="connsiteX75" fmla="*/ 31 w 5646"/>
                <a:gd name="connsiteY75" fmla="*/ 1264 h 3384"/>
                <a:gd name="connsiteX76" fmla="*/ 46 w 5646"/>
                <a:gd name="connsiteY76" fmla="*/ 1424 h 3384"/>
                <a:gd name="connsiteX77" fmla="*/ 64 w 5646"/>
                <a:gd name="connsiteY77" fmla="*/ 1589 h 3384"/>
                <a:gd name="connsiteX78" fmla="*/ 85 w 5646"/>
                <a:gd name="connsiteY78" fmla="*/ 1759 h 3384"/>
                <a:gd name="connsiteX79" fmla="*/ 97 w 5646"/>
                <a:gd name="connsiteY79" fmla="*/ 1847 h 3384"/>
                <a:gd name="connsiteX80" fmla="*/ 110 w 5646"/>
                <a:gd name="connsiteY80" fmla="*/ 1936 h 3384"/>
                <a:gd name="connsiteX81" fmla="*/ 125 w 5646"/>
                <a:gd name="connsiteY81" fmla="*/ 2025 h 3384"/>
                <a:gd name="connsiteX82" fmla="*/ 142 w 5646"/>
                <a:gd name="connsiteY82" fmla="*/ 2117 h 3384"/>
                <a:gd name="connsiteX83" fmla="*/ 158 w 5646"/>
                <a:gd name="connsiteY83" fmla="*/ 2208 h 3384"/>
                <a:gd name="connsiteX84" fmla="*/ 176 w 5646"/>
                <a:gd name="connsiteY84" fmla="*/ 2301 h 3384"/>
                <a:gd name="connsiteX85" fmla="*/ 176 w 5646"/>
                <a:gd name="connsiteY85" fmla="*/ 2301 h 3384"/>
                <a:gd name="connsiteX0" fmla="*/ 176 w 5646"/>
                <a:gd name="connsiteY0" fmla="*/ 2301 h 3384"/>
                <a:gd name="connsiteX1" fmla="*/ 176 w 5646"/>
                <a:gd name="connsiteY1" fmla="*/ 2301 h 3384"/>
                <a:gd name="connsiteX2" fmla="*/ 203 w 5646"/>
                <a:gd name="connsiteY2" fmla="*/ 2426 h 3384"/>
                <a:gd name="connsiteX3" fmla="*/ 233 w 5646"/>
                <a:gd name="connsiteY3" fmla="*/ 2556 h 3384"/>
                <a:gd name="connsiteX4" fmla="*/ 267 w 5646"/>
                <a:gd name="connsiteY4" fmla="*/ 2690 h 3384"/>
                <a:gd name="connsiteX5" fmla="*/ 305 w 5646"/>
                <a:gd name="connsiteY5" fmla="*/ 2826 h 3384"/>
                <a:gd name="connsiteX6" fmla="*/ 345 w 5646"/>
                <a:gd name="connsiteY6" fmla="*/ 2963 h 3384"/>
                <a:gd name="connsiteX7" fmla="*/ 390 w 5646"/>
                <a:gd name="connsiteY7" fmla="*/ 3102 h 3384"/>
                <a:gd name="connsiteX8" fmla="*/ 436 w 5646"/>
                <a:gd name="connsiteY8" fmla="*/ 3241 h 3384"/>
                <a:gd name="connsiteX9" fmla="*/ 487 w 5646"/>
                <a:gd name="connsiteY9" fmla="*/ 3384 h 3384"/>
                <a:gd name="connsiteX10" fmla="*/ 487 w 5646"/>
                <a:gd name="connsiteY10" fmla="*/ 3384 h 3384"/>
                <a:gd name="connsiteX11" fmla="*/ 534 w 5646"/>
                <a:gd name="connsiteY11" fmla="*/ 3300 h 3384"/>
                <a:gd name="connsiteX12" fmla="*/ 585 w 5646"/>
                <a:gd name="connsiteY12" fmla="*/ 3215 h 3384"/>
                <a:gd name="connsiteX13" fmla="*/ 638 w 5646"/>
                <a:gd name="connsiteY13" fmla="*/ 3128 h 3384"/>
                <a:gd name="connsiteX14" fmla="*/ 695 w 5646"/>
                <a:gd name="connsiteY14" fmla="*/ 3038 h 3384"/>
                <a:gd name="connsiteX15" fmla="*/ 757 w 5646"/>
                <a:gd name="connsiteY15" fmla="*/ 2948 h 3384"/>
                <a:gd name="connsiteX16" fmla="*/ 821 w 5646"/>
                <a:gd name="connsiteY16" fmla="*/ 2857 h 3384"/>
                <a:gd name="connsiteX17" fmla="*/ 891 w 5646"/>
                <a:gd name="connsiteY17" fmla="*/ 2764 h 3384"/>
                <a:gd name="connsiteX18" fmla="*/ 963 w 5646"/>
                <a:gd name="connsiteY18" fmla="*/ 2672 h 3384"/>
                <a:gd name="connsiteX19" fmla="*/ 1041 w 5646"/>
                <a:gd name="connsiteY19" fmla="*/ 2577 h 3384"/>
                <a:gd name="connsiteX20" fmla="*/ 1122 w 5646"/>
                <a:gd name="connsiteY20" fmla="*/ 2482 h 3384"/>
                <a:gd name="connsiteX21" fmla="*/ 1208 w 5646"/>
                <a:gd name="connsiteY21" fmla="*/ 2387 h 3384"/>
                <a:gd name="connsiteX22" fmla="*/ 1298 w 5646"/>
                <a:gd name="connsiteY22" fmla="*/ 2290 h 3384"/>
                <a:gd name="connsiteX23" fmla="*/ 1392 w 5646"/>
                <a:gd name="connsiteY23" fmla="*/ 2194 h 3384"/>
                <a:gd name="connsiteX24" fmla="*/ 1493 w 5646"/>
                <a:gd name="connsiteY24" fmla="*/ 2099 h 3384"/>
                <a:gd name="connsiteX25" fmla="*/ 1597 w 5646"/>
                <a:gd name="connsiteY25" fmla="*/ 2003 h 3384"/>
                <a:gd name="connsiteX26" fmla="*/ 1706 w 5646"/>
                <a:gd name="connsiteY26" fmla="*/ 1906 h 3384"/>
                <a:gd name="connsiteX27" fmla="*/ 1706 w 5646"/>
                <a:gd name="connsiteY27" fmla="*/ 1906 h 3384"/>
                <a:gd name="connsiteX28" fmla="*/ 1802 w 5646"/>
                <a:gd name="connsiteY28" fmla="*/ 1826 h 3384"/>
                <a:gd name="connsiteX29" fmla="*/ 1902 w 5646"/>
                <a:gd name="connsiteY29" fmla="*/ 1746 h 3384"/>
                <a:gd name="connsiteX30" fmla="*/ 2004 w 5646"/>
                <a:gd name="connsiteY30" fmla="*/ 1668 h 3384"/>
                <a:gd name="connsiteX31" fmla="*/ 2109 w 5646"/>
                <a:gd name="connsiteY31" fmla="*/ 1592 h 3384"/>
                <a:gd name="connsiteX32" fmla="*/ 2215 w 5646"/>
                <a:gd name="connsiteY32" fmla="*/ 1517 h 3384"/>
                <a:gd name="connsiteX33" fmla="*/ 2324 w 5646"/>
                <a:gd name="connsiteY33" fmla="*/ 1443 h 3384"/>
                <a:gd name="connsiteX34" fmla="*/ 2436 w 5646"/>
                <a:gd name="connsiteY34" fmla="*/ 1372 h 3384"/>
                <a:gd name="connsiteX35" fmla="*/ 2549 w 5646"/>
                <a:gd name="connsiteY35" fmla="*/ 1301 h 3384"/>
                <a:gd name="connsiteX36" fmla="*/ 2662 w 5646"/>
                <a:gd name="connsiteY36" fmla="*/ 1233 h 3384"/>
                <a:gd name="connsiteX37" fmla="*/ 2779 w 5646"/>
                <a:gd name="connsiteY37" fmla="*/ 1167 h 3384"/>
                <a:gd name="connsiteX38" fmla="*/ 2894 w 5646"/>
                <a:gd name="connsiteY38" fmla="*/ 1102 h 3384"/>
                <a:gd name="connsiteX39" fmla="*/ 3012 w 5646"/>
                <a:gd name="connsiteY39" fmla="*/ 1040 h 3384"/>
                <a:gd name="connsiteX40" fmla="*/ 3129 w 5646"/>
                <a:gd name="connsiteY40" fmla="*/ 978 h 3384"/>
                <a:gd name="connsiteX41" fmla="*/ 3247 w 5646"/>
                <a:gd name="connsiteY41" fmla="*/ 921 h 3384"/>
                <a:gd name="connsiteX42" fmla="*/ 3365 w 5646"/>
                <a:gd name="connsiteY42" fmla="*/ 865 h 3384"/>
                <a:gd name="connsiteX43" fmla="*/ 3484 w 5646"/>
                <a:gd name="connsiteY43" fmla="*/ 811 h 3384"/>
                <a:gd name="connsiteX44" fmla="*/ 3484 w 5646"/>
                <a:gd name="connsiteY44" fmla="*/ 811 h 3384"/>
                <a:gd name="connsiteX45" fmla="*/ 3531 w 5646"/>
                <a:gd name="connsiteY45" fmla="*/ 790 h 3384"/>
                <a:gd name="connsiteX46" fmla="*/ 5646 w 5646"/>
                <a:gd name="connsiteY46" fmla="*/ 205 h 3384"/>
                <a:gd name="connsiteX47" fmla="*/ 3195 w 5646"/>
                <a:gd name="connsiteY47" fmla="*/ 604 h 3384"/>
                <a:gd name="connsiteX48" fmla="*/ 3095 w 5646"/>
                <a:gd name="connsiteY48" fmla="*/ 546 h 3384"/>
                <a:gd name="connsiteX49" fmla="*/ 3002 w 5646"/>
                <a:gd name="connsiteY49" fmla="*/ 489 h 3384"/>
                <a:gd name="connsiteX50" fmla="*/ 2917 w 5646"/>
                <a:gd name="connsiteY50" fmla="*/ 432 h 3384"/>
                <a:gd name="connsiteX51" fmla="*/ 2836 w 5646"/>
                <a:gd name="connsiteY51" fmla="*/ 378 h 3384"/>
                <a:gd name="connsiteX52" fmla="*/ 2761 w 5646"/>
                <a:gd name="connsiteY52" fmla="*/ 328 h 3384"/>
                <a:gd name="connsiteX53" fmla="*/ 2692 w 5646"/>
                <a:gd name="connsiteY53" fmla="*/ 277 h 3384"/>
                <a:gd name="connsiteX54" fmla="*/ 2629 w 5646"/>
                <a:gd name="connsiteY54" fmla="*/ 230 h 3384"/>
                <a:gd name="connsiteX55" fmla="*/ 2571 w 5646"/>
                <a:gd name="connsiteY55" fmla="*/ 185 h 3384"/>
                <a:gd name="connsiteX56" fmla="*/ 2519 w 5646"/>
                <a:gd name="connsiteY56" fmla="*/ 142 h 3384"/>
                <a:gd name="connsiteX57" fmla="*/ 2472 w 5646"/>
                <a:gd name="connsiteY57" fmla="*/ 102 h 3384"/>
                <a:gd name="connsiteX58" fmla="*/ 2429 w 5646"/>
                <a:gd name="connsiteY58" fmla="*/ 66 h 3384"/>
                <a:gd name="connsiteX59" fmla="*/ 2392 w 5646"/>
                <a:gd name="connsiteY59" fmla="*/ 31 h 3384"/>
                <a:gd name="connsiteX60" fmla="*/ 2359 w 5646"/>
                <a:gd name="connsiteY60" fmla="*/ 0 h 3384"/>
                <a:gd name="connsiteX61" fmla="*/ 19 w 5646"/>
                <a:gd name="connsiteY61" fmla="*/ 0 h 3384"/>
                <a:gd name="connsiteX62" fmla="*/ 19 w 5646"/>
                <a:gd name="connsiteY62" fmla="*/ 0 h 3384"/>
                <a:gd name="connsiteX63" fmla="*/ 13 w 5646"/>
                <a:gd name="connsiteY63" fmla="*/ 69 h 3384"/>
                <a:gd name="connsiteX64" fmla="*/ 9 w 5646"/>
                <a:gd name="connsiteY64" fmla="*/ 129 h 3384"/>
                <a:gd name="connsiteX65" fmla="*/ 9 w 5646"/>
                <a:gd name="connsiteY65" fmla="*/ 129 h 3384"/>
                <a:gd name="connsiteX66" fmla="*/ 3 w 5646"/>
                <a:gd name="connsiteY66" fmla="*/ 275 h 3384"/>
                <a:gd name="connsiteX67" fmla="*/ 1 w 5646"/>
                <a:gd name="connsiteY67" fmla="*/ 366 h 3384"/>
                <a:gd name="connsiteX68" fmla="*/ 0 w 5646"/>
                <a:gd name="connsiteY68" fmla="*/ 467 h 3384"/>
                <a:gd name="connsiteX69" fmla="*/ 0 w 5646"/>
                <a:gd name="connsiteY69" fmla="*/ 577 h 3384"/>
                <a:gd name="connsiteX70" fmla="*/ 1 w 5646"/>
                <a:gd name="connsiteY70" fmla="*/ 699 h 3384"/>
                <a:gd name="connsiteX71" fmla="*/ 6 w 5646"/>
                <a:gd name="connsiteY71" fmla="*/ 827 h 3384"/>
                <a:gd name="connsiteX72" fmla="*/ 12 w 5646"/>
                <a:gd name="connsiteY72" fmla="*/ 965 h 3384"/>
                <a:gd name="connsiteX73" fmla="*/ 19 w 5646"/>
                <a:gd name="connsiteY73" fmla="*/ 1111 h 3384"/>
                <a:gd name="connsiteX74" fmla="*/ 31 w 5646"/>
                <a:gd name="connsiteY74" fmla="*/ 1264 h 3384"/>
                <a:gd name="connsiteX75" fmla="*/ 46 w 5646"/>
                <a:gd name="connsiteY75" fmla="*/ 1424 h 3384"/>
                <a:gd name="connsiteX76" fmla="*/ 64 w 5646"/>
                <a:gd name="connsiteY76" fmla="*/ 1589 h 3384"/>
                <a:gd name="connsiteX77" fmla="*/ 85 w 5646"/>
                <a:gd name="connsiteY77" fmla="*/ 1759 h 3384"/>
                <a:gd name="connsiteX78" fmla="*/ 97 w 5646"/>
                <a:gd name="connsiteY78" fmla="*/ 1847 h 3384"/>
                <a:gd name="connsiteX79" fmla="*/ 110 w 5646"/>
                <a:gd name="connsiteY79" fmla="*/ 1936 h 3384"/>
                <a:gd name="connsiteX80" fmla="*/ 125 w 5646"/>
                <a:gd name="connsiteY80" fmla="*/ 2025 h 3384"/>
                <a:gd name="connsiteX81" fmla="*/ 142 w 5646"/>
                <a:gd name="connsiteY81" fmla="*/ 2117 h 3384"/>
                <a:gd name="connsiteX82" fmla="*/ 158 w 5646"/>
                <a:gd name="connsiteY82" fmla="*/ 2208 h 3384"/>
                <a:gd name="connsiteX83" fmla="*/ 176 w 5646"/>
                <a:gd name="connsiteY83" fmla="*/ 2301 h 3384"/>
                <a:gd name="connsiteX84" fmla="*/ 176 w 5646"/>
                <a:gd name="connsiteY84" fmla="*/ 2301 h 3384"/>
                <a:gd name="connsiteX0" fmla="*/ 176 w 5670"/>
                <a:gd name="connsiteY0" fmla="*/ 2327 h 3410"/>
                <a:gd name="connsiteX1" fmla="*/ 176 w 5670"/>
                <a:gd name="connsiteY1" fmla="*/ 2327 h 3410"/>
                <a:gd name="connsiteX2" fmla="*/ 203 w 5670"/>
                <a:gd name="connsiteY2" fmla="*/ 2452 h 3410"/>
                <a:gd name="connsiteX3" fmla="*/ 233 w 5670"/>
                <a:gd name="connsiteY3" fmla="*/ 2582 h 3410"/>
                <a:gd name="connsiteX4" fmla="*/ 267 w 5670"/>
                <a:gd name="connsiteY4" fmla="*/ 2716 h 3410"/>
                <a:gd name="connsiteX5" fmla="*/ 305 w 5670"/>
                <a:gd name="connsiteY5" fmla="*/ 2852 h 3410"/>
                <a:gd name="connsiteX6" fmla="*/ 345 w 5670"/>
                <a:gd name="connsiteY6" fmla="*/ 2989 h 3410"/>
                <a:gd name="connsiteX7" fmla="*/ 390 w 5670"/>
                <a:gd name="connsiteY7" fmla="*/ 3128 h 3410"/>
                <a:gd name="connsiteX8" fmla="*/ 436 w 5670"/>
                <a:gd name="connsiteY8" fmla="*/ 3267 h 3410"/>
                <a:gd name="connsiteX9" fmla="*/ 487 w 5670"/>
                <a:gd name="connsiteY9" fmla="*/ 3410 h 3410"/>
                <a:gd name="connsiteX10" fmla="*/ 487 w 5670"/>
                <a:gd name="connsiteY10" fmla="*/ 3410 h 3410"/>
                <a:gd name="connsiteX11" fmla="*/ 534 w 5670"/>
                <a:gd name="connsiteY11" fmla="*/ 3326 h 3410"/>
                <a:gd name="connsiteX12" fmla="*/ 585 w 5670"/>
                <a:gd name="connsiteY12" fmla="*/ 3241 h 3410"/>
                <a:gd name="connsiteX13" fmla="*/ 638 w 5670"/>
                <a:gd name="connsiteY13" fmla="*/ 3154 h 3410"/>
                <a:gd name="connsiteX14" fmla="*/ 695 w 5670"/>
                <a:gd name="connsiteY14" fmla="*/ 3064 h 3410"/>
                <a:gd name="connsiteX15" fmla="*/ 757 w 5670"/>
                <a:gd name="connsiteY15" fmla="*/ 2974 h 3410"/>
                <a:gd name="connsiteX16" fmla="*/ 821 w 5670"/>
                <a:gd name="connsiteY16" fmla="*/ 2883 h 3410"/>
                <a:gd name="connsiteX17" fmla="*/ 891 w 5670"/>
                <a:gd name="connsiteY17" fmla="*/ 2790 h 3410"/>
                <a:gd name="connsiteX18" fmla="*/ 963 w 5670"/>
                <a:gd name="connsiteY18" fmla="*/ 2698 h 3410"/>
                <a:gd name="connsiteX19" fmla="*/ 1041 w 5670"/>
                <a:gd name="connsiteY19" fmla="*/ 2603 h 3410"/>
                <a:gd name="connsiteX20" fmla="*/ 1122 w 5670"/>
                <a:gd name="connsiteY20" fmla="*/ 2508 h 3410"/>
                <a:gd name="connsiteX21" fmla="*/ 1208 w 5670"/>
                <a:gd name="connsiteY21" fmla="*/ 2413 h 3410"/>
                <a:gd name="connsiteX22" fmla="*/ 1298 w 5670"/>
                <a:gd name="connsiteY22" fmla="*/ 2316 h 3410"/>
                <a:gd name="connsiteX23" fmla="*/ 1392 w 5670"/>
                <a:gd name="connsiteY23" fmla="*/ 2220 h 3410"/>
                <a:gd name="connsiteX24" fmla="*/ 1493 w 5670"/>
                <a:gd name="connsiteY24" fmla="*/ 2125 h 3410"/>
                <a:gd name="connsiteX25" fmla="*/ 1597 w 5670"/>
                <a:gd name="connsiteY25" fmla="*/ 2029 h 3410"/>
                <a:gd name="connsiteX26" fmla="*/ 1706 w 5670"/>
                <a:gd name="connsiteY26" fmla="*/ 1932 h 3410"/>
                <a:gd name="connsiteX27" fmla="*/ 1706 w 5670"/>
                <a:gd name="connsiteY27" fmla="*/ 1932 h 3410"/>
                <a:gd name="connsiteX28" fmla="*/ 1802 w 5670"/>
                <a:gd name="connsiteY28" fmla="*/ 1852 h 3410"/>
                <a:gd name="connsiteX29" fmla="*/ 1902 w 5670"/>
                <a:gd name="connsiteY29" fmla="*/ 1772 h 3410"/>
                <a:gd name="connsiteX30" fmla="*/ 2004 w 5670"/>
                <a:gd name="connsiteY30" fmla="*/ 1694 h 3410"/>
                <a:gd name="connsiteX31" fmla="*/ 2109 w 5670"/>
                <a:gd name="connsiteY31" fmla="*/ 1618 h 3410"/>
                <a:gd name="connsiteX32" fmla="*/ 2215 w 5670"/>
                <a:gd name="connsiteY32" fmla="*/ 1543 h 3410"/>
                <a:gd name="connsiteX33" fmla="*/ 2324 w 5670"/>
                <a:gd name="connsiteY33" fmla="*/ 1469 h 3410"/>
                <a:gd name="connsiteX34" fmla="*/ 2436 w 5670"/>
                <a:gd name="connsiteY34" fmla="*/ 1398 h 3410"/>
                <a:gd name="connsiteX35" fmla="*/ 2549 w 5670"/>
                <a:gd name="connsiteY35" fmla="*/ 1327 h 3410"/>
                <a:gd name="connsiteX36" fmla="*/ 2662 w 5670"/>
                <a:gd name="connsiteY36" fmla="*/ 1259 h 3410"/>
                <a:gd name="connsiteX37" fmla="*/ 2779 w 5670"/>
                <a:gd name="connsiteY37" fmla="*/ 1193 h 3410"/>
                <a:gd name="connsiteX38" fmla="*/ 2894 w 5670"/>
                <a:gd name="connsiteY38" fmla="*/ 1128 h 3410"/>
                <a:gd name="connsiteX39" fmla="*/ 3012 w 5670"/>
                <a:gd name="connsiteY39" fmla="*/ 1066 h 3410"/>
                <a:gd name="connsiteX40" fmla="*/ 3129 w 5670"/>
                <a:gd name="connsiteY40" fmla="*/ 1004 h 3410"/>
                <a:gd name="connsiteX41" fmla="*/ 3247 w 5670"/>
                <a:gd name="connsiteY41" fmla="*/ 947 h 3410"/>
                <a:gd name="connsiteX42" fmla="*/ 3365 w 5670"/>
                <a:gd name="connsiteY42" fmla="*/ 891 h 3410"/>
                <a:gd name="connsiteX43" fmla="*/ 3484 w 5670"/>
                <a:gd name="connsiteY43" fmla="*/ 837 h 3410"/>
                <a:gd name="connsiteX44" fmla="*/ 3484 w 5670"/>
                <a:gd name="connsiteY44" fmla="*/ 837 h 3410"/>
                <a:gd name="connsiteX45" fmla="*/ 3531 w 5670"/>
                <a:gd name="connsiteY45" fmla="*/ 816 h 3410"/>
                <a:gd name="connsiteX46" fmla="*/ 5646 w 5670"/>
                <a:gd name="connsiteY46" fmla="*/ 231 h 3410"/>
                <a:gd name="connsiteX47" fmla="*/ 5670 w 5670"/>
                <a:gd name="connsiteY47" fmla="*/ 0 h 3410"/>
                <a:gd name="connsiteX48" fmla="*/ 3095 w 5670"/>
                <a:gd name="connsiteY48" fmla="*/ 572 h 3410"/>
                <a:gd name="connsiteX49" fmla="*/ 3002 w 5670"/>
                <a:gd name="connsiteY49" fmla="*/ 515 h 3410"/>
                <a:gd name="connsiteX50" fmla="*/ 2917 w 5670"/>
                <a:gd name="connsiteY50" fmla="*/ 458 h 3410"/>
                <a:gd name="connsiteX51" fmla="*/ 2836 w 5670"/>
                <a:gd name="connsiteY51" fmla="*/ 404 h 3410"/>
                <a:gd name="connsiteX52" fmla="*/ 2761 w 5670"/>
                <a:gd name="connsiteY52" fmla="*/ 354 h 3410"/>
                <a:gd name="connsiteX53" fmla="*/ 2692 w 5670"/>
                <a:gd name="connsiteY53" fmla="*/ 303 h 3410"/>
                <a:gd name="connsiteX54" fmla="*/ 2629 w 5670"/>
                <a:gd name="connsiteY54" fmla="*/ 256 h 3410"/>
                <a:gd name="connsiteX55" fmla="*/ 2571 w 5670"/>
                <a:gd name="connsiteY55" fmla="*/ 211 h 3410"/>
                <a:gd name="connsiteX56" fmla="*/ 2519 w 5670"/>
                <a:gd name="connsiteY56" fmla="*/ 168 h 3410"/>
                <a:gd name="connsiteX57" fmla="*/ 2472 w 5670"/>
                <a:gd name="connsiteY57" fmla="*/ 128 h 3410"/>
                <a:gd name="connsiteX58" fmla="*/ 2429 w 5670"/>
                <a:gd name="connsiteY58" fmla="*/ 92 h 3410"/>
                <a:gd name="connsiteX59" fmla="*/ 2392 w 5670"/>
                <a:gd name="connsiteY59" fmla="*/ 57 h 3410"/>
                <a:gd name="connsiteX60" fmla="*/ 2359 w 5670"/>
                <a:gd name="connsiteY60" fmla="*/ 26 h 3410"/>
                <a:gd name="connsiteX61" fmla="*/ 19 w 5670"/>
                <a:gd name="connsiteY61" fmla="*/ 26 h 3410"/>
                <a:gd name="connsiteX62" fmla="*/ 19 w 5670"/>
                <a:gd name="connsiteY62" fmla="*/ 26 h 3410"/>
                <a:gd name="connsiteX63" fmla="*/ 13 w 5670"/>
                <a:gd name="connsiteY63" fmla="*/ 95 h 3410"/>
                <a:gd name="connsiteX64" fmla="*/ 9 w 5670"/>
                <a:gd name="connsiteY64" fmla="*/ 155 h 3410"/>
                <a:gd name="connsiteX65" fmla="*/ 9 w 5670"/>
                <a:gd name="connsiteY65" fmla="*/ 155 h 3410"/>
                <a:gd name="connsiteX66" fmla="*/ 3 w 5670"/>
                <a:gd name="connsiteY66" fmla="*/ 301 h 3410"/>
                <a:gd name="connsiteX67" fmla="*/ 1 w 5670"/>
                <a:gd name="connsiteY67" fmla="*/ 392 h 3410"/>
                <a:gd name="connsiteX68" fmla="*/ 0 w 5670"/>
                <a:gd name="connsiteY68" fmla="*/ 493 h 3410"/>
                <a:gd name="connsiteX69" fmla="*/ 0 w 5670"/>
                <a:gd name="connsiteY69" fmla="*/ 603 h 3410"/>
                <a:gd name="connsiteX70" fmla="*/ 1 w 5670"/>
                <a:gd name="connsiteY70" fmla="*/ 725 h 3410"/>
                <a:gd name="connsiteX71" fmla="*/ 6 w 5670"/>
                <a:gd name="connsiteY71" fmla="*/ 853 h 3410"/>
                <a:gd name="connsiteX72" fmla="*/ 12 w 5670"/>
                <a:gd name="connsiteY72" fmla="*/ 991 h 3410"/>
                <a:gd name="connsiteX73" fmla="*/ 19 w 5670"/>
                <a:gd name="connsiteY73" fmla="*/ 1137 h 3410"/>
                <a:gd name="connsiteX74" fmla="*/ 31 w 5670"/>
                <a:gd name="connsiteY74" fmla="*/ 1290 h 3410"/>
                <a:gd name="connsiteX75" fmla="*/ 46 w 5670"/>
                <a:gd name="connsiteY75" fmla="*/ 1450 h 3410"/>
                <a:gd name="connsiteX76" fmla="*/ 64 w 5670"/>
                <a:gd name="connsiteY76" fmla="*/ 1615 h 3410"/>
                <a:gd name="connsiteX77" fmla="*/ 85 w 5670"/>
                <a:gd name="connsiteY77" fmla="*/ 1785 h 3410"/>
                <a:gd name="connsiteX78" fmla="*/ 97 w 5670"/>
                <a:gd name="connsiteY78" fmla="*/ 1873 h 3410"/>
                <a:gd name="connsiteX79" fmla="*/ 110 w 5670"/>
                <a:gd name="connsiteY79" fmla="*/ 1962 h 3410"/>
                <a:gd name="connsiteX80" fmla="*/ 125 w 5670"/>
                <a:gd name="connsiteY80" fmla="*/ 2051 h 3410"/>
                <a:gd name="connsiteX81" fmla="*/ 142 w 5670"/>
                <a:gd name="connsiteY81" fmla="*/ 2143 h 3410"/>
                <a:gd name="connsiteX82" fmla="*/ 158 w 5670"/>
                <a:gd name="connsiteY82" fmla="*/ 2234 h 3410"/>
                <a:gd name="connsiteX83" fmla="*/ 176 w 5670"/>
                <a:gd name="connsiteY83" fmla="*/ 2327 h 3410"/>
                <a:gd name="connsiteX84" fmla="*/ 176 w 5670"/>
                <a:gd name="connsiteY84" fmla="*/ 2327 h 3410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3095 w 5670"/>
                <a:gd name="connsiteY49" fmla="*/ 573 h 3411"/>
                <a:gd name="connsiteX50" fmla="*/ 3002 w 5670"/>
                <a:gd name="connsiteY50" fmla="*/ 516 h 3411"/>
                <a:gd name="connsiteX51" fmla="*/ 2917 w 5670"/>
                <a:gd name="connsiteY51" fmla="*/ 459 h 3411"/>
                <a:gd name="connsiteX52" fmla="*/ 2836 w 5670"/>
                <a:gd name="connsiteY52" fmla="*/ 405 h 3411"/>
                <a:gd name="connsiteX53" fmla="*/ 2761 w 5670"/>
                <a:gd name="connsiteY53" fmla="*/ 355 h 3411"/>
                <a:gd name="connsiteX54" fmla="*/ 2692 w 5670"/>
                <a:gd name="connsiteY54" fmla="*/ 304 h 3411"/>
                <a:gd name="connsiteX55" fmla="*/ 2629 w 5670"/>
                <a:gd name="connsiteY55" fmla="*/ 257 h 3411"/>
                <a:gd name="connsiteX56" fmla="*/ 2571 w 5670"/>
                <a:gd name="connsiteY56" fmla="*/ 212 h 3411"/>
                <a:gd name="connsiteX57" fmla="*/ 2519 w 5670"/>
                <a:gd name="connsiteY57" fmla="*/ 169 h 3411"/>
                <a:gd name="connsiteX58" fmla="*/ 2472 w 5670"/>
                <a:gd name="connsiteY58" fmla="*/ 129 h 3411"/>
                <a:gd name="connsiteX59" fmla="*/ 2429 w 5670"/>
                <a:gd name="connsiteY59" fmla="*/ 93 h 3411"/>
                <a:gd name="connsiteX60" fmla="*/ 2392 w 5670"/>
                <a:gd name="connsiteY60" fmla="*/ 58 h 3411"/>
                <a:gd name="connsiteX61" fmla="*/ 2359 w 5670"/>
                <a:gd name="connsiteY61" fmla="*/ 27 h 3411"/>
                <a:gd name="connsiteX62" fmla="*/ 19 w 5670"/>
                <a:gd name="connsiteY62" fmla="*/ 27 h 3411"/>
                <a:gd name="connsiteX63" fmla="*/ 19 w 5670"/>
                <a:gd name="connsiteY63" fmla="*/ 27 h 3411"/>
                <a:gd name="connsiteX64" fmla="*/ 13 w 5670"/>
                <a:gd name="connsiteY64" fmla="*/ 96 h 3411"/>
                <a:gd name="connsiteX65" fmla="*/ 9 w 5670"/>
                <a:gd name="connsiteY65" fmla="*/ 156 h 3411"/>
                <a:gd name="connsiteX66" fmla="*/ 9 w 5670"/>
                <a:gd name="connsiteY66" fmla="*/ 156 h 3411"/>
                <a:gd name="connsiteX67" fmla="*/ 3 w 5670"/>
                <a:gd name="connsiteY67" fmla="*/ 302 h 3411"/>
                <a:gd name="connsiteX68" fmla="*/ 1 w 5670"/>
                <a:gd name="connsiteY68" fmla="*/ 393 h 3411"/>
                <a:gd name="connsiteX69" fmla="*/ 0 w 5670"/>
                <a:gd name="connsiteY69" fmla="*/ 494 h 3411"/>
                <a:gd name="connsiteX70" fmla="*/ 0 w 5670"/>
                <a:gd name="connsiteY70" fmla="*/ 604 h 3411"/>
                <a:gd name="connsiteX71" fmla="*/ 1 w 5670"/>
                <a:gd name="connsiteY71" fmla="*/ 726 h 3411"/>
                <a:gd name="connsiteX72" fmla="*/ 6 w 5670"/>
                <a:gd name="connsiteY72" fmla="*/ 854 h 3411"/>
                <a:gd name="connsiteX73" fmla="*/ 12 w 5670"/>
                <a:gd name="connsiteY73" fmla="*/ 992 h 3411"/>
                <a:gd name="connsiteX74" fmla="*/ 19 w 5670"/>
                <a:gd name="connsiteY74" fmla="*/ 1138 h 3411"/>
                <a:gd name="connsiteX75" fmla="*/ 31 w 5670"/>
                <a:gd name="connsiteY75" fmla="*/ 1291 h 3411"/>
                <a:gd name="connsiteX76" fmla="*/ 46 w 5670"/>
                <a:gd name="connsiteY76" fmla="*/ 1451 h 3411"/>
                <a:gd name="connsiteX77" fmla="*/ 64 w 5670"/>
                <a:gd name="connsiteY77" fmla="*/ 1616 h 3411"/>
                <a:gd name="connsiteX78" fmla="*/ 85 w 5670"/>
                <a:gd name="connsiteY78" fmla="*/ 1786 h 3411"/>
                <a:gd name="connsiteX79" fmla="*/ 97 w 5670"/>
                <a:gd name="connsiteY79" fmla="*/ 1874 h 3411"/>
                <a:gd name="connsiteX80" fmla="*/ 110 w 5670"/>
                <a:gd name="connsiteY80" fmla="*/ 1963 h 3411"/>
                <a:gd name="connsiteX81" fmla="*/ 125 w 5670"/>
                <a:gd name="connsiteY81" fmla="*/ 2052 h 3411"/>
                <a:gd name="connsiteX82" fmla="*/ 142 w 5670"/>
                <a:gd name="connsiteY82" fmla="*/ 2144 h 3411"/>
                <a:gd name="connsiteX83" fmla="*/ 158 w 5670"/>
                <a:gd name="connsiteY83" fmla="*/ 2235 h 3411"/>
                <a:gd name="connsiteX84" fmla="*/ 176 w 5670"/>
                <a:gd name="connsiteY84" fmla="*/ 2328 h 3411"/>
                <a:gd name="connsiteX85" fmla="*/ 176 w 5670"/>
                <a:gd name="connsiteY85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3095 w 5670"/>
                <a:gd name="connsiteY49" fmla="*/ 573 h 3411"/>
                <a:gd name="connsiteX50" fmla="*/ 3002 w 5670"/>
                <a:gd name="connsiteY50" fmla="*/ 516 h 3411"/>
                <a:gd name="connsiteX51" fmla="*/ 2917 w 5670"/>
                <a:gd name="connsiteY51" fmla="*/ 459 h 3411"/>
                <a:gd name="connsiteX52" fmla="*/ 2836 w 5670"/>
                <a:gd name="connsiteY52" fmla="*/ 405 h 3411"/>
                <a:gd name="connsiteX53" fmla="*/ 2761 w 5670"/>
                <a:gd name="connsiteY53" fmla="*/ 355 h 3411"/>
                <a:gd name="connsiteX54" fmla="*/ 2692 w 5670"/>
                <a:gd name="connsiteY54" fmla="*/ 304 h 3411"/>
                <a:gd name="connsiteX55" fmla="*/ 2629 w 5670"/>
                <a:gd name="connsiteY55" fmla="*/ 257 h 3411"/>
                <a:gd name="connsiteX56" fmla="*/ 2571 w 5670"/>
                <a:gd name="connsiteY56" fmla="*/ 212 h 3411"/>
                <a:gd name="connsiteX57" fmla="*/ 2519 w 5670"/>
                <a:gd name="connsiteY57" fmla="*/ 169 h 3411"/>
                <a:gd name="connsiteX58" fmla="*/ 2472 w 5670"/>
                <a:gd name="connsiteY58" fmla="*/ 129 h 3411"/>
                <a:gd name="connsiteX59" fmla="*/ 2429 w 5670"/>
                <a:gd name="connsiteY59" fmla="*/ 93 h 3411"/>
                <a:gd name="connsiteX60" fmla="*/ 2392 w 5670"/>
                <a:gd name="connsiteY60" fmla="*/ 58 h 3411"/>
                <a:gd name="connsiteX61" fmla="*/ 2359 w 5670"/>
                <a:gd name="connsiteY61" fmla="*/ 27 h 3411"/>
                <a:gd name="connsiteX62" fmla="*/ 19 w 5670"/>
                <a:gd name="connsiteY62" fmla="*/ 27 h 3411"/>
                <a:gd name="connsiteX63" fmla="*/ 19 w 5670"/>
                <a:gd name="connsiteY63" fmla="*/ 27 h 3411"/>
                <a:gd name="connsiteX64" fmla="*/ 13 w 5670"/>
                <a:gd name="connsiteY64" fmla="*/ 96 h 3411"/>
                <a:gd name="connsiteX65" fmla="*/ 9 w 5670"/>
                <a:gd name="connsiteY65" fmla="*/ 156 h 3411"/>
                <a:gd name="connsiteX66" fmla="*/ 9 w 5670"/>
                <a:gd name="connsiteY66" fmla="*/ 156 h 3411"/>
                <a:gd name="connsiteX67" fmla="*/ 3 w 5670"/>
                <a:gd name="connsiteY67" fmla="*/ 302 h 3411"/>
                <a:gd name="connsiteX68" fmla="*/ 1 w 5670"/>
                <a:gd name="connsiteY68" fmla="*/ 393 h 3411"/>
                <a:gd name="connsiteX69" fmla="*/ 0 w 5670"/>
                <a:gd name="connsiteY69" fmla="*/ 494 h 3411"/>
                <a:gd name="connsiteX70" fmla="*/ 0 w 5670"/>
                <a:gd name="connsiteY70" fmla="*/ 604 h 3411"/>
                <a:gd name="connsiteX71" fmla="*/ 1 w 5670"/>
                <a:gd name="connsiteY71" fmla="*/ 726 h 3411"/>
                <a:gd name="connsiteX72" fmla="*/ 6 w 5670"/>
                <a:gd name="connsiteY72" fmla="*/ 854 h 3411"/>
                <a:gd name="connsiteX73" fmla="*/ 12 w 5670"/>
                <a:gd name="connsiteY73" fmla="*/ 992 h 3411"/>
                <a:gd name="connsiteX74" fmla="*/ 19 w 5670"/>
                <a:gd name="connsiteY74" fmla="*/ 1138 h 3411"/>
                <a:gd name="connsiteX75" fmla="*/ 31 w 5670"/>
                <a:gd name="connsiteY75" fmla="*/ 1291 h 3411"/>
                <a:gd name="connsiteX76" fmla="*/ 46 w 5670"/>
                <a:gd name="connsiteY76" fmla="*/ 1451 h 3411"/>
                <a:gd name="connsiteX77" fmla="*/ 64 w 5670"/>
                <a:gd name="connsiteY77" fmla="*/ 1616 h 3411"/>
                <a:gd name="connsiteX78" fmla="*/ 85 w 5670"/>
                <a:gd name="connsiteY78" fmla="*/ 1786 h 3411"/>
                <a:gd name="connsiteX79" fmla="*/ 97 w 5670"/>
                <a:gd name="connsiteY79" fmla="*/ 1874 h 3411"/>
                <a:gd name="connsiteX80" fmla="*/ 110 w 5670"/>
                <a:gd name="connsiteY80" fmla="*/ 1963 h 3411"/>
                <a:gd name="connsiteX81" fmla="*/ 125 w 5670"/>
                <a:gd name="connsiteY81" fmla="*/ 2052 h 3411"/>
                <a:gd name="connsiteX82" fmla="*/ 142 w 5670"/>
                <a:gd name="connsiteY82" fmla="*/ 2144 h 3411"/>
                <a:gd name="connsiteX83" fmla="*/ 158 w 5670"/>
                <a:gd name="connsiteY83" fmla="*/ 2235 h 3411"/>
                <a:gd name="connsiteX84" fmla="*/ 176 w 5670"/>
                <a:gd name="connsiteY84" fmla="*/ 2328 h 3411"/>
                <a:gd name="connsiteX85" fmla="*/ 176 w 5670"/>
                <a:gd name="connsiteY85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3095 w 5670"/>
                <a:gd name="connsiteY49" fmla="*/ 573 h 3411"/>
                <a:gd name="connsiteX50" fmla="*/ 3002 w 5670"/>
                <a:gd name="connsiteY50" fmla="*/ 516 h 3411"/>
                <a:gd name="connsiteX51" fmla="*/ 2917 w 5670"/>
                <a:gd name="connsiteY51" fmla="*/ 459 h 3411"/>
                <a:gd name="connsiteX52" fmla="*/ 2836 w 5670"/>
                <a:gd name="connsiteY52" fmla="*/ 405 h 3411"/>
                <a:gd name="connsiteX53" fmla="*/ 2761 w 5670"/>
                <a:gd name="connsiteY53" fmla="*/ 355 h 3411"/>
                <a:gd name="connsiteX54" fmla="*/ 2692 w 5670"/>
                <a:gd name="connsiteY54" fmla="*/ 304 h 3411"/>
                <a:gd name="connsiteX55" fmla="*/ 2629 w 5670"/>
                <a:gd name="connsiteY55" fmla="*/ 257 h 3411"/>
                <a:gd name="connsiteX56" fmla="*/ 2571 w 5670"/>
                <a:gd name="connsiteY56" fmla="*/ 212 h 3411"/>
                <a:gd name="connsiteX57" fmla="*/ 2519 w 5670"/>
                <a:gd name="connsiteY57" fmla="*/ 169 h 3411"/>
                <a:gd name="connsiteX58" fmla="*/ 2472 w 5670"/>
                <a:gd name="connsiteY58" fmla="*/ 129 h 3411"/>
                <a:gd name="connsiteX59" fmla="*/ 2429 w 5670"/>
                <a:gd name="connsiteY59" fmla="*/ 93 h 3411"/>
                <a:gd name="connsiteX60" fmla="*/ 2392 w 5670"/>
                <a:gd name="connsiteY60" fmla="*/ 58 h 3411"/>
                <a:gd name="connsiteX61" fmla="*/ 2359 w 5670"/>
                <a:gd name="connsiteY61" fmla="*/ 27 h 3411"/>
                <a:gd name="connsiteX62" fmla="*/ 19 w 5670"/>
                <a:gd name="connsiteY62" fmla="*/ 27 h 3411"/>
                <a:gd name="connsiteX63" fmla="*/ 19 w 5670"/>
                <a:gd name="connsiteY63" fmla="*/ 27 h 3411"/>
                <a:gd name="connsiteX64" fmla="*/ 13 w 5670"/>
                <a:gd name="connsiteY64" fmla="*/ 96 h 3411"/>
                <a:gd name="connsiteX65" fmla="*/ 9 w 5670"/>
                <a:gd name="connsiteY65" fmla="*/ 156 h 3411"/>
                <a:gd name="connsiteX66" fmla="*/ 9 w 5670"/>
                <a:gd name="connsiteY66" fmla="*/ 156 h 3411"/>
                <a:gd name="connsiteX67" fmla="*/ 3 w 5670"/>
                <a:gd name="connsiteY67" fmla="*/ 302 h 3411"/>
                <a:gd name="connsiteX68" fmla="*/ 1 w 5670"/>
                <a:gd name="connsiteY68" fmla="*/ 393 h 3411"/>
                <a:gd name="connsiteX69" fmla="*/ 0 w 5670"/>
                <a:gd name="connsiteY69" fmla="*/ 494 h 3411"/>
                <a:gd name="connsiteX70" fmla="*/ 0 w 5670"/>
                <a:gd name="connsiteY70" fmla="*/ 604 h 3411"/>
                <a:gd name="connsiteX71" fmla="*/ 1 w 5670"/>
                <a:gd name="connsiteY71" fmla="*/ 726 h 3411"/>
                <a:gd name="connsiteX72" fmla="*/ 6 w 5670"/>
                <a:gd name="connsiteY72" fmla="*/ 854 h 3411"/>
                <a:gd name="connsiteX73" fmla="*/ 12 w 5670"/>
                <a:gd name="connsiteY73" fmla="*/ 992 h 3411"/>
                <a:gd name="connsiteX74" fmla="*/ 19 w 5670"/>
                <a:gd name="connsiteY74" fmla="*/ 1138 h 3411"/>
                <a:gd name="connsiteX75" fmla="*/ 31 w 5670"/>
                <a:gd name="connsiteY75" fmla="*/ 1291 h 3411"/>
                <a:gd name="connsiteX76" fmla="*/ 46 w 5670"/>
                <a:gd name="connsiteY76" fmla="*/ 1451 h 3411"/>
                <a:gd name="connsiteX77" fmla="*/ 64 w 5670"/>
                <a:gd name="connsiteY77" fmla="*/ 1616 h 3411"/>
                <a:gd name="connsiteX78" fmla="*/ 85 w 5670"/>
                <a:gd name="connsiteY78" fmla="*/ 1786 h 3411"/>
                <a:gd name="connsiteX79" fmla="*/ 97 w 5670"/>
                <a:gd name="connsiteY79" fmla="*/ 1874 h 3411"/>
                <a:gd name="connsiteX80" fmla="*/ 110 w 5670"/>
                <a:gd name="connsiteY80" fmla="*/ 1963 h 3411"/>
                <a:gd name="connsiteX81" fmla="*/ 125 w 5670"/>
                <a:gd name="connsiteY81" fmla="*/ 2052 h 3411"/>
                <a:gd name="connsiteX82" fmla="*/ 142 w 5670"/>
                <a:gd name="connsiteY82" fmla="*/ 2144 h 3411"/>
                <a:gd name="connsiteX83" fmla="*/ 158 w 5670"/>
                <a:gd name="connsiteY83" fmla="*/ 2235 h 3411"/>
                <a:gd name="connsiteX84" fmla="*/ 176 w 5670"/>
                <a:gd name="connsiteY84" fmla="*/ 2328 h 3411"/>
                <a:gd name="connsiteX85" fmla="*/ 176 w 5670"/>
                <a:gd name="connsiteY85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3002 w 5670"/>
                <a:gd name="connsiteY49" fmla="*/ 516 h 3411"/>
                <a:gd name="connsiteX50" fmla="*/ 2917 w 5670"/>
                <a:gd name="connsiteY50" fmla="*/ 459 h 3411"/>
                <a:gd name="connsiteX51" fmla="*/ 2836 w 5670"/>
                <a:gd name="connsiteY51" fmla="*/ 405 h 3411"/>
                <a:gd name="connsiteX52" fmla="*/ 2761 w 5670"/>
                <a:gd name="connsiteY52" fmla="*/ 355 h 3411"/>
                <a:gd name="connsiteX53" fmla="*/ 2692 w 5670"/>
                <a:gd name="connsiteY53" fmla="*/ 304 h 3411"/>
                <a:gd name="connsiteX54" fmla="*/ 2629 w 5670"/>
                <a:gd name="connsiteY54" fmla="*/ 257 h 3411"/>
                <a:gd name="connsiteX55" fmla="*/ 2571 w 5670"/>
                <a:gd name="connsiteY55" fmla="*/ 212 h 3411"/>
                <a:gd name="connsiteX56" fmla="*/ 2519 w 5670"/>
                <a:gd name="connsiteY56" fmla="*/ 169 h 3411"/>
                <a:gd name="connsiteX57" fmla="*/ 2472 w 5670"/>
                <a:gd name="connsiteY57" fmla="*/ 129 h 3411"/>
                <a:gd name="connsiteX58" fmla="*/ 2429 w 5670"/>
                <a:gd name="connsiteY58" fmla="*/ 93 h 3411"/>
                <a:gd name="connsiteX59" fmla="*/ 2392 w 5670"/>
                <a:gd name="connsiteY59" fmla="*/ 58 h 3411"/>
                <a:gd name="connsiteX60" fmla="*/ 2359 w 5670"/>
                <a:gd name="connsiteY60" fmla="*/ 27 h 3411"/>
                <a:gd name="connsiteX61" fmla="*/ 19 w 5670"/>
                <a:gd name="connsiteY61" fmla="*/ 27 h 3411"/>
                <a:gd name="connsiteX62" fmla="*/ 19 w 5670"/>
                <a:gd name="connsiteY62" fmla="*/ 27 h 3411"/>
                <a:gd name="connsiteX63" fmla="*/ 13 w 5670"/>
                <a:gd name="connsiteY63" fmla="*/ 96 h 3411"/>
                <a:gd name="connsiteX64" fmla="*/ 9 w 5670"/>
                <a:gd name="connsiteY64" fmla="*/ 156 h 3411"/>
                <a:gd name="connsiteX65" fmla="*/ 9 w 5670"/>
                <a:gd name="connsiteY65" fmla="*/ 156 h 3411"/>
                <a:gd name="connsiteX66" fmla="*/ 3 w 5670"/>
                <a:gd name="connsiteY66" fmla="*/ 302 h 3411"/>
                <a:gd name="connsiteX67" fmla="*/ 1 w 5670"/>
                <a:gd name="connsiteY67" fmla="*/ 393 h 3411"/>
                <a:gd name="connsiteX68" fmla="*/ 0 w 5670"/>
                <a:gd name="connsiteY68" fmla="*/ 494 h 3411"/>
                <a:gd name="connsiteX69" fmla="*/ 0 w 5670"/>
                <a:gd name="connsiteY69" fmla="*/ 604 h 3411"/>
                <a:gd name="connsiteX70" fmla="*/ 1 w 5670"/>
                <a:gd name="connsiteY70" fmla="*/ 726 h 3411"/>
                <a:gd name="connsiteX71" fmla="*/ 6 w 5670"/>
                <a:gd name="connsiteY71" fmla="*/ 854 h 3411"/>
                <a:gd name="connsiteX72" fmla="*/ 12 w 5670"/>
                <a:gd name="connsiteY72" fmla="*/ 992 h 3411"/>
                <a:gd name="connsiteX73" fmla="*/ 19 w 5670"/>
                <a:gd name="connsiteY73" fmla="*/ 1138 h 3411"/>
                <a:gd name="connsiteX74" fmla="*/ 31 w 5670"/>
                <a:gd name="connsiteY74" fmla="*/ 1291 h 3411"/>
                <a:gd name="connsiteX75" fmla="*/ 46 w 5670"/>
                <a:gd name="connsiteY75" fmla="*/ 1451 h 3411"/>
                <a:gd name="connsiteX76" fmla="*/ 64 w 5670"/>
                <a:gd name="connsiteY76" fmla="*/ 1616 h 3411"/>
                <a:gd name="connsiteX77" fmla="*/ 85 w 5670"/>
                <a:gd name="connsiteY77" fmla="*/ 1786 h 3411"/>
                <a:gd name="connsiteX78" fmla="*/ 97 w 5670"/>
                <a:gd name="connsiteY78" fmla="*/ 1874 h 3411"/>
                <a:gd name="connsiteX79" fmla="*/ 110 w 5670"/>
                <a:gd name="connsiteY79" fmla="*/ 1963 h 3411"/>
                <a:gd name="connsiteX80" fmla="*/ 125 w 5670"/>
                <a:gd name="connsiteY80" fmla="*/ 2052 h 3411"/>
                <a:gd name="connsiteX81" fmla="*/ 142 w 5670"/>
                <a:gd name="connsiteY81" fmla="*/ 2144 h 3411"/>
                <a:gd name="connsiteX82" fmla="*/ 158 w 5670"/>
                <a:gd name="connsiteY82" fmla="*/ 2235 h 3411"/>
                <a:gd name="connsiteX83" fmla="*/ 176 w 5670"/>
                <a:gd name="connsiteY83" fmla="*/ 2328 h 3411"/>
                <a:gd name="connsiteX84" fmla="*/ 176 w 5670"/>
                <a:gd name="connsiteY84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917 w 5670"/>
                <a:gd name="connsiteY49" fmla="*/ 459 h 3411"/>
                <a:gd name="connsiteX50" fmla="*/ 2836 w 5670"/>
                <a:gd name="connsiteY50" fmla="*/ 405 h 3411"/>
                <a:gd name="connsiteX51" fmla="*/ 2761 w 5670"/>
                <a:gd name="connsiteY51" fmla="*/ 355 h 3411"/>
                <a:gd name="connsiteX52" fmla="*/ 2692 w 5670"/>
                <a:gd name="connsiteY52" fmla="*/ 304 h 3411"/>
                <a:gd name="connsiteX53" fmla="*/ 2629 w 5670"/>
                <a:gd name="connsiteY53" fmla="*/ 257 h 3411"/>
                <a:gd name="connsiteX54" fmla="*/ 2571 w 5670"/>
                <a:gd name="connsiteY54" fmla="*/ 212 h 3411"/>
                <a:gd name="connsiteX55" fmla="*/ 2519 w 5670"/>
                <a:gd name="connsiteY55" fmla="*/ 169 h 3411"/>
                <a:gd name="connsiteX56" fmla="*/ 2472 w 5670"/>
                <a:gd name="connsiteY56" fmla="*/ 129 h 3411"/>
                <a:gd name="connsiteX57" fmla="*/ 2429 w 5670"/>
                <a:gd name="connsiteY57" fmla="*/ 93 h 3411"/>
                <a:gd name="connsiteX58" fmla="*/ 2392 w 5670"/>
                <a:gd name="connsiteY58" fmla="*/ 58 h 3411"/>
                <a:gd name="connsiteX59" fmla="*/ 2359 w 5670"/>
                <a:gd name="connsiteY59" fmla="*/ 27 h 3411"/>
                <a:gd name="connsiteX60" fmla="*/ 19 w 5670"/>
                <a:gd name="connsiteY60" fmla="*/ 27 h 3411"/>
                <a:gd name="connsiteX61" fmla="*/ 19 w 5670"/>
                <a:gd name="connsiteY61" fmla="*/ 27 h 3411"/>
                <a:gd name="connsiteX62" fmla="*/ 13 w 5670"/>
                <a:gd name="connsiteY62" fmla="*/ 96 h 3411"/>
                <a:gd name="connsiteX63" fmla="*/ 9 w 5670"/>
                <a:gd name="connsiteY63" fmla="*/ 156 h 3411"/>
                <a:gd name="connsiteX64" fmla="*/ 9 w 5670"/>
                <a:gd name="connsiteY64" fmla="*/ 156 h 3411"/>
                <a:gd name="connsiteX65" fmla="*/ 3 w 5670"/>
                <a:gd name="connsiteY65" fmla="*/ 302 h 3411"/>
                <a:gd name="connsiteX66" fmla="*/ 1 w 5670"/>
                <a:gd name="connsiteY66" fmla="*/ 393 h 3411"/>
                <a:gd name="connsiteX67" fmla="*/ 0 w 5670"/>
                <a:gd name="connsiteY67" fmla="*/ 494 h 3411"/>
                <a:gd name="connsiteX68" fmla="*/ 0 w 5670"/>
                <a:gd name="connsiteY68" fmla="*/ 604 h 3411"/>
                <a:gd name="connsiteX69" fmla="*/ 1 w 5670"/>
                <a:gd name="connsiteY69" fmla="*/ 726 h 3411"/>
                <a:gd name="connsiteX70" fmla="*/ 6 w 5670"/>
                <a:gd name="connsiteY70" fmla="*/ 854 h 3411"/>
                <a:gd name="connsiteX71" fmla="*/ 12 w 5670"/>
                <a:gd name="connsiteY71" fmla="*/ 992 h 3411"/>
                <a:gd name="connsiteX72" fmla="*/ 19 w 5670"/>
                <a:gd name="connsiteY72" fmla="*/ 1138 h 3411"/>
                <a:gd name="connsiteX73" fmla="*/ 31 w 5670"/>
                <a:gd name="connsiteY73" fmla="*/ 1291 h 3411"/>
                <a:gd name="connsiteX74" fmla="*/ 46 w 5670"/>
                <a:gd name="connsiteY74" fmla="*/ 1451 h 3411"/>
                <a:gd name="connsiteX75" fmla="*/ 64 w 5670"/>
                <a:gd name="connsiteY75" fmla="*/ 1616 h 3411"/>
                <a:gd name="connsiteX76" fmla="*/ 85 w 5670"/>
                <a:gd name="connsiteY76" fmla="*/ 1786 h 3411"/>
                <a:gd name="connsiteX77" fmla="*/ 97 w 5670"/>
                <a:gd name="connsiteY77" fmla="*/ 1874 h 3411"/>
                <a:gd name="connsiteX78" fmla="*/ 110 w 5670"/>
                <a:gd name="connsiteY78" fmla="*/ 1963 h 3411"/>
                <a:gd name="connsiteX79" fmla="*/ 125 w 5670"/>
                <a:gd name="connsiteY79" fmla="*/ 2052 h 3411"/>
                <a:gd name="connsiteX80" fmla="*/ 142 w 5670"/>
                <a:gd name="connsiteY80" fmla="*/ 2144 h 3411"/>
                <a:gd name="connsiteX81" fmla="*/ 158 w 5670"/>
                <a:gd name="connsiteY81" fmla="*/ 2235 h 3411"/>
                <a:gd name="connsiteX82" fmla="*/ 176 w 5670"/>
                <a:gd name="connsiteY82" fmla="*/ 2328 h 3411"/>
                <a:gd name="connsiteX83" fmla="*/ 176 w 5670"/>
                <a:gd name="connsiteY83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836 w 5670"/>
                <a:gd name="connsiteY49" fmla="*/ 405 h 3411"/>
                <a:gd name="connsiteX50" fmla="*/ 2761 w 5670"/>
                <a:gd name="connsiteY50" fmla="*/ 355 h 3411"/>
                <a:gd name="connsiteX51" fmla="*/ 2692 w 5670"/>
                <a:gd name="connsiteY51" fmla="*/ 304 h 3411"/>
                <a:gd name="connsiteX52" fmla="*/ 2629 w 5670"/>
                <a:gd name="connsiteY52" fmla="*/ 257 h 3411"/>
                <a:gd name="connsiteX53" fmla="*/ 2571 w 5670"/>
                <a:gd name="connsiteY53" fmla="*/ 212 h 3411"/>
                <a:gd name="connsiteX54" fmla="*/ 2519 w 5670"/>
                <a:gd name="connsiteY54" fmla="*/ 169 h 3411"/>
                <a:gd name="connsiteX55" fmla="*/ 2472 w 5670"/>
                <a:gd name="connsiteY55" fmla="*/ 129 h 3411"/>
                <a:gd name="connsiteX56" fmla="*/ 2429 w 5670"/>
                <a:gd name="connsiteY56" fmla="*/ 93 h 3411"/>
                <a:gd name="connsiteX57" fmla="*/ 2392 w 5670"/>
                <a:gd name="connsiteY57" fmla="*/ 58 h 3411"/>
                <a:gd name="connsiteX58" fmla="*/ 2359 w 5670"/>
                <a:gd name="connsiteY58" fmla="*/ 27 h 3411"/>
                <a:gd name="connsiteX59" fmla="*/ 19 w 5670"/>
                <a:gd name="connsiteY59" fmla="*/ 27 h 3411"/>
                <a:gd name="connsiteX60" fmla="*/ 19 w 5670"/>
                <a:gd name="connsiteY60" fmla="*/ 27 h 3411"/>
                <a:gd name="connsiteX61" fmla="*/ 13 w 5670"/>
                <a:gd name="connsiteY61" fmla="*/ 96 h 3411"/>
                <a:gd name="connsiteX62" fmla="*/ 9 w 5670"/>
                <a:gd name="connsiteY62" fmla="*/ 156 h 3411"/>
                <a:gd name="connsiteX63" fmla="*/ 9 w 5670"/>
                <a:gd name="connsiteY63" fmla="*/ 156 h 3411"/>
                <a:gd name="connsiteX64" fmla="*/ 3 w 5670"/>
                <a:gd name="connsiteY64" fmla="*/ 302 h 3411"/>
                <a:gd name="connsiteX65" fmla="*/ 1 w 5670"/>
                <a:gd name="connsiteY65" fmla="*/ 393 h 3411"/>
                <a:gd name="connsiteX66" fmla="*/ 0 w 5670"/>
                <a:gd name="connsiteY66" fmla="*/ 494 h 3411"/>
                <a:gd name="connsiteX67" fmla="*/ 0 w 5670"/>
                <a:gd name="connsiteY67" fmla="*/ 604 h 3411"/>
                <a:gd name="connsiteX68" fmla="*/ 1 w 5670"/>
                <a:gd name="connsiteY68" fmla="*/ 726 h 3411"/>
                <a:gd name="connsiteX69" fmla="*/ 6 w 5670"/>
                <a:gd name="connsiteY69" fmla="*/ 854 h 3411"/>
                <a:gd name="connsiteX70" fmla="*/ 12 w 5670"/>
                <a:gd name="connsiteY70" fmla="*/ 992 h 3411"/>
                <a:gd name="connsiteX71" fmla="*/ 19 w 5670"/>
                <a:gd name="connsiteY71" fmla="*/ 1138 h 3411"/>
                <a:gd name="connsiteX72" fmla="*/ 31 w 5670"/>
                <a:gd name="connsiteY72" fmla="*/ 1291 h 3411"/>
                <a:gd name="connsiteX73" fmla="*/ 46 w 5670"/>
                <a:gd name="connsiteY73" fmla="*/ 1451 h 3411"/>
                <a:gd name="connsiteX74" fmla="*/ 64 w 5670"/>
                <a:gd name="connsiteY74" fmla="*/ 1616 h 3411"/>
                <a:gd name="connsiteX75" fmla="*/ 85 w 5670"/>
                <a:gd name="connsiteY75" fmla="*/ 1786 h 3411"/>
                <a:gd name="connsiteX76" fmla="*/ 97 w 5670"/>
                <a:gd name="connsiteY76" fmla="*/ 1874 h 3411"/>
                <a:gd name="connsiteX77" fmla="*/ 110 w 5670"/>
                <a:gd name="connsiteY77" fmla="*/ 1963 h 3411"/>
                <a:gd name="connsiteX78" fmla="*/ 125 w 5670"/>
                <a:gd name="connsiteY78" fmla="*/ 2052 h 3411"/>
                <a:gd name="connsiteX79" fmla="*/ 142 w 5670"/>
                <a:gd name="connsiteY79" fmla="*/ 2144 h 3411"/>
                <a:gd name="connsiteX80" fmla="*/ 158 w 5670"/>
                <a:gd name="connsiteY80" fmla="*/ 2235 h 3411"/>
                <a:gd name="connsiteX81" fmla="*/ 176 w 5670"/>
                <a:gd name="connsiteY81" fmla="*/ 2328 h 3411"/>
                <a:gd name="connsiteX82" fmla="*/ 176 w 5670"/>
                <a:gd name="connsiteY82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761 w 5670"/>
                <a:gd name="connsiteY49" fmla="*/ 355 h 3411"/>
                <a:gd name="connsiteX50" fmla="*/ 2692 w 5670"/>
                <a:gd name="connsiteY50" fmla="*/ 304 h 3411"/>
                <a:gd name="connsiteX51" fmla="*/ 2629 w 5670"/>
                <a:gd name="connsiteY51" fmla="*/ 257 h 3411"/>
                <a:gd name="connsiteX52" fmla="*/ 2571 w 5670"/>
                <a:gd name="connsiteY52" fmla="*/ 212 h 3411"/>
                <a:gd name="connsiteX53" fmla="*/ 2519 w 5670"/>
                <a:gd name="connsiteY53" fmla="*/ 169 h 3411"/>
                <a:gd name="connsiteX54" fmla="*/ 2472 w 5670"/>
                <a:gd name="connsiteY54" fmla="*/ 129 h 3411"/>
                <a:gd name="connsiteX55" fmla="*/ 2429 w 5670"/>
                <a:gd name="connsiteY55" fmla="*/ 93 h 3411"/>
                <a:gd name="connsiteX56" fmla="*/ 2392 w 5670"/>
                <a:gd name="connsiteY56" fmla="*/ 58 h 3411"/>
                <a:gd name="connsiteX57" fmla="*/ 2359 w 5670"/>
                <a:gd name="connsiteY57" fmla="*/ 27 h 3411"/>
                <a:gd name="connsiteX58" fmla="*/ 19 w 5670"/>
                <a:gd name="connsiteY58" fmla="*/ 27 h 3411"/>
                <a:gd name="connsiteX59" fmla="*/ 19 w 5670"/>
                <a:gd name="connsiteY59" fmla="*/ 27 h 3411"/>
                <a:gd name="connsiteX60" fmla="*/ 13 w 5670"/>
                <a:gd name="connsiteY60" fmla="*/ 96 h 3411"/>
                <a:gd name="connsiteX61" fmla="*/ 9 w 5670"/>
                <a:gd name="connsiteY61" fmla="*/ 156 h 3411"/>
                <a:gd name="connsiteX62" fmla="*/ 9 w 5670"/>
                <a:gd name="connsiteY62" fmla="*/ 156 h 3411"/>
                <a:gd name="connsiteX63" fmla="*/ 3 w 5670"/>
                <a:gd name="connsiteY63" fmla="*/ 302 h 3411"/>
                <a:gd name="connsiteX64" fmla="*/ 1 w 5670"/>
                <a:gd name="connsiteY64" fmla="*/ 393 h 3411"/>
                <a:gd name="connsiteX65" fmla="*/ 0 w 5670"/>
                <a:gd name="connsiteY65" fmla="*/ 494 h 3411"/>
                <a:gd name="connsiteX66" fmla="*/ 0 w 5670"/>
                <a:gd name="connsiteY66" fmla="*/ 604 h 3411"/>
                <a:gd name="connsiteX67" fmla="*/ 1 w 5670"/>
                <a:gd name="connsiteY67" fmla="*/ 726 h 3411"/>
                <a:gd name="connsiteX68" fmla="*/ 6 w 5670"/>
                <a:gd name="connsiteY68" fmla="*/ 854 h 3411"/>
                <a:gd name="connsiteX69" fmla="*/ 12 w 5670"/>
                <a:gd name="connsiteY69" fmla="*/ 992 h 3411"/>
                <a:gd name="connsiteX70" fmla="*/ 19 w 5670"/>
                <a:gd name="connsiteY70" fmla="*/ 1138 h 3411"/>
                <a:gd name="connsiteX71" fmla="*/ 31 w 5670"/>
                <a:gd name="connsiteY71" fmla="*/ 1291 h 3411"/>
                <a:gd name="connsiteX72" fmla="*/ 46 w 5670"/>
                <a:gd name="connsiteY72" fmla="*/ 1451 h 3411"/>
                <a:gd name="connsiteX73" fmla="*/ 64 w 5670"/>
                <a:gd name="connsiteY73" fmla="*/ 1616 h 3411"/>
                <a:gd name="connsiteX74" fmla="*/ 85 w 5670"/>
                <a:gd name="connsiteY74" fmla="*/ 1786 h 3411"/>
                <a:gd name="connsiteX75" fmla="*/ 97 w 5670"/>
                <a:gd name="connsiteY75" fmla="*/ 1874 h 3411"/>
                <a:gd name="connsiteX76" fmla="*/ 110 w 5670"/>
                <a:gd name="connsiteY76" fmla="*/ 1963 h 3411"/>
                <a:gd name="connsiteX77" fmla="*/ 125 w 5670"/>
                <a:gd name="connsiteY77" fmla="*/ 2052 h 3411"/>
                <a:gd name="connsiteX78" fmla="*/ 142 w 5670"/>
                <a:gd name="connsiteY78" fmla="*/ 2144 h 3411"/>
                <a:gd name="connsiteX79" fmla="*/ 158 w 5670"/>
                <a:gd name="connsiteY79" fmla="*/ 2235 h 3411"/>
                <a:gd name="connsiteX80" fmla="*/ 176 w 5670"/>
                <a:gd name="connsiteY80" fmla="*/ 2328 h 3411"/>
                <a:gd name="connsiteX81" fmla="*/ 176 w 5670"/>
                <a:gd name="connsiteY81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692 w 5670"/>
                <a:gd name="connsiteY49" fmla="*/ 304 h 3411"/>
                <a:gd name="connsiteX50" fmla="*/ 2629 w 5670"/>
                <a:gd name="connsiteY50" fmla="*/ 257 h 3411"/>
                <a:gd name="connsiteX51" fmla="*/ 2571 w 5670"/>
                <a:gd name="connsiteY51" fmla="*/ 212 h 3411"/>
                <a:gd name="connsiteX52" fmla="*/ 2519 w 5670"/>
                <a:gd name="connsiteY52" fmla="*/ 169 h 3411"/>
                <a:gd name="connsiteX53" fmla="*/ 2472 w 5670"/>
                <a:gd name="connsiteY53" fmla="*/ 129 h 3411"/>
                <a:gd name="connsiteX54" fmla="*/ 2429 w 5670"/>
                <a:gd name="connsiteY54" fmla="*/ 93 h 3411"/>
                <a:gd name="connsiteX55" fmla="*/ 2392 w 5670"/>
                <a:gd name="connsiteY55" fmla="*/ 58 h 3411"/>
                <a:gd name="connsiteX56" fmla="*/ 2359 w 5670"/>
                <a:gd name="connsiteY56" fmla="*/ 27 h 3411"/>
                <a:gd name="connsiteX57" fmla="*/ 19 w 5670"/>
                <a:gd name="connsiteY57" fmla="*/ 27 h 3411"/>
                <a:gd name="connsiteX58" fmla="*/ 19 w 5670"/>
                <a:gd name="connsiteY58" fmla="*/ 27 h 3411"/>
                <a:gd name="connsiteX59" fmla="*/ 13 w 5670"/>
                <a:gd name="connsiteY59" fmla="*/ 96 h 3411"/>
                <a:gd name="connsiteX60" fmla="*/ 9 w 5670"/>
                <a:gd name="connsiteY60" fmla="*/ 156 h 3411"/>
                <a:gd name="connsiteX61" fmla="*/ 9 w 5670"/>
                <a:gd name="connsiteY61" fmla="*/ 156 h 3411"/>
                <a:gd name="connsiteX62" fmla="*/ 3 w 5670"/>
                <a:gd name="connsiteY62" fmla="*/ 302 h 3411"/>
                <a:gd name="connsiteX63" fmla="*/ 1 w 5670"/>
                <a:gd name="connsiteY63" fmla="*/ 393 h 3411"/>
                <a:gd name="connsiteX64" fmla="*/ 0 w 5670"/>
                <a:gd name="connsiteY64" fmla="*/ 494 h 3411"/>
                <a:gd name="connsiteX65" fmla="*/ 0 w 5670"/>
                <a:gd name="connsiteY65" fmla="*/ 604 h 3411"/>
                <a:gd name="connsiteX66" fmla="*/ 1 w 5670"/>
                <a:gd name="connsiteY66" fmla="*/ 726 h 3411"/>
                <a:gd name="connsiteX67" fmla="*/ 6 w 5670"/>
                <a:gd name="connsiteY67" fmla="*/ 854 h 3411"/>
                <a:gd name="connsiteX68" fmla="*/ 12 w 5670"/>
                <a:gd name="connsiteY68" fmla="*/ 992 h 3411"/>
                <a:gd name="connsiteX69" fmla="*/ 19 w 5670"/>
                <a:gd name="connsiteY69" fmla="*/ 1138 h 3411"/>
                <a:gd name="connsiteX70" fmla="*/ 31 w 5670"/>
                <a:gd name="connsiteY70" fmla="*/ 1291 h 3411"/>
                <a:gd name="connsiteX71" fmla="*/ 46 w 5670"/>
                <a:gd name="connsiteY71" fmla="*/ 1451 h 3411"/>
                <a:gd name="connsiteX72" fmla="*/ 64 w 5670"/>
                <a:gd name="connsiteY72" fmla="*/ 1616 h 3411"/>
                <a:gd name="connsiteX73" fmla="*/ 85 w 5670"/>
                <a:gd name="connsiteY73" fmla="*/ 1786 h 3411"/>
                <a:gd name="connsiteX74" fmla="*/ 97 w 5670"/>
                <a:gd name="connsiteY74" fmla="*/ 1874 h 3411"/>
                <a:gd name="connsiteX75" fmla="*/ 110 w 5670"/>
                <a:gd name="connsiteY75" fmla="*/ 1963 h 3411"/>
                <a:gd name="connsiteX76" fmla="*/ 125 w 5670"/>
                <a:gd name="connsiteY76" fmla="*/ 2052 h 3411"/>
                <a:gd name="connsiteX77" fmla="*/ 142 w 5670"/>
                <a:gd name="connsiteY77" fmla="*/ 2144 h 3411"/>
                <a:gd name="connsiteX78" fmla="*/ 158 w 5670"/>
                <a:gd name="connsiteY78" fmla="*/ 2235 h 3411"/>
                <a:gd name="connsiteX79" fmla="*/ 176 w 5670"/>
                <a:gd name="connsiteY79" fmla="*/ 2328 h 3411"/>
                <a:gd name="connsiteX80" fmla="*/ 176 w 5670"/>
                <a:gd name="connsiteY80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629 w 5670"/>
                <a:gd name="connsiteY49" fmla="*/ 257 h 3411"/>
                <a:gd name="connsiteX50" fmla="*/ 2571 w 5670"/>
                <a:gd name="connsiteY50" fmla="*/ 212 h 3411"/>
                <a:gd name="connsiteX51" fmla="*/ 2519 w 5670"/>
                <a:gd name="connsiteY51" fmla="*/ 169 h 3411"/>
                <a:gd name="connsiteX52" fmla="*/ 2472 w 5670"/>
                <a:gd name="connsiteY52" fmla="*/ 129 h 3411"/>
                <a:gd name="connsiteX53" fmla="*/ 2429 w 5670"/>
                <a:gd name="connsiteY53" fmla="*/ 93 h 3411"/>
                <a:gd name="connsiteX54" fmla="*/ 2392 w 5670"/>
                <a:gd name="connsiteY54" fmla="*/ 58 h 3411"/>
                <a:gd name="connsiteX55" fmla="*/ 2359 w 5670"/>
                <a:gd name="connsiteY55" fmla="*/ 27 h 3411"/>
                <a:gd name="connsiteX56" fmla="*/ 19 w 5670"/>
                <a:gd name="connsiteY56" fmla="*/ 27 h 3411"/>
                <a:gd name="connsiteX57" fmla="*/ 19 w 5670"/>
                <a:gd name="connsiteY57" fmla="*/ 27 h 3411"/>
                <a:gd name="connsiteX58" fmla="*/ 13 w 5670"/>
                <a:gd name="connsiteY58" fmla="*/ 96 h 3411"/>
                <a:gd name="connsiteX59" fmla="*/ 9 w 5670"/>
                <a:gd name="connsiteY59" fmla="*/ 156 h 3411"/>
                <a:gd name="connsiteX60" fmla="*/ 9 w 5670"/>
                <a:gd name="connsiteY60" fmla="*/ 156 h 3411"/>
                <a:gd name="connsiteX61" fmla="*/ 3 w 5670"/>
                <a:gd name="connsiteY61" fmla="*/ 302 h 3411"/>
                <a:gd name="connsiteX62" fmla="*/ 1 w 5670"/>
                <a:gd name="connsiteY62" fmla="*/ 393 h 3411"/>
                <a:gd name="connsiteX63" fmla="*/ 0 w 5670"/>
                <a:gd name="connsiteY63" fmla="*/ 494 h 3411"/>
                <a:gd name="connsiteX64" fmla="*/ 0 w 5670"/>
                <a:gd name="connsiteY64" fmla="*/ 604 h 3411"/>
                <a:gd name="connsiteX65" fmla="*/ 1 w 5670"/>
                <a:gd name="connsiteY65" fmla="*/ 726 h 3411"/>
                <a:gd name="connsiteX66" fmla="*/ 6 w 5670"/>
                <a:gd name="connsiteY66" fmla="*/ 854 h 3411"/>
                <a:gd name="connsiteX67" fmla="*/ 12 w 5670"/>
                <a:gd name="connsiteY67" fmla="*/ 992 h 3411"/>
                <a:gd name="connsiteX68" fmla="*/ 19 w 5670"/>
                <a:gd name="connsiteY68" fmla="*/ 1138 h 3411"/>
                <a:gd name="connsiteX69" fmla="*/ 31 w 5670"/>
                <a:gd name="connsiteY69" fmla="*/ 1291 h 3411"/>
                <a:gd name="connsiteX70" fmla="*/ 46 w 5670"/>
                <a:gd name="connsiteY70" fmla="*/ 1451 h 3411"/>
                <a:gd name="connsiteX71" fmla="*/ 64 w 5670"/>
                <a:gd name="connsiteY71" fmla="*/ 1616 h 3411"/>
                <a:gd name="connsiteX72" fmla="*/ 85 w 5670"/>
                <a:gd name="connsiteY72" fmla="*/ 1786 h 3411"/>
                <a:gd name="connsiteX73" fmla="*/ 97 w 5670"/>
                <a:gd name="connsiteY73" fmla="*/ 1874 h 3411"/>
                <a:gd name="connsiteX74" fmla="*/ 110 w 5670"/>
                <a:gd name="connsiteY74" fmla="*/ 1963 h 3411"/>
                <a:gd name="connsiteX75" fmla="*/ 125 w 5670"/>
                <a:gd name="connsiteY75" fmla="*/ 2052 h 3411"/>
                <a:gd name="connsiteX76" fmla="*/ 142 w 5670"/>
                <a:gd name="connsiteY76" fmla="*/ 2144 h 3411"/>
                <a:gd name="connsiteX77" fmla="*/ 158 w 5670"/>
                <a:gd name="connsiteY77" fmla="*/ 2235 h 3411"/>
                <a:gd name="connsiteX78" fmla="*/ 176 w 5670"/>
                <a:gd name="connsiteY78" fmla="*/ 2328 h 3411"/>
                <a:gd name="connsiteX79" fmla="*/ 176 w 5670"/>
                <a:gd name="connsiteY79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571 w 5670"/>
                <a:gd name="connsiteY49" fmla="*/ 212 h 3411"/>
                <a:gd name="connsiteX50" fmla="*/ 2519 w 5670"/>
                <a:gd name="connsiteY50" fmla="*/ 169 h 3411"/>
                <a:gd name="connsiteX51" fmla="*/ 2472 w 5670"/>
                <a:gd name="connsiteY51" fmla="*/ 129 h 3411"/>
                <a:gd name="connsiteX52" fmla="*/ 2429 w 5670"/>
                <a:gd name="connsiteY52" fmla="*/ 93 h 3411"/>
                <a:gd name="connsiteX53" fmla="*/ 2392 w 5670"/>
                <a:gd name="connsiteY53" fmla="*/ 58 h 3411"/>
                <a:gd name="connsiteX54" fmla="*/ 2359 w 5670"/>
                <a:gd name="connsiteY54" fmla="*/ 27 h 3411"/>
                <a:gd name="connsiteX55" fmla="*/ 19 w 5670"/>
                <a:gd name="connsiteY55" fmla="*/ 27 h 3411"/>
                <a:gd name="connsiteX56" fmla="*/ 19 w 5670"/>
                <a:gd name="connsiteY56" fmla="*/ 27 h 3411"/>
                <a:gd name="connsiteX57" fmla="*/ 13 w 5670"/>
                <a:gd name="connsiteY57" fmla="*/ 96 h 3411"/>
                <a:gd name="connsiteX58" fmla="*/ 9 w 5670"/>
                <a:gd name="connsiteY58" fmla="*/ 156 h 3411"/>
                <a:gd name="connsiteX59" fmla="*/ 9 w 5670"/>
                <a:gd name="connsiteY59" fmla="*/ 156 h 3411"/>
                <a:gd name="connsiteX60" fmla="*/ 3 w 5670"/>
                <a:gd name="connsiteY60" fmla="*/ 302 h 3411"/>
                <a:gd name="connsiteX61" fmla="*/ 1 w 5670"/>
                <a:gd name="connsiteY61" fmla="*/ 393 h 3411"/>
                <a:gd name="connsiteX62" fmla="*/ 0 w 5670"/>
                <a:gd name="connsiteY62" fmla="*/ 494 h 3411"/>
                <a:gd name="connsiteX63" fmla="*/ 0 w 5670"/>
                <a:gd name="connsiteY63" fmla="*/ 604 h 3411"/>
                <a:gd name="connsiteX64" fmla="*/ 1 w 5670"/>
                <a:gd name="connsiteY64" fmla="*/ 726 h 3411"/>
                <a:gd name="connsiteX65" fmla="*/ 6 w 5670"/>
                <a:gd name="connsiteY65" fmla="*/ 854 h 3411"/>
                <a:gd name="connsiteX66" fmla="*/ 12 w 5670"/>
                <a:gd name="connsiteY66" fmla="*/ 992 h 3411"/>
                <a:gd name="connsiteX67" fmla="*/ 19 w 5670"/>
                <a:gd name="connsiteY67" fmla="*/ 1138 h 3411"/>
                <a:gd name="connsiteX68" fmla="*/ 31 w 5670"/>
                <a:gd name="connsiteY68" fmla="*/ 1291 h 3411"/>
                <a:gd name="connsiteX69" fmla="*/ 46 w 5670"/>
                <a:gd name="connsiteY69" fmla="*/ 1451 h 3411"/>
                <a:gd name="connsiteX70" fmla="*/ 64 w 5670"/>
                <a:gd name="connsiteY70" fmla="*/ 1616 h 3411"/>
                <a:gd name="connsiteX71" fmla="*/ 85 w 5670"/>
                <a:gd name="connsiteY71" fmla="*/ 1786 h 3411"/>
                <a:gd name="connsiteX72" fmla="*/ 97 w 5670"/>
                <a:gd name="connsiteY72" fmla="*/ 1874 h 3411"/>
                <a:gd name="connsiteX73" fmla="*/ 110 w 5670"/>
                <a:gd name="connsiteY73" fmla="*/ 1963 h 3411"/>
                <a:gd name="connsiteX74" fmla="*/ 125 w 5670"/>
                <a:gd name="connsiteY74" fmla="*/ 2052 h 3411"/>
                <a:gd name="connsiteX75" fmla="*/ 142 w 5670"/>
                <a:gd name="connsiteY75" fmla="*/ 2144 h 3411"/>
                <a:gd name="connsiteX76" fmla="*/ 158 w 5670"/>
                <a:gd name="connsiteY76" fmla="*/ 2235 h 3411"/>
                <a:gd name="connsiteX77" fmla="*/ 176 w 5670"/>
                <a:gd name="connsiteY77" fmla="*/ 2328 h 3411"/>
                <a:gd name="connsiteX78" fmla="*/ 176 w 5670"/>
                <a:gd name="connsiteY78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519 w 5670"/>
                <a:gd name="connsiteY49" fmla="*/ 169 h 3411"/>
                <a:gd name="connsiteX50" fmla="*/ 2472 w 5670"/>
                <a:gd name="connsiteY50" fmla="*/ 129 h 3411"/>
                <a:gd name="connsiteX51" fmla="*/ 2429 w 5670"/>
                <a:gd name="connsiteY51" fmla="*/ 93 h 3411"/>
                <a:gd name="connsiteX52" fmla="*/ 2392 w 5670"/>
                <a:gd name="connsiteY52" fmla="*/ 58 h 3411"/>
                <a:gd name="connsiteX53" fmla="*/ 2359 w 5670"/>
                <a:gd name="connsiteY53" fmla="*/ 27 h 3411"/>
                <a:gd name="connsiteX54" fmla="*/ 19 w 5670"/>
                <a:gd name="connsiteY54" fmla="*/ 27 h 3411"/>
                <a:gd name="connsiteX55" fmla="*/ 19 w 5670"/>
                <a:gd name="connsiteY55" fmla="*/ 27 h 3411"/>
                <a:gd name="connsiteX56" fmla="*/ 13 w 5670"/>
                <a:gd name="connsiteY56" fmla="*/ 96 h 3411"/>
                <a:gd name="connsiteX57" fmla="*/ 9 w 5670"/>
                <a:gd name="connsiteY57" fmla="*/ 156 h 3411"/>
                <a:gd name="connsiteX58" fmla="*/ 9 w 5670"/>
                <a:gd name="connsiteY58" fmla="*/ 156 h 3411"/>
                <a:gd name="connsiteX59" fmla="*/ 3 w 5670"/>
                <a:gd name="connsiteY59" fmla="*/ 302 h 3411"/>
                <a:gd name="connsiteX60" fmla="*/ 1 w 5670"/>
                <a:gd name="connsiteY60" fmla="*/ 393 h 3411"/>
                <a:gd name="connsiteX61" fmla="*/ 0 w 5670"/>
                <a:gd name="connsiteY61" fmla="*/ 494 h 3411"/>
                <a:gd name="connsiteX62" fmla="*/ 0 w 5670"/>
                <a:gd name="connsiteY62" fmla="*/ 604 h 3411"/>
                <a:gd name="connsiteX63" fmla="*/ 1 w 5670"/>
                <a:gd name="connsiteY63" fmla="*/ 726 h 3411"/>
                <a:gd name="connsiteX64" fmla="*/ 6 w 5670"/>
                <a:gd name="connsiteY64" fmla="*/ 854 h 3411"/>
                <a:gd name="connsiteX65" fmla="*/ 12 w 5670"/>
                <a:gd name="connsiteY65" fmla="*/ 992 h 3411"/>
                <a:gd name="connsiteX66" fmla="*/ 19 w 5670"/>
                <a:gd name="connsiteY66" fmla="*/ 1138 h 3411"/>
                <a:gd name="connsiteX67" fmla="*/ 31 w 5670"/>
                <a:gd name="connsiteY67" fmla="*/ 1291 h 3411"/>
                <a:gd name="connsiteX68" fmla="*/ 46 w 5670"/>
                <a:gd name="connsiteY68" fmla="*/ 1451 h 3411"/>
                <a:gd name="connsiteX69" fmla="*/ 64 w 5670"/>
                <a:gd name="connsiteY69" fmla="*/ 1616 h 3411"/>
                <a:gd name="connsiteX70" fmla="*/ 85 w 5670"/>
                <a:gd name="connsiteY70" fmla="*/ 1786 h 3411"/>
                <a:gd name="connsiteX71" fmla="*/ 97 w 5670"/>
                <a:gd name="connsiteY71" fmla="*/ 1874 h 3411"/>
                <a:gd name="connsiteX72" fmla="*/ 110 w 5670"/>
                <a:gd name="connsiteY72" fmla="*/ 1963 h 3411"/>
                <a:gd name="connsiteX73" fmla="*/ 125 w 5670"/>
                <a:gd name="connsiteY73" fmla="*/ 2052 h 3411"/>
                <a:gd name="connsiteX74" fmla="*/ 142 w 5670"/>
                <a:gd name="connsiteY74" fmla="*/ 2144 h 3411"/>
                <a:gd name="connsiteX75" fmla="*/ 158 w 5670"/>
                <a:gd name="connsiteY75" fmla="*/ 2235 h 3411"/>
                <a:gd name="connsiteX76" fmla="*/ 176 w 5670"/>
                <a:gd name="connsiteY76" fmla="*/ 2328 h 3411"/>
                <a:gd name="connsiteX77" fmla="*/ 176 w 5670"/>
                <a:gd name="connsiteY77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472 w 5670"/>
                <a:gd name="connsiteY49" fmla="*/ 129 h 3411"/>
                <a:gd name="connsiteX50" fmla="*/ 2429 w 5670"/>
                <a:gd name="connsiteY50" fmla="*/ 93 h 3411"/>
                <a:gd name="connsiteX51" fmla="*/ 2392 w 5670"/>
                <a:gd name="connsiteY51" fmla="*/ 58 h 3411"/>
                <a:gd name="connsiteX52" fmla="*/ 2359 w 5670"/>
                <a:gd name="connsiteY52" fmla="*/ 27 h 3411"/>
                <a:gd name="connsiteX53" fmla="*/ 19 w 5670"/>
                <a:gd name="connsiteY53" fmla="*/ 27 h 3411"/>
                <a:gd name="connsiteX54" fmla="*/ 19 w 5670"/>
                <a:gd name="connsiteY54" fmla="*/ 27 h 3411"/>
                <a:gd name="connsiteX55" fmla="*/ 13 w 5670"/>
                <a:gd name="connsiteY55" fmla="*/ 96 h 3411"/>
                <a:gd name="connsiteX56" fmla="*/ 9 w 5670"/>
                <a:gd name="connsiteY56" fmla="*/ 156 h 3411"/>
                <a:gd name="connsiteX57" fmla="*/ 9 w 5670"/>
                <a:gd name="connsiteY57" fmla="*/ 156 h 3411"/>
                <a:gd name="connsiteX58" fmla="*/ 3 w 5670"/>
                <a:gd name="connsiteY58" fmla="*/ 302 h 3411"/>
                <a:gd name="connsiteX59" fmla="*/ 1 w 5670"/>
                <a:gd name="connsiteY59" fmla="*/ 393 h 3411"/>
                <a:gd name="connsiteX60" fmla="*/ 0 w 5670"/>
                <a:gd name="connsiteY60" fmla="*/ 494 h 3411"/>
                <a:gd name="connsiteX61" fmla="*/ 0 w 5670"/>
                <a:gd name="connsiteY61" fmla="*/ 604 h 3411"/>
                <a:gd name="connsiteX62" fmla="*/ 1 w 5670"/>
                <a:gd name="connsiteY62" fmla="*/ 726 h 3411"/>
                <a:gd name="connsiteX63" fmla="*/ 6 w 5670"/>
                <a:gd name="connsiteY63" fmla="*/ 854 h 3411"/>
                <a:gd name="connsiteX64" fmla="*/ 12 w 5670"/>
                <a:gd name="connsiteY64" fmla="*/ 992 h 3411"/>
                <a:gd name="connsiteX65" fmla="*/ 19 w 5670"/>
                <a:gd name="connsiteY65" fmla="*/ 1138 h 3411"/>
                <a:gd name="connsiteX66" fmla="*/ 31 w 5670"/>
                <a:gd name="connsiteY66" fmla="*/ 1291 h 3411"/>
                <a:gd name="connsiteX67" fmla="*/ 46 w 5670"/>
                <a:gd name="connsiteY67" fmla="*/ 1451 h 3411"/>
                <a:gd name="connsiteX68" fmla="*/ 64 w 5670"/>
                <a:gd name="connsiteY68" fmla="*/ 1616 h 3411"/>
                <a:gd name="connsiteX69" fmla="*/ 85 w 5670"/>
                <a:gd name="connsiteY69" fmla="*/ 1786 h 3411"/>
                <a:gd name="connsiteX70" fmla="*/ 97 w 5670"/>
                <a:gd name="connsiteY70" fmla="*/ 1874 h 3411"/>
                <a:gd name="connsiteX71" fmla="*/ 110 w 5670"/>
                <a:gd name="connsiteY71" fmla="*/ 1963 h 3411"/>
                <a:gd name="connsiteX72" fmla="*/ 125 w 5670"/>
                <a:gd name="connsiteY72" fmla="*/ 2052 h 3411"/>
                <a:gd name="connsiteX73" fmla="*/ 142 w 5670"/>
                <a:gd name="connsiteY73" fmla="*/ 2144 h 3411"/>
                <a:gd name="connsiteX74" fmla="*/ 158 w 5670"/>
                <a:gd name="connsiteY74" fmla="*/ 2235 h 3411"/>
                <a:gd name="connsiteX75" fmla="*/ 176 w 5670"/>
                <a:gd name="connsiteY75" fmla="*/ 2328 h 3411"/>
                <a:gd name="connsiteX76" fmla="*/ 176 w 5670"/>
                <a:gd name="connsiteY76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429 w 5670"/>
                <a:gd name="connsiteY49" fmla="*/ 93 h 3411"/>
                <a:gd name="connsiteX50" fmla="*/ 2392 w 5670"/>
                <a:gd name="connsiteY50" fmla="*/ 58 h 3411"/>
                <a:gd name="connsiteX51" fmla="*/ 2359 w 5670"/>
                <a:gd name="connsiteY51" fmla="*/ 27 h 3411"/>
                <a:gd name="connsiteX52" fmla="*/ 19 w 5670"/>
                <a:gd name="connsiteY52" fmla="*/ 27 h 3411"/>
                <a:gd name="connsiteX53" fmla="*/ 19 w 5670"/>
                <a:gd name="connsiteY53" fmla="*/ 27 h 3411"/>
                <a:gd name="connsiteX54" fmla="*/ 13 w 5670"/>
                <a:gd name="connsiteY54" fmla="*/ 96 h 3411"/>
                <a:gd name="connsiteX55" fmla="*/ 9 w 5670"/>
                <a:gd name="connsiteY55" fmla="*/ 156 h 3411"/>
                <a:gd name="connsiteX56" fmla="*/ 9 w 5670"/>
                <a:gd name="connsiteY56" fmla="*/ 156 h 3411"/>
                <a:gd name="connsiteX57" fmla="*/ 3 w 5670"/>
                <a:gd name="connsiteY57" fmla="*/ 302 h 3411"/>
                <a:gd name="connsiteX58" fmla="*/ 1 w 5670"/>
                <a:gd name="connsiteY58" fmla="*/ 393 h 3411"/>
                <a:gd name="connsiteX59" fmla="*/ 0 w 5670"/>
                <a:gd name="connsiteY59" fmla="*/ 494 h 3411"/>
                <a:gd name="connsiteX60" fmla="*/ 0 w 5670"/>
                <a:gd name="connsiteY60" fmla="*/ 604 h 3411"/>
                <a:gd name="connsiteX61" fmla="*/ 1 w 5670"/>
                <a:gd name="connsiteY61" fmla="*/ 726 h 3411"/>
                <a:gd name="connsiteX62" fmla="*/ 6 w 5670"/>
                <a:gd name="connsiteY62" fmla="*/ 854 h 3411"/>
                <a:gd name="connsiteX63" fmla="*/ 12 w 5670"/>
                <a:gd name="connsiteY63" fmla="*/ 992 h 3411"/>
                <a:gd name="connsiteX64" fmla="*/ 19 w 5670"/>
                <a:gd name="connsiteY64" fmla="*/ 1138 h 3411"/>
                <a:gd name="connsiteX65" fmla="*/ 31 w 5670"/>
                <a:gd name="connsiteY65" fmla="*/ 1291 h 3411"/>
                <a:gd name="connsiteX66" fmla="*/ 46 w 5670"/>
                <a:gd name="connsiteY66" fmla="*/ 1451 h 3411"/>
                <a:gd name="connsiteX67" fmla="*/ 64 w 5670"/>
                <a:gd name="connsiteY67" fmla="*/ 1616 h 3411"/>
                <a:gd name="connsiteX68" fmla="*/ 85 w 5670"/>
                <a:gd name="connsiteY68" fmla="*/ 1786 h 3411"/>
                <a:gd name="connsiteX69" fmla="*/ 97 w 5670"/>
                <a:gd name="connsiteY69" fmla="*/ 1874 h 3411"/>
                <a:gd name="connsiteX70" fmla="*/ 110 w 5670"/>
                <a:gd name="connsiteY70" fmla="*/ 1963 h 3411"/>
                <a:gd name="connsiteX71" fmla="*/ 125 w 5670"/>
                <a:gd name="connsiteY71" fmla="*/ 2052 h 3411"/>
                <a:gd name="connsiteX72" fmla="*/ 142 w 5670"/>
                <a:gd name="connsiteY72" fmla="*/ 2144 h 3411"/>
                <a:gd name="connsiteX73" fmla="*/ 158 w 5670"/>
                <a:gd name="connsiteY73" fmla="*/ 2235 h 3411"/>
                <a:gd name="connsiteX74" fmla="*/ 176 w 5670"/>
                <a:gd name="connsiteY74" fmla="*/ 2328 h 3411"/>
                <a:gd name="connsiteX75" fmla="*/ 176 w 5670"/>
                <a:gd name="connsiteY75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392 w 5670"/>
                <a:gd name="connsiteY49" fmla="*/ 58 h 3411"/>
                <a:gd name="connsiteX50" fmla="*/ 2359 w 5670"/>
                <a:gd name="connsiteY50" fmla="*/ 27 h 3411"/>
                <a:gd name="connsiteX51" fmla="*/ 19 w 5670"/>
                <a:gd name="connsiteY51" fmla="*/ 27 h 3411"/>
                <a:gd name="connsiteX52" fmla="*/ 19 w 5670"/>
                <a:gd name="connsiteY52" fmla="*/ 27 h 3411"/>
                <a:gd name="connsiteX53" fmla="*/ 13 w 5670"/>
                <a:gd name="connsiteY53" fmla="*/ 96 h 3411"/>
                <a:gd name="connsiteX54" fmla="*/ 9 w 5670"/>
                <a:gd name="connsiteY54" fmla="*/ 156 h 3411"/>
                <a:gd name="connsiteX55" fmla="*/ 9 w 5670"/>
                <a:gd name="connsiteY55" fmla="*/ 156 h 3411"/>
                <a:gd name="connsiteX56" fmla="*/ 3 w 5670"/>
                <a:gd name="connsiteY56" fmla="*/ 302 h 3411"/>
                <a:gd name="connsiteX57" fmla="*/ 1 w 5670"/>
                <a:gd name="connsiteY57" fmla="*/ 393 h 3411"/>
                <a:gd name="connsiteX58" fmla="*/ 0 w 5670"/>
                <a:gd name="connsiteY58" fmla="*/ 494 h 3411"/>
                <a:gd name="connsiteX59" fmla="*/ 0 w 5670"/>
                <a:gd name="connsiteY59" fmla="*/ 604 h 3411"/>
                <a:gd name="connsiteX60" fmla="*/ 1 w 5670"/>
                <a:gd name="connsiteY60" fmla="*/ 726 h 3411"/>
                <a:gd name="connsiteX61" fmla="*/ 6 w 5670"/>
                <a:gd name="connsiteY61" fmla="*/ 854 h 3411"/>
                <a:gd name="connsiteX62" fmla="*/ 12 w 5670"/>
                <a:gd name="connsiteY62" fmla="*/ 992 h 3411"/>
                <a:gd name="connsiteX63" fmla="*/ 19 w 5670"/>
                <a:gd name="connsiteY63" fmla="*/ 1138 h 3411"/>
                <a:gd name="connsiteX64" fmla="*/ 31 w 5670"/>
                <a:gd name="connsiteY64" fmla="*/ 1291 h 3411"/>
                <a:gd name="connsiteX65" fmla="*/ 46 w 5670"/>
                <a:gd name="connsiteY65" fmla="*/ 1451 h 3411"/>
                <a:gd name="connsiteX66" fmla="*/ 64 w 5670"/>
                <a:gd name="connsiteY66" fmla="*/ 1616 h 3411"/>
                <a:gd name="connsiteX67" fmla="*/ 85 w 5670"/>
                <a:gd name="connsiteY67" fmla="*/ 1786 h 3411"/>
                <a:gd name="connsiteX68" fmla="*/ 97 w 5670"/>
                <a:gd name="connsiteY68" fmla="*/ 1874 h 3411"/>
                <a:gd name="connsiteX69" fmla="*/ 110 w 5670"/>
                <a:gd name="connsiteY69" fmla="*/ 1963 h 3411"/>
                <a:gd name="connsiteX70" fmla="*/ 125 w 5670"/>
                <a:gd name="connsiteY70" fmla="*/ 2052 h 3411"/>
                <a:gd name="connsiteX71" fmla="*/ 142 w 5670"/>
                <a:gd name="connsiteY71" fmla="*/ 2144 h 3411"/>
                <a:gd name="connsiteX72" fmla="*/ 158 w 5670"/>
                <a:gd name="connsiteY72" fmla="*/ 2235 h 3411"/>
                <a:gd name="connsiteX73" fmla="*/ 176 w 5670"/>
                <a:gd name="connsiteY73" fmla="*/ 2328 h 3411"/>
                <a:gd name="connsiteX74" fmla="*/ 176 w 5670"/>
                <a:gd name="connsiteY74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2359 w 5670"/>
                <a:gd name="connsiteY49" fmla="*/ 27 h 3411"/>
                <a:gd name="connsiteX50" fmla="*/ 19 w 5670"/>
                <a:gd name="connsiteY50" fmla="*/ 27 h 3411"/>
                <a:gd name="connsiteX51" fmla="*/ 19 w 5670"/>
                <a:gd name="connsiteY51" fmla="*/ 27 h 3411"/>
                <a:gd name="connsiteX52" fmla="*/ 13 w 5670"/>
                <a:gd name="connsiteY52" fmla="*/ 96 h 3411"/>
                <a:gd name="connsiteX53" fmla="*/ 9 w 5670"/>
                <a:gd name="connsiteY53" fmla="*/ 156 h 3411"/>
                <a:gd name="connsiteX54" fmla="*/ 9 w 5670"/>
                <a:gd name="connsiteY54" fmla="*/ 156 h 3411"/>
                <a:gd name="connsiteX55" fmla="*/ 3 w 5670"/>
                <a:gd name="connsiteY55" fmla="*/ 302 h 3411"/>
                <a:gd name="connsiteX56" fmla="*/ 1 w 5670"/>
                <a:gd name="connsiteY56" fmla="*/ 393 h 3411"/>
                <a:gd name="connsiteX57" fmla="*/ 0 w 5670"/>
                <a:gd name="connsiteY57" fmla="*/ 494 h 3411"/>
                <a:gd name="connsiteX58" fmla="*/ 0 w 5670"/>
                <a:gd name="connsiteY58" fmla="*/ 604 h 3411"/>
                <a:gd name="connsiteX59" fmla="*/ 1 w 5670"/>
                <a:gd name="connsiteY59" fmla="*/ 726 h 3411"/>
                <a:gd name="connsiteX60" fmla="*/ 6 w 5670"/>
                <a:gd name="connsiteY60" fmla="*/ 854 h 3411"/>
                <a:gd name="connsiteX61" fmla="*/ 12 w 5670"/>
                <a:gd name="connsiteY61" fmla="*/ 992 h 3411"/>
                <a:gd name="connsiteX62" fmla="*/ 19 w 5670"/>
                <a:gd name="connsiteY62" fmla="*/ 1138 h 3411"/>
                <a:gd name="connsiteX63" fmla="*/ 31 w 5670"/>
                <a:gd name="connsiteY63" fmla="*/ 1291 h 3411"/>
                <a:gd name="connsiteX64" fmla="*/ 46 w 5670"/>
                <a:gd name="connsiteY64" fmla="*/ 1451 h 3411"/>
                <a:gd name="connsiteX65" fmla="*/ 64 w 5670"/>
                <a:gd name="connsiteY65" fmla="*/ 1616 h 3411"/>
                <a:gd name="connsiteX66" fmla="*/ 85 w 5670"/>
                <a:gd name="connsiteY66" fmla="*/ 1786 h 3411"/>
                <a:gd name="connsiteX67" fmla="*/ 97 w 5670"/>
                <a:gd name="connsiteY67" fmla="*/ 1874 h 3411"/>
                <a:gd name="connsiteX68" fmla="*/ 110 w 5670"/>
                <a:gd name="connsiteY68" fmla="*/ 1963 h 3411"/>
                <a:gd name="connsiteX69" fmla="*/ 125 w 5670"/>
                <a:gd name="connsiteY69" fmla="*/ 2052 h 3411"/>
                <a:gd name="connsiteX70" fmla="*/ 142 w 5670"/>
                <a:gd name="connsiteY70" fmla="*/ 2144 h 3411"/>
                <a:gd name="connsiteX71" fmla="*/ 158 w 5670"/>
                <a:gd name="connsiteY71" fmla="*/ 2235 h 3411"/>
                <a:gd name="connsiteX72" fmla="*/ 176 w 5670"/>
                <a:gd name="connsiteY72" fmla="*/ 2328 h 3411"/>
                <a:gd name="connsiteX73" fmla="*/ 176 w 5670"/>
                <a:gd name="connsiteY73" fmla="*/ 2328 h 3411"/>
                <a:gd name="connsiteX0" fmla="*/ 176 w 5670"/>
                <a:gd name="connsiteY0" fmla="*/ 2328 h 3411"/>
                <a:gd name="connsiteX1" fmla="*/ 176 w 5670"/>
                <a:gd name="connsiteY1" fmla="*/ 2328 h 3411"/>
                <a:gd name="connsiteX2" fmla="*/ 203 w 5670"/>
                <a:gd name="connsiteY2" fmla="*/ 2453 h 3411"/>
                <a:gd name="connsiteX3" fmla="*/ 233 w 5670"/>
                <a:gd name="connsiteY3" fmla="*/ 2583 h 3411"/>
                <a:gd name="connsiteX4" fmla="*/ 267 w 5670"/>
                <a:gd name="connsiteY4" fmla="*/ 2717 h 3411"/>
                <a:gd name="connsiteX5" fmla="*/ 305 w 5670"/>
                <a:gd name="connsiteY5" fmla="*/ 2853 h 3411"/>
                <a:gd name="connsiteX6" fmla="*/ 345 w 5670"/>
                <a:gd name="connsiteY6" fmla="*/ 2990 h 3411"/>
                <a:gd name="connsiteX7" fmla="*/ 390 w 5670"/>
                <a:gd name="connsiteY7" fmla="*/ 3129 h 3411"/>
                <a:gd name="connsiteX8" fmla="*/ 436 w 5670"/>
                <a:gd name="connsiteY8" fmla="*/ 3268 h 3411"/>
                <a:gd name="connsiteX9" fmla="*/ 487 w 5670"/>
                <a:gd name="connsiteY9" fmla="*/ 3411 h 3411"/>
                <a:gd name="connsiteX10" fmla="*/ 487 w 5670"/>
                <a:gd name="connsiteY10" fmla="*/ 3411 h 3411"/>
                <a:gd name="connsiteX11" fmla="*/ 534 w 5670"/>
                <a:gd name="connsiteY11" fmla="*/ 3327 h 3411"/>
                <a:gd name="connsiteX12" fmla="*/ 585 w 5670"/>
                <a:gd name="connsiteY12" fmla="*/ 3242 h 3411"/>
                <a:gd name="connsiteX13" fmla="*/ 638 w 5670"/>
                <a:gd name="connsiteY13" fmla="*/ 3155 h 3411"/>
                <a:gd name="connsiteX14" fmla="*/ 695 w 5670"/>
                <a:gd name="connsiteY14" fmla="*/ 3065 h 3411"/>
                <a:gd name="connsiteX15" fmla="*/ 757 w 5670"/>
                <a:gd name="connsiteY15" fmla="*/ 2975 h 3411"/>
                <a:gd name="connsiteX16" fmla="*/ 821 w 5670"/>
                <a:gd name="connsiteY16" fmla="*/ 2884 h 3411"/>
                <a:gd name="connsiteX17" fmla="*/ 891 w 5670"/>
                <a:gd name="connsiteY17" fmla="*/ 2791 h 3411"/>
                <a:gd name="connsiteX18" fmla="*/ 963 w 5670"/>
                <a:gd name="connsiteY18" fmla="*/ 2699 h 3411"/>
                <a:gd name="connsiteX19" fmla="*/ 1041 w 5670"/>
                <a:gd name="connsiteY19" fmla="*/ 2604 h 3411"/>
                <a:gd name="connsiteX20" fmla="*/ 1122 w 5670"/>
                <a:gd name="connsiteY20" fmla="*/ 2509 h 3411"/>
                <a:gd name="connsiteX21" fmla="*/ 1208 w 5670"/>
                <a:gd name="connsiteY21" fmla="*/ 2414 h 3411"/>
                <a:gd name="connsiteX22" fmla="*/ 1298 w 5670"/>
                <a:gd name="connsiteY22" fmla="*/ 2317 h 3411"/>
                <a:gd name="connsiteX23" fmla="*/ 1392 w 5670"/>
                <a:gd name="connsiteY23" fmla="*/ 2221 h 3411"/>
                <a:gd name="connsiteX24" fmla="*/ 1493 w 5670"/>
                <a:gd name="connsiteY24" fmla="*/ 2126 h 3411"/>
                <a:gd name="connsiteX25" fmla="*/ 1597 w 5670"/>
                <a:gd name="connsiteY25" fmla="*/ 2030 h 3411"/>
                <a:gd name="connsiteX26" fmla="*/ 1706 w 5670"/>
                <a:gd name="connsiteY26" fmla="*/ 1933 h 3411"/>
                <a:gd name="connsiteX27" fmla="*/ 1706 w 5670"/>
                <a:gd name="connsiteY27" fmla="*/ 1933 h 3411"/>
                <a:gd name="connsiteX28" fmla="*/ 1802 w 5670"/>
                <a:gd name="connsiteY28" fmla="*/ 1853 h 3411"/>
                <a:gd name="connsiteX29" fmla="*/ 1902 w 5670"/>
                <a:gd name="connsiteY29" fmla="*/ 1773 h 3411"/>
                <a:gd name="connsiteX30" fmla="*/ 2004 w 5670"/>
                <a:gd name="connsiteY30" fmla="*/ 1695 h 3411"/>
                <a:gd name="connsiteX31" fmla="*/ 2109 w 5670"/>
                <a:gd name="connsiteY31" fmla="*/ 1619 h 3411"/>
                <a:gd name="connsiteX32" fmla="*/ 2215 w 5670"/>
                <a:gd name="connsiteY32" fmla="*/ 1544 h 3411"/>
                <a:gd name="connsiteX33" fmla="*/ 2324 w 5670"/>
                <a:gd name="connsiteY33" fmla="*/ 1470 h 3411"/>
                <a:gd name="connsiteX34" fmla="*/ 2436 w 5670"/>
                <a:gd name="connsiteY34" fmla="*/ 1399 h 3411"/>
                <a:gd name="connsiteX35" fmla="*/ 2549 w 5670"/>
                <a:gd name="connsiteY35" fmla="*/ 1328 h 3411"/>
                <a:gd name="connsiteX36" fmla="*/ 2662 w 5670"/>
                <a:gd name="connsiteY36" fmla="*/ 1260 h 3411"/>
                <a:gd name="connsiteX37" fmla="*/ 2779 w 5670"/>
                <a:gd name="connsiteY37" fmla="*/ 1194 h 3411"/>
                <a:gd name="connsiteX38" fmla="*/ 2894 w 5670"/>
                <a:gd name="connsiteY38" fmla="*/ 1129 h 3411"/>
                <a:gd name="connsiteX39" fmla="*/ 3012 w 5670"/>
                <a:gd name="connsiteY39" fmla="*/ 1067 h 3411"/>
                <a:gd name="connsiteX40" fmla="*/ 3129 w 5670"/>
                <a:gd name="connsiteY40" fmla="*/ 1005 h 3411"/>
                <a:gd name="connsiteX41" fmla="*/ 3247 w 5670"/>
                <a:gd name="connsiteY41" fmla="*/ 948 h 3411"/>
                <a:gd name="connsiteX42" fmla="*/ 3365 w 5670"/>
                <a:gd name="connsiteY42" fmla="*/ 892 h 3411"/>
                <a:gd name="connsiteX43" fmla="*/ 3484 w 5670"/>
                <a:gd name="connsiteY43" fmla="*/ 838 h 3411"/>
                <a:gd name="connsiteX44" fmla="*/ 3484 w 5670"/>
                <a:gd name="connsiteY44" fmla="*/ 838 h 3411"/>
                <a:gd name="connsiteX45" fmla="*/ 3531 w 5670"/>
                <a:gd name="connsiteY45" fmla="*/ 817 h 3411"/>
                <a:gd name="connsiteX46" fmla="*/ 5646 w 5670"/>
                <a:gd name="connsiteY46" fmla="*/ 232 h 3411"/>
                <a:gd name="connsiteX47" fmla="*/ 5670 w 5670"/>
                <a:gd name="connsiteY47" fmla="*/ 1 h 3411"/>
                <a:gd name="connsiteX48" fmla="*/ 5629 w 5670"/>
                <a:gd name="connsiteY48" fmla="*/ 9 h 3411"/>
                <a:gd name="connsiteX49" fmla="*/ 19 w 5670"/>
                <a:gd name="connsiteY49" fmla="*/ 27 h 3411"/>
                <a:gd name="connsiteX50" fmla="*/ 19 w 5670"/>
                <a:gd name="connsiteY50" fmla="*/ 27 h 3411"/>
                <a:gd name="connsiteX51" fmla="*/ 13 w 5670"/>
                <a:gd name="connsiteY51" fmla="*/ 96 h 3411"/>
                <a:gd name="connsiteX52" fmla="*/ 9 w 5670"/>
                <a:gd name="connsiteY52" fmla="*/ 156 h 3411"/>
                <a:gd name="connsiteX53" fmla="*/ 9 w 5670"/>
                <a:gd name="connsiteY53" fmla="*/ 156 h 3411"/>
                <a:gd name="connsiteX54" fmla="*/ 3 w 5670"/>
                <a:gd name="connsiteY54" fmla="*/ 302 h 3411"/>
                <a:gd name="connsiteX55" fmla="*/ 1 w 5670"/>
                <a:gd name="connsiteY55" fmla="*/ 393 h 3411"/>
                <a:gd name="connsiteX56" fmla="*/ 0 w 5670"/>
                <a:gd name="connsiteY56" fmla="*/ 494 h 3411"/>
                <a:gd name="connsiteX57" fmla="*/ 0 w 5670"/>
                <a:gd name="connsiteY57" fmla="*/ 604 h 3411"/>
                <a:gd name="connsiteX58" fmla="*/ 1 w 5670"/>
                <a:gd name="connsiteY58" fmla="*/ 726 h 3411"/>
                <a:gd name="connsiteX59" fmla="*/ 6 w 5670"/>
                <a:gd name="connsiteY59" fmla="*/ 854 h 3411"/>
                <a:gd name="connsiteX60" fmla="*/ 12 w 5670"/>
                <a:gd name="connsiteY60" fmla="*/ 992 h 3411"/>
                <a:gd name="connsiteX61" fmla="*/ 19 w 5670"/>
                <a:gd name="connsiteY61" fmla="*/ 1138 h 3411"/>
                <a:gd name="connsiteX62" fmla="*/ 31 w 5670"/>
                <a:gd name="connsiteY62" fmla="*/ 1291 h 3411"/>
                <a:gd name="connsiteX63" fmla="*/ 46 w 5670"/>
                <a:gd name="connsiteY63" fmla="*/ 1451 h 3411"/>
                <a:gd name="connsiteX64" fmla="*/ 64 w 5670"/>
                <a:gd name="connsiteY64" fmla="*/ 1616 h 3411"/>
                <a:gd name="connsiteX65" fmla="*/ 85 w 5670"/>
                <a:gd name="connsiteY65" fmla="*/ 1786 h 3411"/>
                <a:gd name="connsiteX66" fmla="*/ 97 w 5670"/>
                <a:gd name="connsiteY66" fmla="*/ 1874 h 3411"/>
                <a:gd name="connsiteX67" fmla="*/ 110 w 5670"/>
                <a:gd name="connsiteY67" fmla="*/ 1963 h 3411"/>
                <a:gd name="connsiteX68" fmla="*/ 125 w 5670"/>
                <a:gd name="connsiteY68" fmla="*/ 2052 h 3411"/>
                <a:gd name="connsiteX69" fmla="*/ 142 w 5670"/>
                <a:gd name="connsiteY69" fmla="*/ 2144 h 3411"/>
                <a:gd name="connsiteX70" fmla="*/ 158 w 5670"/>
                <a:gd name="connsiteY70" fmla="*/ 2235 h 3411"/>
                <a:gd name="connsiteX71" fmla="*/ 176 w 5670"/>
                <a:gd name="connsiteY71" fmla="*/ 2328 h 3411"/>
                <a:gd name="connsiteX72" fmla="*/ 176 w 5670"/>
                <a:gd name="connsiteY72" fmla="*/ 2328 h 3411"/>
                <a:gd name="connsiteX0" fmla="*/ 176 w 6567"/>
                <a:gd name="connsiteY0" fmla="*/ 2319 h 3402"/>
                <a:gd name="connsiteX1" fmla="*/ 176 w 6567"/>
                <a:gd name="connsiteY1" fmla="*/ 2319 h 3402"/>
                <a:gd name="connsiteX2" fmla="*/ 203 w 6567"/>
                <a:gd name="connsiteY2" fmla="*/ 2444 h 3402"/>
                <a:gd name="connsiteX3" fmla="*/ 233 w 6567"/>
                <a:gd name="connsiteY3" fmla="*/ 2574 h 3402"/>
                <a:gd name="connsiteX4" fmla="*/ 267 w 6567"/>
                <a:gd name="connsiteY4" fmla="*/ 2708 h 3402"/>
                <a:gd name="connsiteX5" fmla="*/ 305 w 6567"/>
                <a:gd name="connsiteY5" fmla="*/ 2844 h 3402"/>
                <a:gd name="connsiteX6" fmla="*/ 345 w 6567"/>
                <a:gd name="connsiteY6" fmla="*/ 2981 h 3402"/>
                <a:gd name="connsiteX7" fmla="*/ 390 w 6567"/>
                <a:gd name="connsiteY7" fmla="*/ 3120 h 3402"/>
                <a:gd name="connsiteX8" fmla="*/ 436 w 6567"/>
                <a:gd name="connsiteY8" fmla="*/ 3259 h 3402"/>
                <a:gd name="connsiteX9" fmla="*/ 487 w 6567"/>
                <a:gd name="connsiteY9" fmla="*/ 3402 h 3402"/>
                <a:gd name="connsiteX10" fmla="*/ 487 w 6567"/>
                <a:gd name="connsiteY10" fmla="*/ 3402 h 3402"/>
                <a:gd name="connsiteX11" fmla="*/ 534 w 6567"/>
                <a:gd name="connsiteY11" fmla="*/ 3318 h 3402"/>
                <a:gd name="connsiteX12" fmla="*/ 585 w 6567"/>
                <a:gd name="connsiteY12" fmla="*/ 3233 h 3402"/>
                <a:gd name="connsiteX13" fmla="*/ 638 w 6567"/>
                <a:gd name="connsiteY13" fmla="*/ 3146 h 3402"/>
                <a:gd name="connsiteX14" fmla="*/ 695 w 6567"/>
                <a:gd name="connsiteY14" fmla="*/ 3056 h 3402"/>
                <a:gd name="connsiteX15" fmla="*/ 757 w 6567"/>
                <a:gd name="connsiteY15" fmla="*/ 2966 h 3402"/>
                <a:gd name="connsiteX16" fmla="*/ 821 w 6567"/>
                <a:gd name="connsiteY16" fmla="*/ 2875 h 3402"/>
                <a:gd name="connsiteX17" fmla="*/ 891 w 6567"/>
                <a:gd name="connsiteY17" fmla="*/ 2782 h 3402"/>
                <a:gd name="connsiteX18" fmla="*/ 963 w 6567"/>
                <a:gd name="connsiteY18" fmla="*/ 2690 h 3402"/>
                <a:gd name="connsiteX19" fmla="*/ 1041 w 6567"/>
                <a:gd name="connsiteY19" fmla="*/ 2595 h 3402"/>
                <a:gd name="connsiteX20" fmla="*/ 1122 w 6567"/>
                <a:gd name="connsiteY20" fmla="*/ 2500 h 3402"/>
                <a:gd name="connsiteX21" fmla="*/ 1208 w 6567"/>
                <a:gd name="connsiteY21" fmla="*/ 2405 h 3402"/>
                <a:gd name="connsiteX22" fmla="*/ 1298 w 6567"/>
                <a:gd name="connsiteY22" fmla="*/ 2308 h 3402"/>
                <a:gd name="connsiteX23" fmla="*/ 1392 w 6567"/>
                <a:gd name="connsiteY23" fmla="*/ 2212 h 3402"/>
                <a:gd name="connsiteX24" fmla="*/ 1493 w 6567"/>
                <a:gd name="connsiteY24" fmla="*/ 2117 h 3402"/>
                <a:gd name="connsiteX25" fmla="*/ 1597 w 6567"/>
                <a:gd name="connsiteY25" fmla="*/ 2021 h 3402"/>
                <a:gd name="connsiteX26" fmla="*/ 1706 w 6567"/>
                <a:gd name="connsiteY26" fmla="*/ 1924 h 3402"/>
                <a:gd name="connsiteX27" fmla="*/ 1706 w 6567"/>
                <a:gd name="connsiteY27" fmla="*/ 1924 h 3402"/>
                <a:gd name="connsiteX28" fmla="*/ 1802 w 6567"/>
                <a:gd name="connsiteY28" fmla="*/ 1844 h 3402"/>
                <a:gd name="connsiteX29" fmla="*/ 1902 w 6567"/>
                <a:gd name="connsiteY29" fmla="*/ 1764 h 3402"/>
                <a:gd name="connsiteX30" fmla="*/ 2004 w 6567"/>
                <a:gd name="connsiteY30" fmla="*/ 1686 h 3402"/>
                <a:gd name="connsiteX31" fmla="*/ 2109 w 6567"/>
                <a:gd name="connsiteY31" fmla="*/ 1610 h 3402"/>
                <a:gd name="connsiteX32" fmla="*/ 2215 w 6567"/>
                <a:gd name="connsiteY32" fmla="*/ 1535 h 3402"/>
                <a:gd name="connsiteX33" fmla="*/ 2324 w 6567"/>
                <a:gd name="connsiteY33" fmla="*/ 1461 h 3402"/>
                <a:gd name="connsiteX34" fmla="*/ 2436 w 6567"/>
                <a:gd name="connsiteY34" fmla="*/ 1390 h 3402"/>
                <a:gd name="connsiteX35" fmla="*/ 2549 w 6567"/>
                <a:gd name="connsiteY35" fmla="*/ 1319 h 3402"/>
                <a:gd name="connsiteX36" fmla="*/ 2662 w 6567"/>
                <a:gd name="connsiteY36" fmla="*/ 1251 h 3402"/>
                <a:gd name="connsiteX37" fmla="*/ 2779 w 6567"/>
                <a:gd name="connsiteY37" fmla="*/ 1185 h 3402"/>
                <a:gd name="connsiteX38" fmla="*/ 2894 w 6567"/>
                <a:gd name="connsiteY38" fmla="*/ 1120 h 3402"/>
                <a:gd name="connsiteX39" fmla="*/ 3012 w 6567"/>
                <a:gd name="connsiteY39" fmla="*/ 1058 h 3402"/>
                <a:gd name="connsiteX40" fmla="*/ 3129 w 6567"/>
                <a:gd name="connsiteY40" fmla="*/ 996 h 3402"/>
                <a:gd name="connsiteX41" fmla="*/ 3247 w 6567"/>
                <a:gd name="connsiteY41" fmla="*/ 939 h 3402"/>
                <a:gd name="connsiteX42" fmla="*/ 3365 w 6567"/>
                <a:gd name="connsiteY42" fmla="*/ 883 h 3402"/>
                <a:gd name="connsiteX43" fmla="*/ 3484 w 6567"/>
                <a:gd name="connsiteY43" fmla="*/ 829 h 3402"/>
                <a:gd name="connsiteX44" fmla="*/ 3484 w 6567"/>
                <a:gd name="connsiteY44" fmla="*/ 829 h 3402"/>
                <a:gd name="connsiteX45" fmla="*/ 3531 w 6567"/>
                <a:gd name="connsiteY45" fmla="*/ 808 h 3402"/>
                <a:gd name="connsiteX46" fmla="*/ 5646 w 6567"/>
                <a:gd name="connsiteY46" fmla="*/ 223 h 3402"/>
                <a:gd name="connsiteX47" fmla="*/ 5629 w 6567"/>
                <a:gd name="connsiteY47" fmla="*/ 0 h 3402"/>
                <a:gd name="connsiteX48" fmla="*/ 19 w 6567"/>
                <a:gd name="connsiteY48" fmla="*/ 18 h 3402"/>
                <a:gd name="connsiteX49" fmla="*/ 19 w 6567"/>
                <a:gd name="connsiteY49" fmla="*/ 18 h 3402"/>
                <a:gd name="connsiteX50" fmla="*/ 13 w 6567"/>
                <a:gd name="connsiteY50" fmla="*/ 87 h 3402"/>
                <a:gd name="connsiteX51" fmla="*/ 9 w 6567"/>
                <a:gd name="connsiteY51" fmla="*/ 147 h 3402"/>
                <a:gd name="connsiteX52" fmla="*/ 9 w 6567"/>
                <a:gd name="connsiteY52" fmla="*/ 147 h 3402"/>
                <a:gd name="connsiteX53" fmla="*/ 3 w 6567"/>
                <a:gd name="connsiteY53" fmla="*/ 293 h 3402"/>
                <a:gd name="connsiteX54" fmla="*/ 1 w 6567"/>
                <a:gd name="connsiteY54" fmla="*/ 384 h 3402"/>
                <a:gd name="connsiteX55" fmla="*/ 0 w 6567"/>
                <a:gd name="connsiteY55" fmla="*/ 485 h 3402"/>
                <a:gd name="connsiteX56" fmla="*/ 0 w 6567"/>
                <a:gd name="connsiteY56" fmla="*/ 595 h 3402"/>
                <a:gd name="connsiteX57" fmla="*/ 1 w 6567"/>
                <a:gd name="connsiteY57" fmla="*/ 717 h 3402"/>
                <a:gd name="connsiteX58" fmla="*/ 6 w 6567"/>
                <a:gd name="connsiteY58" fmla="*/ 845 h 3402"/>
                <a:gd name="connsiteX59" fmla="*/ 12 w 6567"/>
                <a:gd name="connsiteY59" fmla="*/ 983 h 3402"/>
                <a:gd name="connsiteX60" fmla="*/ 19 w 6567"/>
                <a:gd name="connsiteY60" fmla="*/ 1129 h 3402"/>
                <a:gd name="connsiteX61" fmla="*/ 31 w 6567"/>
                <a:gd name="connsiteY61" fmla="*/ 1282 h 3402"/>
                <a:gd name="connsiteX62" fmla="*/ 46 w 6567"/>
                <a:gd name="connsiteY62" fmla="*/ 1442 h 3402"/>
                <a:gd name="connsiteX63" fmla="*/ 64 w 6567"/>
                <a:gd name="connsiteY63" fmla="*/ 1607 h 3402"/>
                <a:gd name="connsiteX64" fmla="*/ 85 w 6567"/>
                <a:gd name="connsiteY64" fmla="*/ 1777 h 3402"/>
                <a:gd name="connsiteX65" fmla="*/ 97 w 6567"/>
                <a:gd name="connsiteY65" fmla="*/ 1865 h 3402"/>
                <a:gd name="connsiteX66" fmla="*/ 110 w 6567"/>
                <a:gd name="connsiteY66" fmla="*/ 1954 h 3402"/>
                <a:gd name="connsiteX67" fmla="*/ 125 w 6567"/>
                <a:gd name="connsiteY67" fmla="*/ 2043 h 3402"/>
                <a:gd name="connsiteX68" fmla="*/ 142 w 6567"/>
                <a:gd name="connsiteY68" fmla="*/ 2135 h 3402"/>
                <a:gd name="connsiteX69" fmla="*/ 158 w 6567"/>
                <a:gd name="connsiteY69" fmla="*/ 2226 h 3402"/>
                <a:gd name="connsiteX70" fmla="*/ 176 w 6567"/>
                <a:gd name="connsiteY70" fmla="*/ 2319 h 3402"/>
                <a:gd name="connsiteX71" fmla="*/ 176 w 6567"/>
                <a:gd name="connsiteY71" fmla="*/ 2319 h 3402"/>
                <a:gd name="connsiteX0" fmla="*/ 176 w 5646"/>
                <a:gd name="connsiteY0" fmla="*/ 2319 h 3402"/>
                <a:gd name="connsiteX1" fmla="*/ 176 w 5646"/>
                <a:gd name="connsiteY1" fmla="*/ 2319 h 3402"/>
                <a:gd name="connsiteX2" fmla="*/ 203 w 5646"/>
                <a:gd name="connsiteY2" fmla="*/ 2444 h 3402"/>
                <a:gd name="connsiteX3" fmla="*/ 233 w 5646"/>
                <a:gd name="connsiteY3" fmla="*/ 2574 h 3402"/>
                <a:gd name="connsiteX4" fmla="*/ 267 w 5646"/>
                <a:gd name="connsiteY4" fmla="*/ 2708 h 3402"/>
                <a:gd name="connsiteX5" fmla="*/ 305 w 5646"/>
                <a:gd name="connsiteY5" fmla="*/ 2844 h 3402"/>
                <a:gd name="connsiteX6" fmla="*/ 345 w 5646"/>
                <a:gd name="connsiteY6" fmla="*/ 2981 h 3402"/>
                <a:gd name="connsiteX7" fmla="*/ 390 w 5646"/>
                <a:gd name="connsiteY7" fmla="*/ 3120 h 3402"/>
                <a:gd name="connsiteX8" fmla="*/ 436 w 5646"/>
                <a:gd name="connsiteY8" fmla="*/ 3259 h 3402"/>
                <a:gd name="connsiteX9" fmla="*/ 487 w 5646"/>
                <a:gd name="connsiteY9" fmla="*/ 3402 h 3402"/>
                <a:gd name="connsiteX10" fmla="*/ 487 w 5646"/>
                <a:gd name="connsiteY10" fmla="*/ 3402 h 3402"/>
                <a:gd name="connsiteX11" fmla="*/ 534 w 5646"/>
                <a:gd name="connsiteY11" fmla="*/ 3318 h 3402"/>
                <a:gd name="connsiteX12" fmla="*/ 585 w 5646"/>
                <a:gd name="connsiteY12" fmla="*/ 3233 h 3402"/>
                <a:gd name="connsiteX13" fmla="*/ 638 w 5646"/>
                <a:gd name="connsiteY13" fmla="*/ 3146 h 3402"/>
                <a:gd name="connsiteX14" fmla="*/ 695 w 5646"/>
                <a:gd name="connsiteY14" fmla="*/ 3056 h 3402"/>
                <a:gd name="connsiteX15" fmla="*/ 757 w 5646"/>
                <a:gd name="connsiteY15" fmla="*/ 2966 h 3402"/>
                <a:gd name="connsiteX16" fmla="*/ 821 w 5646"/>
                <a:gd name="connsiteY16" fmla="*/ 2875 h 3402"/>
                <a:gd name="connsiteX17" fmla="*/ 891 w 5646"/>
                <a:gd name="connsiteY17" fmla="*/ 2782 h 3402"/>
                <a:gd name="connsiteX18" fmla="*/ 963 w 5646"/>
                <a:gd name="connsiteY18" fmla="*/ 2690 h 3402"/>
                <a:gd name="connsiteX19" fmla="*/ 1041 w 5646"/>
                <a:gd name="connsiteY19" fmla="*/ 2595 h 3402"/>
                <a:gd name="connsiteX20" fmla="*/ 1122 w 5646"/>
                <a:gd name="connsiteY20" fmla="*/ 2500 h 3402"/>
                <a:gd name="connsiteX21" fmla="*/ 1208 w 5646"/>
                <a:gd name="connsiteY21" fmla="*/ 2405 h 3402"/>
                <a:gd name="connsiteX22" fmla="*/ 1298 w 5646"/>
                <a:gd name="connsiteY22" fmla="*/ 2308 h 3402"/>
                <a:gd name="connsiteX23" fmla="*/ 1392 w 5646"/>
                <a:gd name="connsiteY23" fmla="*/ 2212 h 3402"/>
                <a:gd name="connsiteX24" fmla="*/ 1493 w 5646"/>
                <a:gd name="connsiteY24" fmla="*/ 2117 h 3402"/>
                <a:gd name="connsiteX25" fmla="*/ 1597 w 5646"/>
                <a:gd name="connsiteY25" fmla="*/ 2021 h 3402"/>
                <a:gd name="connsiteX26" fmla="*/ 1706 w 5646"/>
                <a:gd name="connsiteY26" fmla="*/ 1924 h 3402"/>
                <a:gd name="connsiteX27" fmla="*/ 1706 w 5646"/>
                <a:gd name="connsiteY27" fmla="*/ 1924 h 3402"/>
                <a:gd name="connsiteX28" fmla="*/ 1802 w 5646"/>
                <a:gd name="connsiteY28" fmla="*/ 1844 h 3402"/>
                <a:gd name="connsiteX29" fmla="*/ 1902 w 5646"/>
                <a:gd name="connsiteY29" fmla="*/ 1764 h 3402"/>
                <a:gd name="connsiteX30" fmla="*/ 2004 w 5646"/>
                <a:gd name="connsiteY30" fmla="*/ 1686 h 3402"/>
                <a:gd name="connsiteX31" fmla="*/ 2109 w 5646"/>
                <a:gd name="connsiteY31" fmla="*/ 1610 h 3402"/>
                <a:gd name="connsiteX32" fmla="*/ 2215 w 5646"/>
                <a:gd name="connsiteY32" fmla="*/ 1535 h 3402"/>
                <a:gd name="connsiteX33" fmla="*/ 2324 w 5646"/>
                <a:gd name="connsiteY33" fmla="*/ 1461 h 3402"/>
                <a:gd name="connsiteX34" fmla="*/ 2436 w 5646"/>
                <a:gd name="connsiteY34" fmla="*/ 1390 h 3402"/>
                <a:gd name="connsiteX35" fmla="*/ 2549 w 5646"/>
                <a:gd name="connsiteY35" fmla="*/ 1319 h 3402"/>
                <a:gd name="connsiteX36" fmla="*/ 2662 w 5646"/>
                <a:gd name="connsiteY36" fmla="*/ 1251 h 3402"/>
                <a:gd name="connsiteX37" fmla="*/ 2779 w 5646"/>
                <a:gd name="connsiteY37" fmla="*/ 1185 h 3402"/>
                <a:gd name="connsiteX38" fmla="*/ 2894 w 5646"/>
                <a:gd name="connsiteY38" fmla="*/ 1120 h 3402"/>
                <a:gd name="connsiteX39" fmla="*/ 3012 w 5646"/>
                <a:gd name="connsiteY39" fmla="*/ 1058 h 3402"/>
                <a:gd name="connsiteX40" fmla="*/ 3129 w 5646"/>
                <a:gd name="connsiteY40" fmla="*/ 996 h 3402"/>
                <a:gd name="connsiteX41" fmla="*/ 3247 w 5646"/>
                <a:gd name="connsiteY41" fmla="*/ 939 h 3402"/>
                <a:gd name="connsiteX42" fmla="*/ 3365 w 5646"/>
                <a:gd name="connsiteY42" fmla="*/ 883 h 3402"/>
                <a:gd name="connsiteX43" fmla="*/ 3484 w 5646"/>
                <a:gd name="connsiteY43" fmla="*/ 829 h 3402"/>
                <a:gd name="connsiteX44" fmla="*/ 3484 w 5646"/>
                <a:gd name="connsiteY44" fmla="*/ 829 h 3402"/>
                <a:gd name="connsiteX45" fmla="*/ 3531 w 5646"/>
                <a:gd name="connsiteY45" fmla="*/ 808 h 3402"/>
                <a:gd name="connsiteX46" fmla="*/ 5646 w 5646"/>
                <a:gd name="connsiteY46" fmla="*/ 223 h 3402"/>
                <a:gd name="connsiteX47" fmla="*/ 5629 w 5646"/>
                <a:gd name="connsiteY47" fmla="*/ 0 h 3402"/>
                <a:gd name="connsiteX48" fmla="*/ 19 w 5646"/>
                <a:gd name="connsiteY48" fmla="*/ 18 h 3402"/>
                <a:gd name="connsiteX49" fmla="*/ 19 w 5646"/>
                <a:gd name="connsiteY49" fmla="*/ 18 h 3402"/>
                <a:gd name="connsiteX50" fmla="*/ 13 w 5646"/>
                <a:gd name="connsiteY50" fmla="*/ 87 h 3402"/>
                <a:gd name="connsiteX51" fmla="*/ 9 w 5646"/>
                <a:gd name="connsiteY51" fmla="*/ 147 h 3402"/>
                <a:gd name="connsiteX52" fmla="*/ 9 w 5646"/>
                <a:gd name="connsiteY52" fmla="*/ 147 h 3402"/>
                <a:gd name="connsiteX53" fmla="*/ 3 w 5646"/>
                <a:gd name="connsiteY53" fmla="*/ 293 h 3402"/>
                <a:gd name="connsiteX54" fmla="*/ 1 w 5646"/>
                <a:gd name="connsiteY54" fmla="*/ 384 h 3402"/>
                <a:gd name="connsiteX55" fmla="*/ 0 w 5646"/>
                <a:gd name="connsiteY55" fmla="*/ 485 h 3402"/>
                <a:gd name="connsiteX56" fmla="*/ 0 w 5646"/>
                <a:gd name="connsiteY56" fmla="*/ 595 h 3402"/>
                <a:gd name="connsiteX57" fmla="*/ 1 w 5646"/>
                <a:gd name="connsiteY57" fmla="*/ 717 h 3402"/>
                <a:gd name="connsiteX58" fmla="*/ 6 w 5646"/>
                <a:gd name="connsiteY58" fmla="*/ 845 h 3402"/>
                <a:gd name="connsiteX59" fmla="*/ 12 w 5646"/>
                <a:gd name="connsiteY59" fmla="*/ 983 h 3402"/>
                <a:gd name="connsiteX60" fmla="*/ 19 w 5646"/>
                <a:gd name="connsiteY60" fmla="*/ 1129 h 3402"/>
                <a:gd name="connsiteX61" fmla="*/ 31 w 5646"/>
                <a:gd name="connsiteY61" fmla="*/ 1282 h 3402"/>
                <a:gd name="connsiteX62" fmla="*/ 46 w 5646"/>
                <a:gd name="connsiteY62" fmla="*/ 1442 h 3402"/>
                <a:gd name="connsiteX63" fmla="*/ 64 w 5646"/>
                <a:gd name="connsiteY63" fmla="*/ 1607 h 3402"/>
                <a:gd name="connsiteX64" fmla="*/ 85 w 5646"/>
                <a:gd name="connsiteY64" fmla="*/ 1777 h 3402"/>
                <a:gd name="connsiteX65" fmla="*/ 97 w 5646"/>
                <a:gd name="connsiteY65" fmla="*/ 1865 h 3402"/>
                <a:gd name="connsiteX66" fmla="*/ 110 w 5646"/>
                <a:gd name="connsiteY66" fmla="*/ 1954 h 3402"/>
                <a:gd name="connsiteX67" fmla="*/ 125 w 5646"/>
                <a:gd name="connsiteY67" fmla="*/ 2043 h 3402"/>
                <a:gd name="connsiteX68" fmla="*/ 142 w 5646"/>
                <a:gd name="connsiteY68" fmla="*/ 2135 h 3402"/>
                <a:gd name="connsiteX69" fmla="*/ 158 w 5646"/>
                <a:gd name="connsiteY69" fmla="*/ 2226 h 3402"/>
                <a:gd name="connsiteX70" fmla="*/ 176 w 5646"/>
                <a:gd name="connsiteY70" fmla="*/ 2319 h 3402"/>
                <a:gd name="connsiteX71" fmla="*/ 176 w 5646"/>
                <a:gd name="connsiteY71" fmla="*/ 2319 h 3402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3484 w 5651"/>
                <a:gd name="connsiteY44" fmla="*/ 818 h 3391"/>
                <a:gd name="connsiteX45" fmla="*/ 3531 w 5651"/>
                <a:gd name="connsiteY45" fmla="*/ 797 h 3391"/>
                <a:gd name="connsiteX46" fmla="*/ 5646 w 5651"/>
                <a:gd name="connsiteY46" fmla="*/ 212 h 3391"/>
                <a:gd name="connsiteX47" fmla="*/ 5645 w 5651"/>
                <a:gd name="connsiteY47" fmla="*/ 0 h 3391"/>
                <a:gd name="connsiteX48" fmla="*/ 19 w 5651"/>
                <a:gd name="connsiteY48" fmla="*/ 7 h 3391"/>
                <a:gd name="connsiteX49" fmla="*/ 19 w 5651"/>
                <a:gd name="connsiteY49" fmla="*/ 7 h 3391"/>
                <a:gd name="connsiteX50" fmla="*/ 13 w 5651"/>
                <a:gd name="connsiteY50" fmla="*/ 76 h 3391"/>
                <a:gd name="connsiteX51" fmla="*/ 9 w 5651"/>
                <a:gd name="connsiteY51" fmla="*/ 136 h 3391"/>
                <a:gd name="connsiteX52" fmla="*/ 9 w 5651"/>
                <a:gd name="connsiteY52" fmla="*/ 136 h 3391"/>
                <a:gd name="connsiteX53" fmla="*/ 3 w 5651"/>
                <a:gd name="connsiteY53" fmla="*/ 282 h 3391"/>
                <a:gd name="connsiteX54" fmla="*/ 1 w 5651"/>
                <a:gd name="connsiteY54" fmla="*/ 373 h 3391"/>
                <a:gd name="connsiteX55" fmla="*/ 0 w 5651"/>
                <a:gd name="connsiteY55" fmla="*/ 474 h 3391"/>
                <a:gd name="connsiteX56" fmla="*/ 0 w 5651"/>
                <a:gd name="connsiteY56" fmla="*/ 584 h 3391"/>
                <a:gd name="connsiteX57" fmla="*/ 1 w 5651"/>
                <a:gd name="connsiteY57" fmla="*/ 706 h 3391"/>
                <a:gd name="connsiteX58" fmla="*/ 6 w 5651"/>
                <a:gd name="connsiteY58" fmla="*/ 834 h 3391"/>
                <a:gd name="connsiteX59" fmla="*/ 12 w 5651"/>
                <a:gd name="connsiteY59" fmla="*/ 972 h 3391"/>
                <a:gd name="connsiteX60" fmla="*/ 19 w 5651"/>
                <a:gd name="connsiteY60" fmla="*/ 1118 h 3391"/>
                <a:gd name="connsiteX61" fmla="*/ 31 w 5651"/>
                <a:gd name="connsiteY61" fmla="*/ 1271 h 3391"/>
                <a:gd name="connsiteX62" fmla="*/ 46 w 5651"/>
                <a:gd name="connsiteY62" fmla="*/ 1431 h 3391"/>
                <a:gd name="connsiteX63" fmla="*/ 64 w 5651"/>
                <a:gd name="connsiteY63" fmla="*/ 1596 h 3391"/>
                <a:gd name="connsiteX64" fmla="*/ 85 w 5651"/>
                <a:gd name="connsiteY64" fmla="*/ 1766 h 3391"/>
                <a:gd name="connsiteX65" fmla="*/ 97 w 5651"/>
                <a:gd name="connsiteY65" fmla="*/ 1854 h 3391"/>
                <a:gd name="connsiteX66" fmla="*/ 110 w 5651"/>
                <a:gd name="connsiteY66" fmla="*/ 1943 h 3391"/>
                <a:gd name="connsiteX67" fmla="*/ 125 w 5651"/>
                <a:gd name="connsiteY67" fmla="*/ 2032 h 3391"/>
                <a:gd name="connsiteX68" fmla="*/ 142 w 5651"/>
                <a:gd name="connsiteY68" fmla="*/ 2124 h 3391"/>
                <a:gd name="connsiteX69" fmla="*/ 158 w 5651"/>
                <a:gd name="connsiteY69" fmla="*/ 2215 h 3391"/>
                <a:gd name="connsiteX70" fmla="*/ 176 w 5651"/>
                <a:gd name="connsiteY70" fmla="*/ 2308 h 3391"/>
                <a:gd name="connsiteX71" fmla="*/ 176 w 5651"/>
                <a:gd name="connsiteY71" fmla="*/ 2308 h 3391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3484 w 5651"/>
                <a:gd name="connsiteY44" fmla="*/ 818 h 3391"/>
                <a:gd name="connsiteX45" fmla="*/ 3531 w 5651"/>
                <a:gd name="connsiteY45" fmla="*/ 797 h 3391"/>
                <a:gd name="connsiteX46" fmla="*/ 5646 w 5651"/>
                <a:gd name="connsiteY46" fmla="*/ 212 h 3391"/>
                <a:gd name="connsiteX47" fmla="*/ 5645 w 5651"/>
                <a:gd name="connsiteY47" fmla="*/ 0 h 3391"/>
                <a:gd name="connsiteX48" fmla="*/ 19 w 5651"/>
                <a:gd name="connsiteY48" fmla="*/ 7 h 3391"/>
                <a:gd name="connsiteX49" fmla="*/ 19 w 5651"/>
                <a:gd name="connsiteY49" fmla="*/ 7 h 3391"/>
                <a:gd name="connsiteX50" fmla="*/ 13 w 5651"/>
                <a:gd name="connsiteY50" fmla="*/ 76 h 3391"/>
                <a:gd name="connsiteX51" fmla="*/ 9 w 5651"/>
                <a:gd name="connsiteY51" fmla="*/ 136 h 3391"/>
                <a:gd name="connsiteX52" fmla="*/ 9 w 5651"/>
                <a:gd name="connsiteY52" fmla="*/ 136 h 3391"/>
                <a:gd name="connsiteX53" fmla="*/ 3 w 5651"/>
                <a:gd name="connsiteY53" fmla="*/ 282 h 3391"/>
                <a:gd name="connsiteX54" fmla="*/ 1 w 5651"/>
                <a:gd name="connsiteY54" fmla="*/ 373 h 3391"/>
                <a:gd name="connsiteX55" fmla="*/ 0 w 5651"/>
                <a:gd name="connsiteY55" fmla="*/ 474 h 3391"/>
                <a:gd name="connsiteX56" fmla="*/ 0 w 5651"/>
                <a:gd name="connsiteY56" fmla="*/ 584 h 3391"/>
                <a:gd name="connsiteX57" fmla="*/ 1 w 5651"/>
                <a:gd name="connsiteY57" fmla="*/ 706 h 3391"/>
                <a:gd name="connsiteX58" fmla="*/ 6 w 5651"/>
                <a:gd name="connsiteY58" fmla="*/ 834 h 3391"/>
                <a:gd name="connsiteX59" fmla="*/ 12 w 5651"/>
                <a:gd name="connsiteY59" fmla="*/ 972 h 3391"/>
                <a:gd name="connsiteX60" fmla="*/ 19 w 5651"/>
                <a:gd name="connsiteY60" fmla="*/ 1118 h 3391"/>
                <a:gd name="connsiteX61" fmla="*/ 31 w 5651"/>
                <a:gd name="connsiteY61" fmla="*/ 1271 h 3391"/>
                <a:gd name="connsiteX62" fmla="*/ 46 w 5651"/>
                <a:gd name="connsiteY62" fmla="*/ 1431 h 3391"/>
                <a:gd name="connsiteX63" fmla="*/ 64 w 5651"/>
                <a:gd name="connsiteY63" fmla="*/ 1596 h 3391"/>
                <a:gd name="connsiteX64" fmla="*/ 85 w 5651"/>
                <a:gd name="connsiteY64" fmla="*/ 1766 h 3391"/>
                <a:gd name="connsiteX65" fmla="*/ 97 w 5651"/>
                <a:gd name="connsiteY65" fmla="*/ 1854 h 3391"/>
                <a:gd name="connsiteX66" fmla="*/ 110 w 5651"/>
                <a:gd name="connsiteY66" fmla="*/ 1943 h 3391"/>
                <a:gd name="connsiteX67" fmla="*/ 125 w 5651"/>
                <a:gd name="connsiteY67" fmla="*/ 2032 h 3391"/>
                <a:gd name="connsiteX68" fmla="*/ 142 w 5651"/>
                <a:gd name="connsiteY68" fmla="*/ 2124 h 3391"/>
                <a:gd name="connsiteX69" fmla="*/ 158 w 5651"/>
                <a:gd name="connsiteY69" fmla="*/ 2215 h 3391"/>
                <a:gd name="connsiteX70" fmla="*/ 176 w 5651"/>
                <a:gd name="connsiteY70" fmla="*/ 2308 h 3391"/>
                <a:gd name="connsiteX71" fmla="*/ 176 w 5651"/>
                <a:gd name="connsiteY71" fmla="*/ 2308 h 3391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3484 w 5651"/>
                <a:gd name="connsiteY44" fmla="*/ 818 h 3391"/>
                <a:gd name="connsiteX45" fmla="*/ 5646 w 5651"/>
                <a:gd name="connsiteY45" fmla="*/ 212 h 3391"/>
                <a:gd name="connsiteX46" fmla="*/ 5645 w 5651"/>
                <a:gd name="connsiteY46" fmla="*/ 0 h 3391"/>
                <a:gd name="connsiteX47" fmla="*/ 19 w 5651"/>
                <a:gd name="connsiteY47" fmla="*/ 7 h 3391"/>
                <a:gd name="connsiteX48" fmla="*/ 19 w 5651"/>
                <a:gd name="connsiteY48" fmla="*/ 7 h 3391"/>
                <a:gd name="connsiteX49" fmla="*/ 13 w 5651"/>
                <a:gd name="connsiteY49" fmla="*/ 76 h 3391"/>
                <a:gd name="connsiteX50" fmla="*/ 9 w 5651"/>
                <a:gd name="connsiteY50" fmla="*/ 136 h 3391"/>
                <a:gd name="connsiteX51" fmla="*/ 9 w 5651"/>
                <a:gd name="connsiteY51" fmla="*/ 136 h 3391"/>
                <a:gd name="connsiteX52" fmla="*/ 3 w 5651"/>
                <a:gd name="connsiteY52" fmla="*/ 282 h 3391"/>
                <a:gd name="connsiteX53" fmla="*/ 1 w 5651"/>
                <a:gd name="connsiteY53" fmla="*/ 373 h 3391"/>
                <a:gd name="connsiteX54" fmla="*/ 0 w 5651"/>
                <a:gd name="connsiteY54" fmla="*/ 474 h 3391"/>
                <a:gd name="connsiteX55" fmla="*/ 0 w 5651"/>
                <a:gd name="connsiteY55" fmla="*/ 584 h 3391"/>
                <a:gd name="connsiteX56" fmla="*/ 1 w 5651"/>
                <a:gd name="connsiteY56" fmla="*/ 706 h 3391"/>
                <a:gd name="connsiteX57" fmla="*/ 6 w 5651"/>
                <a:gd name="connsiteY57" fmla="*/ 834 h 3391"/>
                <a:gd name="connsiteX58" fmla="*/ 12 w 5651"/>
                <a:gd name="connsiteY58" fmla="*/ 972 h 3391"/>
                <a:gd name="connsiteX59" fmla="*/ 19 w 5651"/>
                <a:gd name="connsiteY59" fmla="*/ 1118 h 3391"/>
                <a:gd name="connsiteX60" fmla="*/ 31 w 5651"/>
                <a:gd name="connsiteY60" fmla="*/ 1271 h 3391"/>
                <a:gd name="connsiteX61" fmla="*/ 46 w 5651"/>
                <a:gd name="connsiteY61" fmla="*/ 1431 h 3391"/>
                <a:gd name="connsiteX62" fmla="*/ 64 w 5651"/>
                <a:gd name="connsiteY62" fmla="*/ 1596 h 3391"/>
                <a:gd name="connsiteX63" fmla="*/ 85 w 5651"/>
                <a:gd name="connsiteY63" fmla="*/ 1766 h 3391"/>
                <a:gd name="connsiteX64" fmla="*/ 97 w 5651"/>
                <a:gd name="connsiteY64" fmla="*/ 1854 h 3391"/>
                <a:gd name="connsiteX65" fmla="*/ 110 w 5651"/>
                <a:gd name="connsiteY65" fmla="*/ 1943 h 3391"/>
                <a:gd name="connsiteX66" fmla="*/ 125 w 5651"/>
                <a:gd name="connsiteY66" fmla="*/ 2032 h 3391"/>
                <a:gd name="connsiteX67" fmla="*/ 142 w 5651"/>
                <a:gd name="connsiteY67" fmla="*/ 2124 h 3391"/>
                <a:gd name="connsiteX68" fmla="*/ 158 w 5651"/>
                <a:gd name="connsiteY68" fmla="*/ 2215 h 3391"/>
                <a:gd name="connsiteX69" fmla="*/ 176 w 5651"/>
                <a:gd name="connsiteY69" fmla="*/ 2308 h 3391"/>
                <a:gd name="connsiteX70" fmla="*/ 176 w 5651"/>
                <a:gd name="connsiteY70" fmla="*/ 2308 h 3391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3484 w 5651"/>
                <a:gd name="connsiteY44" fmla="*/ 818 h 3391"/>
                <a:gd name="connsiteX45" fmla="*/ 5646 w 5651"/>
                <a:gd name="connsiteY45" fmla="*/ 212 h 3391"/>
                <a:gd name="connsiteX46" fmla="*/ 5645 w 5651"/>
                <a:gd name="connsiteY46" fmla="*/ 0 h 3391"/>
                <a:gd name="connsiteX47" fmla="*/ 19 w 5651"/>
                <a:gd name="connsiteY47" fmla="*/ 7 h 3391"/>
                <a:gd name="connsiteX48" fmla="*/ 19 w 5651"/>
                <a:gd name="connsiteY48" fmla="*/ 7 h 3391"/>
                <a:gd name="connsiteX49" fmla="*/ 13 w 5651"/>
                <a:gd name="connsiteY49" fmla="*/ 76 h 3391"/>
                <a:gd name="connsiteX50" fmla="*/ 9 w 5651"/>
                <a:gd name="connsiteY50" fmla="*/ 136 h 3391"/>
                <a:gd name="connsiteX51" fmla="*/ 9 w 5651"/>
                <a:gd name="connsiteY51" fmla="*/ 136 h 3391"/>
                <a:gd name="connsiteX52" fmla="*/ 3 w 5651"/>
                <a:gd name="connsiteY52" fmla="*/ 282 h 3391"/>
                <a:gd name="connsiteX53" fmla="*/ 1 w 5651"/>
                <a:gd name="connsiteY53" fmla="*/ 373 h 3391"/>
                <a:gd name="connsiteX54" fmla="*/ 0 w 5651"/>
                <a:gd name="connsiteY54" fmla="*/ 474 h 3391"/>
                <a:gd name="connsiteX55" fmla="*/ 0 w 5651"/>
                <a:gd name="connsiteY55" fmla="*/ 584 h 3391"/>
                <a:gd name="connsiteX56" fmla="*/ 1 w 5651"/>
                <a:gd name="connsiteY56" fmla="*/ 706 h 3391"/>
                <a:gd name="connsiteX57" fmla="*/ 6 w 5651"/>
                <a:gd name="connsiteY57" fmla="*/ 834 h 3391"/>
                <a:gd name="connsiteX58" fmla="*/ 12 w 5651"/>
                <a:gd name="connsiteY58" fmla="*/ 972 h 3391"/>
                <a:gd name="connsiteX59" fmla="*/ 19 w 5651"/>
                <a:gd name="connsiteY59" fmla="*/ 1118 h 3391"/>
                <a:gd name="connsiteX60" fmla="*/ 31 w 5651"/>
                <a:gd name="connsiteY60" fmla="*/ 1271 h 3391"/>
                <a:gd name="connsiteX61" fmla="*/ 46 w 5651"/>
                <a:gd name="connsiteY61" fmla="*/ 1431 h 3391"/>
                <a:gd name="connsiteX62" fmla="*/ 64 w 5651"/>
                <a:gd name="connsiteY62" fmla="*/ 1596 h 3391"/>
                <a:gd name="connsiteX63" fmla="*/ 85 w 5651"/>
                <a:gd name="connsiteY63" fmla="*/ 1766 h 3391"/>
                <a:gd name="connsiteX64" fmla="*/ 97 w 5651"/>
                <a:gd name="connsiteY64" fmla="*/ 1854 h 3391"/>
                <a:gd name="connsiteX65" fmla="*/ 110 w 5651"/>
                <a:gd name="connsiteY65" fmla="*/ 1943 h 3391"/>
                <a:gd name="connsiteX66" fmla="*/ 125 w 5651"/>
                <a:gd name="connsiteY66" fmla="*/ 2032 h 3391"/>
                <a:gd name="connsiteX67" fmla="*/ 142 w 5651"/>
                <a:gd name="connsiteY67" fmla="*/ 2124 h 3391"/>
                <a:gd name="connsiteX68" fmla="*/ 158 w 5651"/>
                <a:gd name="connsiteY68" fmla="*/ 2215 h 3391"/>
                <a:gd name="connsiteX69" fmla="*/ 176 w 5651"/>
                <a:gd name="connsiteY69" fmla="*/ 2308 h 3391"/>
                <a:gd name="connsiteX70" fmla="*/ 176 w 5651"/>
                <a:gd name="connsiteY70" fmla="*/ 2308 h 3391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3484 w 5651"/>
                <a:gd name="connsiteY44" fmla="*/ 818 h 3391"/>
                <a:gd name="connsiteX45" fmla="*/ 5646 w 5651"/>
                <a:gd name="connsiteY45" fmla="*/ 212 h 3391"/>
                <a:gd name="connsiteX46" fmla="*/ 5645 w 5651"/>
                <a:gd name="connsiteY46" fmla="*/ 0 h 3391"/>
                <a:gd name="connsiteX47" fmla="*/ 19 w 5651"/>
                <a:gd name="connsiteY47" fmla="*/ 7 h 3391"/>
                <a:gd name="connsiteX48" fmla="*/ 19 w 5651"/>
                <a:gd name="connsiteY48" fmla="*/ 7 h 3391"/>
                <a:gd name="connsiteX49" fmla="*/ 13 w 5651"/>
                <a:gd name="connsiteY49" fmla="*/ 76 h 3391"/>
                <a:gd name="connsiteX50" fmla="*/ 9 w 5651"/>
                <a:gd name="connsiteY50" fmla="*/ 136 h 3391"/>
                <a:gd name="connsiteX51" fmla="*/ 9 w 5651"/>
                <a:gd name="connsiteY51" fmla="*/ 136 h 3391"/>
                <a:gd name="connsiteX52" fmla="*/ 3 w 5651"/>
                <a:gd name="connsiteY52" fmla="*/ 282 h 3391"/>
                <a:gd name="connsiteX53" fmla="*/ 1 w 5651"/>
                <a:gd name="connsiteY53" fmla="*/ 373 h 3391"/>
                <a:gd name="connsiteX54" fmla="*/ 0 w 5651"/>
                <a:gd name="connsiteY54" fmla="*/ 474 h 3391"/>
                <a:gd name="connsiteX55" fmla="*/ 0 w 5651"/>
                <a:gd name="connsiteY55" fmla="*/ 584 h 3391"/>
                <a:gd name="connsiteX56" fmla="*/ 1 w 5651"/>
                <a:gd name="connsiteY56" fmla="*/ 706 h 3391"/>
                <a:gd name="connsiteX57" fmla="*/ 6 w 5651"/>
                <a:gd name="connsiteY57" fmla="*/ 834 h 3391"/>
                <a:gd name="connsiteX58" fmla="*/ 12 w 5651"/>
                <a:gd name="connsiteY58" fmla="*/ 972 h 3391"/>
                <a:gd name="connsiteX59" fmla="*/ 19 w 5651"/>
                <a:gd name="connsiteY59" fmla="*/ 1118 h 3391"/>
                <a:gd name="connsiteX60" fmla="*/ 31 w 5651"/>
                <a:gd name="connsiteY60" fmla="*/ 1271 h 3391"/>
                <a:gd name="connsiteX61" fmla="*/ 46 w 5651"/>
                <a:gd name="connsiteY61" fmla="*/ 1431 h 3391"/>
                <a:gd name="connsiteX62" fmla="*/ 64 w 5651"/>
                <a:gd name="connsiteY62" fmla="*/ 1596 h 3391"/>
                <a:gd name="connsiteX63" fmla="*/ 85 w 5651"/>
                <a:gd name="connsiteY63" fmla="*/ 1766 h 3391"/>
                <a:gd name="connsiteX64" fmla="*/ 97 w 5651"/>
                <a:gd name="connsiteY64" fmla="*/ 1854 h 3391"/>
                <a:gd name="connsiteX65" fmla="*/ 110 w 5651"/>
                <a:gd name="connsiteY65" fmla="*/ 1943 h 3391"/>
                <a:gd name="connsiteX66" fmla="*/ 125 w 5651"/>
                <a:gd name="connsiteY66" fmla="*/ 2032 h 3391"/>
                <a:gd name="connsiteX67" fmla="*/ 142 w 5651"/>
                <a:gd name="connsiteY67" fmla="*/ 2124 h 3391"/>
                <a:gd name="connsiteX68" fmla="*/ 158 w 5651"/>
                <a:gd name="connsiteY68" fmla="*/ 2215 h 3391"/>
                <a:gd name="connsiteX69" fmla="*/ 176 w 5651"/>
                <a:gd name="connsiteY69" fmla="*/ 2308 h 3391"/>
                <a:gd name="connsiteX70" fmla="*/ 176 w 5651"/>
                <a:gd name="connsiteY70" fmla="*/ 2308 h 3391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3484 w 5651"/>
                <a:gd name="connsiteY44" fmla="*/ 818 h 3391"/>
                <a:gd name="connsiteX45" fmla="*/ 5646 w 5651"/>
                <a:gd name="connsiteY45" fmla="*/ 212 h 3391"/>
                <a:gd name="connsiteX46" fmla="*/ 5645 w 5651"/>
                <a:gd name="connsiteY46" fmla="*/ 0 h 3391"/>
                <a:gd name="connsiteX47" fmla="*/ 19 w 5651"/>
                <a:gd name="connsiteY47" fmla="*/ 7 h 3391"/>
                <a:gd name="connsiteX48" fmla="*/ 19 w 5651"/>
                <a:gd name="connsiteY48" fmla="*/ 7 h 3391"/>
                <a:gd name="connsiteX49" fmla="*/ 13 w 5651"/>
                <a:gd name="connsiteY49" fmla="*/ 76 h 3391"/>
                <a:gd name="connsiteX50" fmla="*/ 9 w 5651"/>
                <a:gd name="connsiteY50" fmla="*/ 136 h 3391"/>
                <a:gd name="connsiteX51" fmla="*/ 9 w 5651"/>
                <a:gd name="connsiteY51" fmla="*/ 136 h 3391"/>
                <a:gd name="connsiteX52" fmla="*/ 3 w 5651"/>
                <a:gd name="connsiteY52" fmla="*/ 282 h 3391"/>
                <a:gd name="connsiteX53" fmla="*/ 1 w 5651"/>
                <a:gd name="connsiteY53" fmla="*/ 373 h 3391"/>
                <a:gd name="connsiteX54" fmla="*/ 0 w 5651"/>
                <a:gd name="connsiteY54" fmla="*/ 474 h 3391"/>
                <a:gd name="connsiteX55" fmla="*/ 0 w 5651"/>
                <a:gd name="connsiteY55" fmla="*/ 584 h 3391"/>
                <a:gd name="connsiteX56" fmla="*/ 1 w 5651"/>
                <a:gd name="connsiteY56" fmla="*/ 706 h 3391"/>
                <a:gd name="connsiteX57" fmla="*/ 6 w 5651"/>
                <a:gd name="connsiteY57" fmla="*/ 834 h 3391"/>
                <a:gd name="connsiteX58" fmla="*/ 12 w 5651"/>
                <a:gd name="connsiteY58" fmla="*/ 972 h 3391"/>
                <a:gd name="connsiteX59" fmla="*/ 19 w 5651"/>
                <a:gd name="connsiteY59" fmla="*/ 1118 h 3391"/>
                <a:gd name="connsiteX60" fmla="*/ 31 w 5651"/>
                <a:gd name="connsiteY60" fmla="*/ 1271 h 3391"/>
                <a:gd name="connsiteX61" fmla="*/ 46 w 5651"/>
                <a:gd name="connsiteY61" fmla="*/ 1431 h 3391"/>
                <a:gd name="connsiteX62" fmla="*/ 64 w 5651"/>
                <a:gd name="connsiteY62" fmla="*/ 1596 h 3391"/>
                <a:gd name="connsiteX63" fmla="*/ 85 w 5651"/>
                <a:gd name="connsiteY63" fmla="*/ 1766 h 3391"/>
                <a:gd name="connsiteX64" fmla="*/ 97 w 5651"/>
                <a:gd name="connsiteY64" fmla="*/ 1854 h 3391"/>
                <a:gd name="connsiteX65" fmla="*/ 110 w 5651"/>
                <a:gd name="connsiteY65" fmla="*/ 1943 h 3391"/>
                <a:gd name="connsiteX66" fmla="*/ 125 w 5651"/>
                <a:gd name="connsiteY66" fmla="*/ 2032 h 3391"/>
                <a:gd name="connsiteX67" fmla="*/ 142 w 5651"/>
                <a:gd name="connsiteY67" fmla="*/ 2124 h 3391"/>
                <a:gd name="connsiteX68" fmla="*/ 158 w 5651"/>
                <a:gd name="connsiteY68" fmla="*/ 2215 h 3391"/>
                <a:gd name="connsiteX69" fmla="*/ 176 w 5651"/>
                <a:gd name="connsiteY69" fmla="*/ 2308 h 3391"/>
                <a:gd name="connsiteX70" fmla="*/ 176 w 5651"/>
                <a:gd name="connsiteY70" fmla="*/ 2308 h 3391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5646 w 5651"/>
                <a:gd name="connsiteY44" fmla="*/ 212 h 3391"/>
                <a:gd name="connsiteX45" fmla="*/ 5645 w 5651"/>
                <a:gd name="connsiteY45" fmla="*/ 0 h 3391"/>
                <a:gd name="connsiteX46" fmla="*/ 19 w 5651"/>
                <a:gd name="connsiteY46" fmla="*/ 7 h 3391"/>
                <a:gd name="connsiteX47" fmla="*/ 19 w 5651"/>
                <a:gd name="connsiteY47" fmla="*/ 7 h 3391"/>
                <a:gd name="connsiteX48" fmla="*/ 13 w 5651"/>
                <a:gd name="connsiteY48" fmla="*/ 76 h 3391"/>
                <a:gd name="connsiteX49" fmla="*/ 9 w 5651"/>
                <a:gd name="connsiteY49" fmla="*/ 136 h 3391"/>
                <a:gd name="connsiteX50" fmla="*/ 9 w 5651"/>
                <a:gd name="connsiteY50" fmla="*/ 136 h 3391"/>
                <a:gd name="connsiteX51" fmla="*/ 3 w 5651"/>
                <a:gd name="connsiteY51" fmla="*/ 282 h 3391"/>
                <a:gd name="connsiteX52" fmla="*/ 1 w 5651"/>
                <a:gd name="connsiteY52" fmla="*/ 373 h 3391"/>
                <a:gd name="connsiteX53" fmla="*/ 0 w 5651"/>
                <a:gd name="connsiteY53" fmla="*/ 474 h 3391"/>
                <a:gd name="connsiteX54" fmla="*/ 0 w 5651"/>
                <a:gd name="connsiteY54" fmla="*/ 584 h 3391"/>
                <a:gd name="connsiteX55" fmla="*/ 1 w 5651"/>
                <a:gd name="connsiteY55" fmla="*/ 706 h 3391"/>
                <a:gd name="connsiteX56" fmla="*/ 6 w 5651"/>
                <a:gd name="connsiteY56" fmla="*/ 834 h 3391"/>
                <a:gd name="connsiteX57" fmla="*/ 12 w 5651"/>
                <a:gd name="connsiteY57" fmla="*/ 972 h 3391"/>
                <a:gd name="connsiteX58" fmla="*/ 19 w 5651"/>
                <a:gd name="connsiteY58" fmla="*/ 1118 h 3391"/>
                <a:gd name="connsiteX59" fmla="*/ 31 w 5651"/>
                <a:gd name="connsiteY59" fmla="*/ 1271 h 3391"/>
                <a:gd name="connsiteX60" fmla="*/ 46 w 5651"/>
                <a:gd name="connsiteY60" fmla="*/ 1431 h 3391"/>
                <a:gd name="connsiteX61" fmla="*/ 64 w 5651"/>
                <a:gd name="connsiteY61" fmla="*/ 1596 h 3391"/>
                <a:gd name="connsiteX62" fmla="*/ 85 w 5651"/>
                <a:gd name="connsiteY62" fmla="*/ 1766 h 3391"/>
                <a:gd name="connsiteX63" fmla="*/ 97 w 5651"/>
                <a:gd name="connsiteY63" fmla="*/ 1854 h 3391"/>
                <a:gd name="connsiteX64" fmla="*/ 110 w 5651"/>
                <a:gd name="connsiteY64" fmla="*/ 1943 h 3391"/>
                <a:gd name="connsiteX65" fmla="*/ 125 w 5651"/>
                <a:gd name="connsiteY65" fmla="*/ 2032 h 3391"/>
                <a:gd name="connsiteX66" fmla="*/ 142 w 5651"/>
                <a:gd name="connsiteY66" fmla="*/ 2124 h 3391"/>
                <a:gd name="connsiteX67" fmla="*/ 158 w 5651"/>
                <a:gd name="connsiteY67" fmla="*/ 2215 h 3391"/>
                <a:gd name="connsiteX68" fmla="*/ 176 w 5651"/>
                <a:gd name="connsiteY68" fmla="*/ 2308 h 3391"/>
                <a:gd name="connsiteX69" fmla="*/ 176 w 5651"/>
                <a:gd name="connsiteY69" fmla="*/ 2308 h 3391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5646 w 5651"/>
                <a:gd name="connsiteY44" fmla="*/ 212 h 3391"/>
                <a:gd name="connsiteX45" fmla="*/ 5645 w 5651"/>
                <a:gd name="connsiteY45" fmla="*/ 0 h 3391"/>
                <a:gd name="connsiteX46" fmla="*/ 19 w 5651"/>
                <a:gd name="connsiteY46" fmla="*/ 7 h 3391"/>
                <a:gd name="connsiteX47" fmla="*/ 19 w 5651"/>
                <a:gd name="connsiteY47" fmla="*/ 7 h 3391"/>
                <a:gd name="connsiteX48" fmla="*/ 13 w 5651"/>
                <a:gd name="connsiteY48" fmla="*/ 76 h 3391"/>
                <a:gd name="connsiteX49" fmla="*/ 9 w 5651"/>
                <a:gd name="connsiteY49" fmla="*/ 136 h 3391"/>
                <a:gd name="connsiteX50" fmla="*/ 9 w 5651"/>
                <a:gd name="connsiteY50" fmla="*/ 136 h 3391"/>
                <a:gd name="connsiteX51" fmla="*/ 3 w 5651"/>
                <a:gd name="connsiteY51" fmla="*/ 282 h 3391"/>
                <a:gd name="connsiteX52" fmla="*/ 1 w 5651"/>
                <a:gd name="connsiteY52" fmla="*/ 373 h 3391"/>
                <a:gd name="connsiteX53" fmla="*/ 0 w 5651"/>
                <a:gd name="connsiteY53" fmla="*/ 474 h 3391"/>
                <a:gd name="connsiteX54" fmla="*/ 0 w 5651"/>
                <a:gd name="connsiteY54" fmla="*/ 584 h 3391"/>
                <a:gd name="connsiteX55" fmla="*/ 1 w 5651"/>
                <a:gd name="connsiteY55" fmla="*/ 706 h 3391"/>
                <a:gd name="connsiteX56" fmla="*/ 6 w 5651"/>
                <a:gd name="connsiteY56" fmla="*/ 834 h 3391"/>
                <a:gd name="connsiteX57" fmla="*/ 12 w 5651"/>
                <a:gd name="connsiteY57" fmla="*/ 972 h 3391"/>
                <a:gd name="connsiteX58" fmla="*/ 19 w 5651"/>
                <a:gd name="connsiteY58" fmla="*/ 1118 h 3391"/>
                <a:gd name="connsiteX59" fmla="*/ 31 w 5651"/>
                <a:gd name="connsiteY59" fmla="*/ 1271 h 3391"/>
                <a:gd name="connsiteX60" fmla="*/ 46 w 5651"/>
                <a:gd name="connsiteY60" fmla="*/ 1431 h 3391"/>
                <a:gd name="connsiteX61" fmla="*/ 64 w 5651"/>
                <a:gd name="connsiteY61" fmla="*/ 1596 h 3391"/>
                <a:gd name="connsiteX62" fmla="*/ 85 w 5651"/>
                <a:gd name="connsiteY62" fmla="*/ 1766 h 3391"/>
                <a:gd name="connsiteX63" fmla="*/ 97 w 5651"/>
                <a:gd name="connsiteY63" fmla="*/ 1854 h 3391"/>
                <a:gd name="connsiteX64" fmla="*/ 110 w 5651"/>
                <a:gd name="connsiteY64" fmla="*/ 1943 h 3391"/>
                <a:gd name="connsiteX65" fmla="*/ 125 w 5651"/>
                <a:gd name="connsiteY65" fmla="*/ 2032 h 3391"/>
                <a:gd name="connsiteX66" fmla="*/ 142 w 5651"/>
                <a:gd name="connsiteY66" fmla="*/ 2124 h 3391"/>
                <a:gd name="connsiteX67" fmla="*/ 158 w 5651"/>
                <a:gd name="connsiteY67" fmla="*/ 2215 h 3391"/>
                <a:gd name="connsiteX68" fmla="*/ 176 w 5651"/>
                <a:gd name="connsiteY68" fmla="*/ 2308 h 3391"/>
                <a:gd name="connsiteX69" fmla="*/ 176 w 5651"/>
                <a:gd name="connsiteY69" fmla="*/ 2308 h 3391"/>
                <a:gd name="connsiteX0" fmla="*/ 176 w 5651"/>
                <a:gd name="connsiteY0" fmla="*/ 2308 h 3391"/>
                <a:gd name="connsiteX1" fmla="*/ 176 w 5651"/>
                <a:gd name="connsiteY1" fmla="*/ 2308 h 3391"/>
                <a:gd name="connsiteX2" fmla="*/ 203 w 5651"/>
                <a:gd name="connsiteY2" fmla="*/ 2433 h 3391"/>
                <a:gd name="connsiteX3" fmla="*/ 233 w 5651"/>
                <a:gd name="connsiteY3" fmla="*/ 2563 h 3391"/>
                <a:gd name="connsiteX4" fmla="*/ 267 w 5651"/>
                <a:gd name="connsiteY4" fmla="*/ 2697 h 3391"/>
                <a:gd name="connsiteX5" fmla="*/ 305 w 5651"/>
                <a:gd name="connsiteY5" fmla="*/ 2833 h 3391"/>
                <a:gd name="connsiteX6" fmla="*/ 345 w 5651"/>
                <a:gd name="connsiteY6" fmla="*/ 2970 h 3391"/>
                <a:gd name="connsiteX7" fmla="*/ 390 w 5651"/>
                <a:gd name="connsiteY7" fmla="*/ 3109 h 3391"/>
                <a:gd name="connsiteX8" fmla="*/ 436 w 5651"/>
                <a:gd name="connsiteY8" fmla="*/ 3248 h 3391"/>
                <a:gd name="connsiteX9" fmla="*/ 487 w 5651"/>
                <a:gd name="connsiteY9" fmla="*/ 3391 h 3391"/>
                <a:gd name="connsiteX10" fmla="*/ 487 w 5651"/>
                <a:gd name="connsiteY10" fmla="*/ 3391 h 3391"/>
                <a:gd name="connsiteX11" fmla="*/ 534 w 5651"/>
                <a:gd name="connsiteY11" fmla="*/ 3307 h 3391"/>
                <a:gd name="connsiteX12" fmla="*/ 585 w 5651"/>
                <a:gd name="connsiteY12" fmla="*/ 3222 h 3391"/>
                <a:gd name="connsiteX13" fmla="*/ 638 w 5651"/>
                <a:gd name="connsiteY13" fmla="*/ 3135 h 3391"/>
                <a:gd name="connsiteX14" fmla="*/ 695 w 5651"/>
                <a:gd name="connsiteY14" fmla="*/ 3045 h 3391"/>
                <a:gd name="connsiteX15" fmla="*/ 757 w 5651"/>
                <a:gd name="connsiteY15" fmla="*/ 2955 h 3391"/>
                <a:gd name="connsiteX16" fmla="*/ 821 w 5651"/>
                <a:gd name="connsiteY16" fmla="*/ 2864 h 3391"/>
                <a:gd name="connsiteX17" fmla="*/ 891 w 5651"/>
                <a:gd name="connsiteY17" fmla="*/ 2771 h 3391"/>
                <a:gd name="connsiteX18" fmla="*/ 963 w 5651"/>
                <a:gd name="connsiteY18" fmla="*/ 2679 h 3391"/>
                <a:gd name="connsiteX19" fmla="*/ 1041 w 5651"/>
                <a:gd name="connsiteY19" fmla="*/ 2584 h 3391"/>
                <a:gd name="connsiteX20" fmla="*/ 1122 w 5651"/>
                <a:gd name="connsiteY20" fmla="*/ 2489 h 3391"/>
                <a:gd name="connsiteX21" fmla="*/ 1208 w 5651"/>
                <a:gd name="connsiteY21" fmla="*/ 2394 h 3391"/>
                <a:gd name="connsiteX22" fmla="*/ 1298 w 5651"/>
                <a:gd name="connsiteY22" fmla="*/ 2297 h 3391"/>
                <a:gd name="connsiteX23" fmla="*/ 1392 w 5651"/>
                <a:gd name="connsiteY23" fmla="*/ 2201 h 3391"/>
                <a:gd name="connsiteX24" fmla="*/ 1493 w 5651"/>
                <a:gd name="connsiteY24" fmla="*/ 2106 h 3391"/>
                <a:gd name="connsiteX25" fmla="*/ 1597 w 5651"/>
                <a:gd name="connsiteY25" fmla="*/ 2010 h 3391"/>
                <a:gd name="connsiteX26" fmla="*/ 1706 w 5651"/>
                <a:gd name="connsiteY26" fmla="*/ 1913 h 3391"/>
                <a:gd name="connsiteX27" fmla="*/ 1706 w 5651"/>
                <a:gd name="connsiteY27" fmla="*/ 1913 h 3391"/>
                <a:gd name="connsiteX28" fmla="*/ 1802 w 5651"/>
                <a:gd name="connsiteY28" fmla="*/ 1833 h 3391"/>
                <a:gd name="connsiteX29" fmla="*/ 1902 w 5651"/>
                <a:gd name="connsiteY29" fmla="*/ 1753 h 3391"/>
                <a:gd name="connsiteX30" fmla="*/ 2004 w 5651"/>
                <a:gd name="connsiteY30" fmla="*/ 1675 h 3391"/>
                <a:gd name="connsiteX31" fmla="*/ 2109 w 5651"/>
                <a:gd name="connsiteY31" fmla="*/ 1599 h 3391"/>
                <a:gd name="connsiteX32" fmla="*/ 2215 w 5651"/>
                <a:gd name="connsiteY32" fmla="*/ 1524 h 3391"/>
                <a:gd name="connsiteX33" fmla="*/ 2324 w 5651"/>
                <a:gd name="connsiteY33" fmla="*/ 1450 h 3391"/>
                <a:gd name="connsiteX34" fmla="*/ 2436 w 5651"/>
                <a:gd name="connsiteY34" fmla="*/ 1379 h 3391"/>
                <a:gd name="connsiteX35" fmla="*/ 2549 w 5651"/>
                <a:gd name="connsiteY35" fmla="*/ 1308 h 3391"/>
                <a:gd name="connsiteX36" fmla="*/ 2662 w 5651"/>
                <a:gd name="connsiteY36" fmla="*/ 1240 h 3391"/>
                <a:gd name="connsiteX37" fmla="*/ 2779 w 5651"/>
                <a:gd name="connsiteY37" fmla="*/ 1174 h 3391"/>
                <a:gd name="connsiteX38" fmla="*/ 2894 w 5651"/>
                <a:gd name="connsiteY38" fmla="*/ 1109 h 3391"/>
                <a:gd name="connsiteX39" fmla="*/ 3012 w 5651"/>
                <a:gd name="connsiteY39" fmla="*/ 1047 h 3391"/>
                <a:gd name="connsiteX40" fmla="*/ 3129 w 5651"/>
                <a:gd name="connsiteY40" fmla="*/ 985 h 3391"/>
                <a:gd name="connsiteX41" fmla="*/ 3247 w 5651"/>
                <a:gd name="connsiteY41" fmla="*/ 928 h 3391"/>
                <a:gd name="connsiteX42" fmla="*/ 3365 w 5651"/>
                <a:gd name="connsiteY42" fmla="*/ 872 h 3391"/>
                <a:gd name="connsiteX43" fmla="*/ 3484 w 5651"/>
                <a:gd name="connsiteY43" fmla="*/ 818 h 3391"/>
                <a:gd name="connsiteX44" fmla="*/ 5646 w 5651"/>
                <a:gd name="connsiteY44" fmla="*/ 212 h 3391"/>
                <a:gd name="connsiteX45" fmla="*/ 5645 w 5651"/>
                <a:gd name="connsiteY45" fmla="*/ 0 h 3391"/>
                <a:gd name="connsiteX46" fmla="*/ 19 w 5651"/>
                <a:gd name="connsiteY46" fmla="*/ 7 h 3391"/>
                <a:gd name="connsiteX47" fmla="*/ 19 w 5651"/>
                <a:gd name="connsiteY47" fmla="*/ 7 h 3391"/>
                <a:gd name="connsiteX48" fmla="*/ 13 w 5651"/>
                <a:gd name="connsiteY48" fmla="*/ 76 h 3391"/>
                <a:gd name="connsiteX49" fmla="*/ 9 w 5651"/>
                <a:gd name="connsiteY49" fmla="*/ 136 h 3391"/>
                <a:gd name="connsiteX50" fmla="*/ 9 w 5651"/>
                <a:gd name="connsiteY50" fmla="*/ 136 h 3391"/>
                <a:gd name="connsiteX51" fmla="*/ 3 w 5651"/>
                <a:gd name="connsiteY51" fmla="*/ 282 h 3391"/>
                <a:gd name="connsiteX52" fmla="*/ 1 w 5651"/>
                <a:gd name="connsiteY52" fmla="*/ 373 h 3391"/>
                <a:gd name="connsiteX53" fmla="*/ 0 w 5651"/>
                <a:gd name="connsiteY53" fmla="*/ 474 h 3391"/>
                <a:gd name="connsiteX54" fmla="*/ 0 w 5651"/>
                <a:gd name="connsiteY54" fmla="*/ 584 h 3391"/>
                <a:gd name="connsiteX55" fmla="*/ 1 w 5651"/>
                <a:gd name="connsiteY55" fmla="*/ 706 h 3391"/>
                <a:gd name="connsiteX56" fmla="*/ 6 w 5651"/>
                <a:gd name="connsiteY56" fmla="*/ 834 h 3391"/>
                <a:gd name="connsiteX57" fmla="*/ 12 w 5651"/>
                <a:gd name="connsiteY57" fmla="*/ 972 h 3391"/>
                <a:gd name="connsiteX58" fmla="*/ 19 w 5651"/>
                <a:gd name="connsiteY58" fmla="*/ 1118 h 3391"/>
                <a:gd name="connsiteX59" fmla="*/ 31 w 5651"/>
                <a:gd name="connsiteY59" fmla="*/ 1271 h 3391"/>
                <a:gd name="connsiteX60" fmla="*/ 46 w 5651"/>
                <a:gd name="connsiteY60" fmla="*/ 1431 h 3391"/>
                <a:gd name="connsiteX61" fmla="*/ 64 w 5651"/>
                <a:gd name="connsiteY61" fmla="*/ 1596 h 3391"/>
                <a:gd name="connsiteX62" fmla="*/ 85 w 5651"/>
                <a:gd name="connsiteY62" fmla="*/ 1766 h 3391"/>
                <a:gd name="connsiteX63" fmla="*/ 97 w 5651"/>
                <a:gd name="connsiteY63" fmla="*/ 1854 h 3391"/>
                <a:gd name="connsiteX64" fmla="*/ 110 w 5651"/>
                <a:gd name="connsiteY64" fmla="*/ 1943 h 3391"/>
                <a:gd name="connsiteX65" fmla="*/ 125 w 5651"/>
                <a:gd name="connsiteY65" fmla="*/ 2032 h 3391"/>
                <a:gd name="connsiteX66" fmla="*/ 142 w 5651"/>
                <a:gd name="connsiteY66" fmla="*/ 2124 h 3391"/>
                <a:gd name="connsiteX67" fmla="*/ 158 w 5651"/>
                <a:gd name="connsiteY67" fmla="*/ 2215 h 3391"/>
                <a:gd name="connsiteX68" fmla="*/ 176 w 5651"/>
                <a:gd name="connsiteY68" fmla="*/ 2308 h 3391"/>
                <a:gd name="connsiteX69" fmla="*/ 176 w 5651"/>
                <a:gd name="connsiteY69" fmla="*/ 2308 h 3391"/>
                <a:gd name="connsiteX0" fmla="*/ 176 w 6222"/>
                <a:gd name="connsiteY0" fmla="*/ 2308 h 3391"/>
                <a:gd name="connsiteX1" fmla="*/ 176 w 6222"/>
                <a:gd name="connsiteY1" fmla="*/ 2308 h 3391"/>
                <a:gd name="connsiteX2" fmla="*/ 203 w 6222"/>
                <a:gd name="connsiteY2" fmla="*/ 2433 h 3391"/>
                <a:gd name="connsiteX3" fmla="*/ 233 w 6222"/>
                <a:gd name="connsiteY3" fmla="*/ 2563 h 3391"/>
                <a:gd name="connsiteX4" fmla="*/ 267 w 6222"/>
                <a:gd name="connsiteY4" fmla="*/ 2697 h 3391"/>
                <a:gd name="connsiteX5" fmla="*/ 305 w 6222"/>
                <a:gd name="connsiteY5" fmla="*/ 2833 h 3391"/>
                <a:gd name="connsiteX6" fmla="*/ 345 w 6222"/>
                <a:gd name="connsiteY6" fmla="*/ 2970 h 3391"/>
                <a:gd name="connsiteX7" fmla="*/ 390 w 6222"/>
                <a:gd name="connsiteY7" fmla="*/ 3109 h 3391"/>
                <a:gd name="connsiteX8" fmla="*/ 436 w 6222"/>
                <a:gd name="connsiteY8" fmla="*/ 3248 h 3391"/>
                <a:gd name="connsiteX9" fmla="*/ 487 w 6222"/>
                <a:gd name="connsiteY9" fmla="*/ 3391 h 3391"/>
                <a:gd name="connsiteX10" fmla="*/ 487 w 6222"/>
                <a:gd name="connsiteY10" fmla="*/ 3391 h 3391"/>
                <a:gd name="connsiteX11" fmla="*/ 534 w 6222"/>
                <a:gd name="connsiteY11" fmla="*/ 3307 h 3391"/>
                <a:gd name="connsiteX12" fmla="*/ 585 w 6222"/>
                <a:gd name="connsiteY12" fmla="*/ 3222 h 3391"/>
                <a:gd name="connsiteX13" fmla="*/ 638 w 6222"/>
                <a:gd name="connsiteY13" fmla="*/ 3135 h 3391"/>
                <a:gd name="connsiteX14" fmla="*/ 695 w 6222"/>
                <a:gd name="connsiteY14" fmla="*/ 3045 h 3391"/>
                <a:gd name="connsiteX15" fmla="*/ 757 w 6222"/>
                <a:gd name="connsiteY15" fmla="*/ 2955 h 3391"/>
                <a:gd name="connsiteX16" fmla="*/ 821 w 6222"/>
                <a:gd name="connsiteY16" fmla="*/ 2864 h 3391"/>
                <a:gd name="connsiteX17" fmla="*/ 891 w 6222"/>
                <a:gd name="connsiteY17" fmla="*/ 2771 h 3391"/>
                <a:gd name="connsiteX18" fmla="*/ 963 w 6222"/>
                <a:gd name="connsiteY18" fmla="*/ 2679 h 3391"/>
                <a:gd name="connsiteX19" fmla="*/ 1041 w 6222"/>
                <a:gd name="connsiteY19" fmla="*/ 2584 h 3391"/>
                <a:gd name="connsiteX20" fmla="*/ 1122 w 6222"/>
                <a:gd name="connsiteY20" fmla="*/ 2489 h 3391"/>
                <a:gd name="connsiteX21" fmla="*/ 1208 w 6222"/>
                <a:gd name="connsiteY21" fmla="*/ 2394 h 3391"/>
                <a:gd name="connsiteX22" fmla="*/ 1298 w 6222"/>
                <a:gd name="connsiteY22" fmla="*/ 2297 h 3391"/>
                <a:gd name="connsiteX23" fmla="*/ 1392 w 6222"/>
                <a:gd name="connsiteY23" fmla="*/ 2201 h 3391"/>
                <a:gd name="connsiteX24" fmla="*/ 1493 w 6222"/>
                <a:gd name="connsiteY24" fmla="*/ 2106 h 3391"/>
                <a:gd name="connsiteX25" fmla="*/ 1597 w 6222"/>
                <a:gd name="connsiteY25" fmla="*/ 2010 h 3391"/>
                <a:gd name="connsiteX26" fmla="*/ 1706 w 6222"/>
                <a:gd name="connsiteY26" fmla="*/ 1913 h 3391"/>
                <a:gd name="connsiteX27" fmla="*/ 1706 w 6222"/>
                <a:gd name="connsiteY27" fmla="*/ 1913 h 3391"/>
                <a:gd name="connsiteX28" fmla="*/ 1802 w 6222"/>
                <a:gd name="connsiteY28" fmla="*/ 1833 h 3391"/>
                <a:gd name="connsiteX29" fmla="*/ 1902 w 6222"/>
                <a:gd name="connsiteY29" fmla="*/ 1753 h 3391"/>
                <a:gd name="connsiteX30" fmla="*/ 2004 w 6222"/>
                <a:gd name="connsiteY30" fmla="*/ 1675 h 3391"/>
                <a:gd name="connsiteX31" fmla="*/ 2109 w 6222"/>
                <a:gd name="connsiteY31" fmla="*/ 1599 h 3391"/>
                <a:gd name="connsiteX32" fmla="*/ 2215 w 6222"/>
                <a:gd name="connsiteY32" fmla="*/ 1524 h 3391"/>
                <a:gd name="connsiteX33" fmla="*/ 2324 w 6222"/>
                <a:gd name="connsiteY33" fmla="*/ 1450 h 3391"/>
                <a:gd name="connsiteX34" fmla="*/ 2436 w 6222"/>
                <a:gd name="connsiteY34" fmla="*/ 1379 h 3391"/>
                <a:gd name="connsiteX35" fmla="*/ 2549 w 6222"/>
                <a:gd name="connsiteY35" fmla="*/ 1308 h 3391"/>
                <a:gd name="connsiteX36" fmla="*/ 2662 w 6222"/>
                <a:gd name="connsiteY36" fmla="*/ 1240 h 3391"/>
                <a:gd name="connsiteX37" fmla="*/ 2779 w 6222"/>
                <a:gd name="connsiteY37" fmla="*/ 1174 h 3391"/>
                <a:gd name="connsiteX38" fmla="*/ 2894 w 6222"/>
                <a:gd name="connsiteY38" fmla="*/ 1109 h 3391"/>
                <a:gd name="connsiteX39" fmla="*/ 3012 w 6222"/>
                <a:gd name="connsiteY39" fmla="*/ 1047 h 3391"/>
                <a:gd name="connsiteX40" fmla="*/ 3129 w 6222"/>
                <a:gd name="connsiteY40" fmla="*/ 985 h 3391"/>
                <a:gd name="connsiteX41" fmla="*/ 3247 w 6222"/>
                <a:gd name="connsiteY41" fmla="*/ 928 h 3391"/>
                <a:gd name="connsiteX42" fmla="*/ 3365 w 6222"/>
                <a:gd name="connsiteY42" fmla="*/ 872 h 3391"/>
                <a:gd name="connsiteX43" fmla="*/ 3484 w 6222"/>
                <a:gd name="connsiteY43" fmla="*/ 818 h 3391"/>
                <a:gd name="connsiteX44" fmla="*/ 5645 w 6222"/>
                <a:gd name="connsiteY44" fmla="*/ 0 h 3391"/>
                <a:gd name="connsiteX45" fmla="*/ 19 w 6222"/>
                <a:gd name="connsiteY45" fmla="*/ 7 h 3391"/>
                <a:gd name="connsiteX46" fmla="*/ 19 w 6222"/>
                <a:gd name="connsiteY46" fmla="*/ 7 h 3391"/>
                <a:gd name="connsiteX47" fmla="*/ 13 w 6222"/>
                <a:gd name="connsiteY47" fmla="*/ 76 h 3391"/>
                <a:gd name="connsiteX48" fmla="*/ 9 w 6222"/>
                <a:gd name="connsiteY48" fmla="*/ 136 h 3391"/>
                <a:gd name="connsiteX49" fmla="*/ 9 w 6222"/>
                <a:gd name="connsiteY49" fmla="*/ 136 h 3391"/>
                <a:gd name="connsiteX50" fmla="*/ 3 w 6222"/>
                <a:gd name="connsiteY50" fmla="*/ 282 h 3391"/>
                <a:gd name="connsiteX51" fmla="*/ 1 w 6222"/>
                <a:gd name="connsiteY51" fmla="*/ 373 h 3391"/>
                <a:gd name="connsiteX52" fmla="*/ 0 w 6222"/>
                <a:gd name="connsiteY52" fmla="*/ 474 h 3391"/>
                <a:gd name="connsiteX53" fmla="*/ 0 w 6222"/>
                <a:gd name="connsiteY53" fmla="*/ 584 h 3391"/>
                <a:gd name="connsiteX54" fmla="*/ 1 w 6222"/>
                <a:gd name="connsiteY54" fmla="*/ 706 h 3391"/>
                <a:gd name="connsiteX55" fmla="*/ 6 w 6222"/>
                <a:gd name="connsiteY55" fmla="*/ 834 h 3391"/>
                <a:gd name="connsiteX56" fmla="*/ 12 w 6222"/>
                <a:gd name="connsiteY56" fmla="*/ 972 h 3391"/>
                <a:gd name="connsiteX57" fmla="*/ 19 w 6222"/>
                <a:gd name="connsiteY57" fmla="*/ 1118 h 3391"/>
                <a:gd name="connsiteX58" fmla="*/ 31 w 6222"/>
                <a:gd name="connsiteY58" fmla="*/ 1271 h 3391"/>
                <a:gd name="connsiteX59" fmla="*/ 46 w 6222"/>
                <a:gd name="connsiteY59" fmla="*/ 1431 h 3391"/>
                <a:gd name="connsiteX60" fmla="*/ 64 w 6222"/>
                <a:gd name="connsiteY60" fmla="*/ 1596 h 3391"/>
                <a:gd name="connsiteX61" fmla="*/ 85 w 6222"/>
                <a:gd name="connsiteY61" fmla="*/ 1766 h 3391"/>
                <a:gd name="connsiteX62" fmla="*/ 97 w 6222"/>
                <a:gd name="connsiteY62" fmla="*/ 1854 h 3391"/>
                <a:gd name="connsiteX63" fmla="*/ 110 w 6222"/>
                <a:gd name="connsiteY63" fmla="*/ 1943 h 3391"/>
                <a:gd name="connsiteX64" fmla="*/ 125 w 6222"/>
                <a:gd name="connsiteY64" fmla="*/ 2032 h 3391"/>
                <a:gd name="connsiteX65" fmla="*/ 142 w 6222"/>
                <a:gd name="connsiteY65" fmla="*/ 2124 h 3391"/>
                <a:gd name="connsiteX66" fmla="*/ 158 w 6222"/>
                <a:gd name="connsiteY66" fmla="*/ 2215 h 3391"/>
                <a:gd name="connsiteX67" fmla="*/ 176 w 6222"/>
                <a:gd name="connsiteY67" fmla="*/ 2308 h 3391"/>
                <a:gd name="connsiteX68" fmla="*/ 176 w 6222"/>
                <a:gd name="connsiteY68" fmla="*/ 2308 h 3391"/>
                <a:gd name="connsiteX0" fmla="*/ 176 w 5645"/>
                <a:gd name="connsiteY0" fmla="*/ 2308 h 3391"/>
                <a:gd name="connsiteX1" fmla="*/ 176 w 5645"/>
                <a:gd name="connsiteY1" fmla="*/ 2308 h 3391"/>
                <a:gd name="connsiteX2" fmla="*/ 203 w 5645"/>
                <a:gd name="connsiteY2" fmla="*/ 2433 h 3391"/>
                <a:gd name="connsiteX3" fmla="*/ 233 w 5645"/>
                <a:gd name="connsiteY3" fmla="*/ 2563 h 3391"/>
                <a:gd name="connsiteX4" fmla="*/ 267 w 5645"/>
                <a:gd name="connsiteY4" fmla="*/ 2697 h 3391"/>
                <a:gd name="connsiteX5" fmla="*/ 305 w 5645"/>
                <a:gd name="connsiteY5" fmla="*/ 2833 h 3391"/>
                <a:gd name="connsiteX6" fmla="*/ 345 w 5645"/>
                <a:gd name="connsiteY6" fmla="*/ 2970 h 3391"/>
                <a:gd name="connsiteX7" fmla="*/ 390 w 5645"/>
                <a:gd name="connsiteY7" fmla="*/ 3109 h 3391"/>
                <a:gd name="connsiteX8" fmla="*/ 436 w 5645"/>
                <a:gd name="connsiteY8" fmla="*/ 3248 h 3391"/>
                <a:gd name="connsiteX9" fmla="*/ 487 w 5645"/>
                <a:gd name="connsiteY9" fmla="*/ 3391 h 3391"/>
                <a:gd name="connsiteX10" fmla="*/ 487 w 5645"/>
                <a:gd name="connsiteY10" fmla="*/ 3391 h 3391"/>
                <a:gd name="connsiteX11" fmla="*/ 534 w 5645"/>
                <a:gd name="connsiteY11" fmla="*/ 3307 h 3391"/>
                <a:gd name="connsiteX12" fmla="*/ 585 w 5645"/>
                <a:gd name="connsiteY12" fmla="*/ 3222 h 3391"/>
                <a:gd name="connsiteX13" fmla="*/ 638 w 5645"/>
                <a:gd name="connsiteY13" fmla="*/ 3135 h 3391"/>
                <a:gd name="connsiteX14" fmla="*/ 695 w 5645"/>
                <a:gd name="connsiteY14" fmla="*/ 3045 h 3391"/>
                <a:gd name="connsiteX15" fmla="*/ 757 w 5645"/>
                <a:gd name="connsiteY15" fmla="*/ 2955 h 3391"/>
                <a:gd name="connsiteX16" fmla="*/ 821 w 5645"/>
                <a:gd name="connsiteY16" fmla="*/ 2864 h 3391"/>
                <a:gd name="connsiteX17" fmla="*/ 891 w 5645"/>
                <a:gd name="connsiteY17" fmla="*/ 2771 h 3391"/>
                <a:gd name="connsiteX18" fmla="*/ 963 w 5645"/>
                <a:gd name="connsiteY18" fmla="*/ 2679 h 3391"/>
                <a:gd name="connsiteX19" fmla="*/ 1041 w 5645"/>
                <a:gd name="connsiteY19" fmla="*/ 2584 h 3391"/>
                <a:gd name="connsiteX20" fmla="*/ 1122 w 5645"/>
                <a:gd name="connsiteY20" fmla="*/ 2489 h 3391"/>
                <a:gd name="connsiteX21" fmla="*/ 1208 w 5645"/>
                <a:gd name="connsiteY21" fmla="*/ 2394 h 3391"/>
                <a:gd name="connsiteX22" fmla="*/ 1298 w 5645"/>
                <a:gd name="connsiteY22" fmla="*/ 2297 h 3391"/>
                <a:gd name="connsiteX23" fmla="*/ 1392 w 5645"/>
                <a:gd name="connsiteY23" fmla="*/ 2201 h 3391"/>
                <a:gd name="connsiteX24" fmla="*/ 1493 w 5645"/>
                <a:gd name="connsiteY24" fmla="*/ 2106 h 3391"/>
                <a:gd name="connsiteX25" fmla="*/ 1597 w 5645"/>
                <a:gd name="connsiteY25" fmla="*/ 2010 h 3391"/>
                <a:gd name="connsiteX26" fmla="*/ 1706 w 5645"/>
                <a:gd name="connsiteY26" fmla="*/ 1913 h 3391"/>
                <a:gd name="connsiteX27" fmla="*/ 1706 w 5645"/>
                <a:gd name="connsiteY27" fmla="*/ 1913 h 3391"/>
                <a:gd name="connsiteX28" fmla="*/ 1802 w 5645"/>
                <a:gd name="connsiteY28" fmla="*/ 1833 h 3391"/>
                <a:gd name="connsiteX29" fmla="*/ 1902 w 5645"/>
                <a:gd name="connsiteY29" fmla="*/ 1753 h 3391"/>
                <a:gd name="connsiteX30" fmla="*/ 2004 w 5645"/>
                <a:gd name="connsiteY30" fmla="*/ 1675 h 3391"/>
                <a:gd name="connsiteX31" fmla="*/ 2109 w 5645"/>
                <a:gd name="connsiteY31" fmla="*/ 1599 h 3391"/>
                <a:gd name="connsiteX32" fmla="*/ 2215 w 5645"/>
                <a:gd name="connsiteY32" fmla="*/ 1524 h 3391"/>
                <a:gd name="connsiteX33" fmla="*/ 2324 w 5645"/>
                <a:gd name="connsiteY33" fmla="*/ 1450 h 3391"/>
                <a:gd name="connsiteX34" fmla="*/ 2436 w 5645"/>
                <a:gd name="connsiteY34" fmla="*/ 1379 h 3391"/>
                <a:gd name="connsiteX35" fmla="*/ 2549 w 5645"/>
                <a:gd name="connsiteY35" fmla="*/ 1308 h 3391"/>
                <a:gd name="connsiteX36" fmla="*/ 2662 w 5645"/>
                <a:gd name="connsiteY36" fmla="*/ 1240 h 3391"/>
                <a:gd name="connsiteX37" fmla="*/ 2779 w 5645"/>
                <a:gd name="connsiteY37" fmla="*/ 1174 h 3391"/>
                <a:gd name="connsiteX38" fmla="*/ 2894 w 5645"/>
                <a:gd name="connsiteY38" fmla="*/ 1109 h 3391"/>
                <a:gd name="connsiteX39" fmla="*/ 3012 w 5645"/>
                <a:gd name="connsiteY39" fmla="*/ 1047 h 3391"/>
                <a:gd name="connsiteX40" fmla="*/ 3129 w 5645"/>
                <a:gd name="connsiteY40" fmla="*/ 985 h 3391"/>
                <a:gd name="connsiteX41" fmla="*/ 3247 w 5645"/>
                <a:gd name="connsiteY41" fmla="*/ 928 h 3391"/>
                <a:gd name="connsiteX42" fmla="*/ 3365 w 5645"/>
                <a:gd name="connsiteY42" fmla="*/ 872 h 3391"/>
                <a:gd name="connsiteX43" fmla="*/ 3484 w 5645"/>
                <a:gd name="connsiteY43" fmla="*/ 818 h 3391"/>
                <a:gd name="connsiteX44" fmla="*/ 5645 w 5645"/>
                <a:gd name="connsiteY44" fmla="*/ 0 h 3391"/>
                <a:gd name="connsiteX45" fmla="*/ 19 w 5645"/>
                <a:gd name="connsiteY45" fmla="*/ 7 h 3391"/>
                <a:gd name="connsiteX46" fmla="*/ 19 w 5645"/>
                <a:gd name="connsiteY46" fmla="*/ 7 h 3391"/>
                <a:gd name="connsiteX47" fmla="*/ 13 w 5645"/>
                <a:gd name="connsiteY47" fmla="*/ 76 h 3391"/>
                <a:gd name="connsiteX48" fmla="*/ 9 w 5645"/>
                <a:gd name="connsiteY48" fmla="*/ 136 h 3391"/>
                <a:gd name="connsiteX49" fmla="*/ 9 w 5645"/>
                <a:gd name="connsiteY49" fmla="*/ 136 h 3391"/>
                <a:gd name="connsiteX50" fmla="*/ 3 w 5645"/>
                <a:gd name="connsiteY50" fmla="*/ 282 h 3391"/>
                <a:gd name="connsiteX51" fmla="*/ 1 w 5645"/>
                <a:gd name="connsiteY51" fmla="*/ 373 h 3391"/>
                <a:gd name="connsiteX52" fmla="*/ 0 w 5645"/>
                <a:gd name="connsiteY52" fmla="*/ 474 h 3391"/>
                <a:gd name="connsiteX53" fmla="*/ 0 w 5645"/>
                <a:gd name="connsiteY53" fmla="*/ 584 h 3391"/>
                <a:gd name="connsiteX54" fmla="*/ 1 w 5645"/>
                <a:gd name="connsiteY54" fmla="*/ 706 h 3391"/>
                <a:gd name="connsiteX55" fmla="*/ 6 w 5645"/>
                <a:gd name="connsiteY55" fmla="*/ 834 h 3391"/>
                <a:gd name="connsiteX56" fmla="*/ 12 w 5645"/>
                <a:gd name="connsiteY56" fmla="*/ 972 h 3391"/>
                <a:gd name="connsiteX57" fmla="*/ 19 w 5645"/>
                <a:gd name="connsiteY57" fmla="*/ 1118 h 3391"/>
                <a:gd name="connsiteX58" fmla="*/ 31 w 5645"/>
                <a:gd name="connsiteY58" fmla="*/ 1271 h 3391"/>
                <a:gd name="connsiteX59" fmla="*/ 46 w 5645"/>
                <a:gd name="connsiteY59" fmla="*/ 1431 h 3391"/>
                <a:gd name="connsiteX60" fmla="*/ 64 w 5645"/>
                <a:gd name="connsiteY60" fmla="*/ 1596 h 3391"/>
                <a:gd name="connsiteX61" fmla="*/ 85 w 5645"/>
                <a:gd name="connsiteY61" fmla="*/ 1766 h 3391"/>
                <a:gd name="connsiteX62" fmla="*/ 97 w 5645"/>
                <a:gd name="connsiteY62" fmla="*/ 1854 h 3391"/>
                <a:gd name="connsiteX63" fmla="*/ 110 w 5645"/>
                <a:gd name="connsiteY63" fmla="*/ 1943 h 3391"/>
                <a:gd name="connsiteX64" fmla="*/ 125 w 5645"/>
                <a:gd name="connsiteY64" fmla="*/ 2032 h 3391"/>
                <a:gd name="connsiteX65" fmla="*/ 142 w 5645"/>
                <a:gd name="connsiteY65" fmla="*/ 2124 h 3391"/>
                <a:gd name="connsiteX66" fmla="*/ 158 w 5645"/>
                <a:gd name="connsiteY66" fmla="*/ 2215 h 3391"/>
                <a:gd name="connsiteX67" fmla="*/ 176 w 5645"/>
                <a:gd name="connsiteY67" fmla="*/ 2308 h 3391"/>
                <a:gd name="connsiteX68" fmla="*/ 176 w 5645"/>
                <a:gd name="connsiteY68" fmla="*/ 2308 h 3391"/>
                <a:gd name="connsiteX0" fmla="*/ 176 w 5645"/>
                <a:gd name="connsiteY0" fmla="*/ 2308 h 3391"/>
                <a:gd name="connsiteX1" fmla="*/ 176 w 5645"/>
                <a:gd name="connsiteY1" fmla="*/ 2308 h 3391"/>
                <a:gd name="connsiteX2" fmla="*/ 203 w 5645"/>
                <a:gd name="connsiteY2" fmla="*/ 2433 h 3391"/>
                <a:gd name="connsiteX3" fmla="*/ 233 w 5645"/>
                <a:gd name="connsiteY3" fmla="*/ 2563 h 3391"/>
                <a:gd name="connsiteX4" fmla="*/ 267 w 5645"/>
                <a:gd name="connsiteY4" fmla="*/ 2697 h 3391"/>
                <a:gd name="connsiteX5" fmla="*/ 305 w 5645"/>
                <a:gd name="connsiteY5" fmla="*/ 2833 h 3391"/>
                <a:gd name="connsiteX6" fmla="*/ 345 w 5645"/>
                <a:gd name="connsiteY6" fmla="*/ 2970 h 3391"/>
                <a:gd name="connsiteX7" fmla="*/ 390 w 5645"/>
                <a:gd name="connsiteY7" fmla="*/ 3109 h 3391"/>
                <a:gd name="connsiteX8" fmla="*/ 436 w 5645"/>
                <a:gd name="connsiteY8" fmla="*/ 3248 h 3391"/>
                <a:gd name="connsiteX9" fmla="*/ 487 w 5645"/>
                <a:gd name="connsiteY9" fmla="*/ 3391 h 3391"/>
                <a:gd name="connsiteX10" fmla="*/ 487 w 5645"/>
                <a:gd name="connsiteY10" fmla="*/ 3391 h 3391"/>
                <a:gd name="connsiteX11" fmla="*/ 534 w 5645"/>
                <a:gd name="connsiteY11" fmla="*/ 3307 h 3391"/>
                <a:gd name="connsiteX12" fmla="*/ 585 w 5645"/>
                <a:gd name="connsiteY12" fmla="*/ 3222 h 3391"/>
                <a:gd name="connsiteX13" fmla="*/ 638 w 5645"/>
                <a:gd name="connsiteY13" fmla="*/ 3135 h 3391"/>
                <a:gd name="connsiteX14" fmla="*/ 695 w 5645"/>
                <a:gd name="connsiteY14" fmla="*/ 3045 h 3391"/>
                <a:gd name="connsiteX15" fmla="*/ 757 w 5645"/>
                <a:gd name="connsiteY15" fmla="*/ 2955 h 3391"/>
                <a:gd name="connsiteX16" fmla="*/ 821 w 5645"/>
                <a:gd name="connsiteY16" fmla="*/ 2864 h 3391"/>
                <a:gd name="connsiteX17" fmla="*/ 891 w 5645"/>
                <a:gd name="connsiteY17" fmla="*/ 2771 h 3391"/>
                <a:gd name="connsiteX18" fmla="*/ 963 w 5645"/>
                <a:gd name="connsiteY18" fmla="*/ 2679 h 3391"/>
                <a:gd name="connsiteX19" fmla="*/ 1041 w 5645"/>
                <a:gd name="connsiteY19" fmla="*/ 2584 h 3391"/>
                <a:gd name="connsiteX20" fmla="*/ 1122 w 5645"/>
                <a:gd name="connsiteY20" fmla="*/ 2489 h 3391"/>
                <a:gd name="connsiteX21" fmla="*/ 1208 w 5645"/>
                <a:gd name="connsiteY21" fmla="*/ 2394 h 3391"/>
                <a:gd name="connsiteX22" fmla="*/ 1298 w 5645"/>
                <a:gd name="connsiteY22" fmla="*/ 2297 h 3391"/>
                <a:gd name="connsiteX23" fmla="*/ 1392 w 5645"/>
                <a:gd name="connsiteY23" fmla="*/ 2201 h 3391"/>
                <a:gd name="connsiteX24" fmla="*/ 1493 w 5645"/>
                <a:gd name="connsiteY24" fmla="*/ 2106 h 3391"/>
                <a:gd name="connsiteX25" fmla="*/ 1597 w 5645"/>
                <a:gd name="connsiteY25" fmla="*/ 2010 h 3391"/>
                <a:gd name="connsiteX26" fmla="*/ 1706 w 5645"/>
                <a:gd name="connsiteY26" fmla="*/ 1913 h 3391"/>
                <a:gd name="connsiteX27" fmla="*/ 1706 w 5645"/>
                <a:gd name="connsiteY27" fmla="*/ 1913 h 3391"/>
                <a:gd name="connsiteX28" fmla="*/ 1802 w 5645"/>
                <a:gd name="connsiteY28" fmla="*/ 1833 h 3391"/>
                <a:gd name="connsiteX29" fmla="*/ 1902 w 5645"/>
                <a:gd name="connsiteY29" fmla="*/ 1753 h 3391"/>
                <a:gd name="connsiteX30" fmla="*/ 2004 w 5645"/>
                <a:gd name="connsiteY30" fmla="*/ 1675 h 3391"/>
                <a:gd name="connsiteX31" fmla="*/ 2109 w 5645"/>
                <a:gd name="connsiteY31" fmla="*/ 1599 h 3391"/>
                <a:gd name="connsiteX32" fmla="*/ 2215 w 5645"/>
                <a:gd name="connsiteY32" fmla="*/ 1524 h 3391"/>
                <a:gd name="connsiteX33" fmla="*/ 2324 w 5645"/>
                <a:gd name="connsiteY33" fmla="*/ 1450 h 3391"/>
                <a:gd name="connsiteX34" fmla="*/ 2436 w 5645"/>
                <a:gd name="connsiteY34" fmla="*/ 1379 h 3391"/>
                <a:gd name="connsiteX35" fmla="*/ 2549 w 5645"/>
                <a:gd name="connsiteY35" fmla="*/ 1308 h 3391"/>
                <a:gd name="connsiteX36" fmla="*/ 2662 w 5645"/>
                <a:gd name="connsiteY36" fmla="*/ 1240 h 3391"/>
                <a:gd name="connsiteX37" fmla="*/ 2779 w 5645"/>
                <a:gd name="connsiteY37" fmla="*/ 1174 h 3391"/>
                <a:gd name="connsiteX38" fmla="*/ 2894 w 5645"/>
                <a:gd name="connsiteY38" fmla="*/ 1109 h 3391"/>
                <a:gd name="connsiteX39" fmla="*/ 3012 w 5645"/>
                <a:gd name="connsiteY39" fmla="*/ 1047 h 3391"/>
                <a:gd name="connsiteX40" fmla="*/ 3129 w 5645"/>
                <a:gd name="connsiteY40" fmla="*/ 985 h 3391"/>
                <a:gd name="connsiteX41" fmla="*/ 3247 w 5645"/>
                <a:gd name="connsiteY41" fmla="*/ 928 h 3391"/>
                <a:gd name="connsiteX42" fmla="*/ 3365 w 5645"/>
                <a:gd name="connsiteY42" fmla="*/ 872 h 3391"/>
                <a:gd name="connsiteX43" fmla="*/ 3484 w 5645"/>
                <a:gd name="connsiteY43" fmla="*/ 818 h 3391"/>
                <a:gd name="connsiteX44" fmla="*/ 5645 w 5645"/>
                <a:gd name="connsiteY44" fmla="*/ 0 h 3391"/>
                <a:gd name="connsiteX45" fmla="*/ 19 w 5645"/>
                <a:gd name="connsiteY45" fmla="*/ 7 h 3391"/>
                <a:gd name="connsiteX46" fmla="*/ 19 w 5645"/>
                <a:gd name="connsiteY46" fmla="*/ 7 h 3391"/>
                <a:gd name="connsiteX47" fmla="*/ 13 w 5645"/>
                <a:gd name="connsiteY47" fmla="*/ 76 h 3391"/>
                <a:gd name="connsiteX48" fmla="*/ 9 w 5645"/>
                <a:gd name="connsiteY48" fmla="*/ 136 h 3391"/>
                <a:gd name="connsiteX49" fmla="*/ 9 w 5645"/>
                <a:gd name="connsiteY49" fmla="*/ 136 h 3391"/>
                <a:gd name="connsiteX50" fmla="*/ 3 w 5645"/>
                <a:gd name="connsiteY50" fmla="*/ 282 h 3391"/>
                <a:gd name="connsiteX51" fmla="*/ 1 w 5645"/>
                <a:gd name="connsiteY51" fmla="*/ 373 h 3391"/>
                <a:gd name="connsiteX52" fmla="*/ 0 w 5645"/>
                <a:gd name="connsiteY52" fmla="*/ 474 h 3391"/>
                <a:gd name="connsiteX53" fmla="*/ 0 w 5645"/>
                <a:gd name="connsiteY53" fmla="*/ 584 h 3391"/>
                <a:gd name="connsiteX54" fmla="*/ 1 w 5645"/>
                <a:gd name="connsiteY54" fmla="*/ 706 h 3391"/>
                <a:gd name="connsiteX55" fmla="*/ 6 w 5645"/>
                <a:gd name="connsiteY55" fmla="*/ 834 h 3391"/>
                <a:gd name="connsiteX56" fmla="*/ 12 w 5645"/>
                <a:gd name="connsiteY56" fmla="*/ 972 h 3391"/>
                <a:gd name="connsiteX57" fmla="*/ 19 w 5645"/>
                <a:gd name="connsiteY57" fmla="*/ 1118 h 3391"/>
                <a:gd name="connsiteX58" fmla="*/ 31 w 5645"/>
                <a:gd name="connsiteY58" fmla="*/ 1271 h 3391"/>
                <a:gd name="connsiteX59" fmla="*/ 46 w 5645"/>
                <a:gd name="connsiteY59" fmla="*/ 1431 h 3391"/>
                <a:gd name="connsiteX60" fmla="*/ 64 w 5645"/>
                <a:gd name="connsiteY60" fmla="*/ 1596 h 3391"/>
                <a:gd name="connsiteX61" fmla="*/ 85 w 5645"/>
                <a:gd name="connsiteY61" fmla="*/ 1766 h 3391"/>
                <a:gd name="connsiteX62" fmla="*/ 97 w 5645"/>
                <a:gd name="connsiteY62" fmla="*/ 1854 h 3391"/>
                <a:gd name="connsiteX63" fmla="*/ 110 w 5645"/>
                <a:gd name="connsiteY63" fmla="*/ 1943 h 3391"/>
                <a:gd name="connsiteX64" fmla="*/ 125 w 5645"/>
                <a:gd name="connsiteY64" fmla="*/ 2032 h 3391"/>
                <a:gd name="connsiteX65" fmla="*/ 142 w 5645"/>
                <a:gd name="connsiteY65" fmla="*/ 2124 h 3391"/>
                <a:gd name="connsiteX66" fmla="*/ 158 w 5645"/>
                <a:gd name="connsiteY66" fmla="*/ 2215 h 3391"/>
                <a:gd name="connsiteX67" fmla="*/ 176 w 5645"/>
                <a:gd name="connsiteY67" fmla="*/ 2308 h 3391"/>
                <a:gd name="connsiteX68" fmla="*/ 176 w 5645"/>
                <a:gd name="connsiteY68" fmla="*/ 2308 h 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645" h="3391">
                  <a:moveTo>
                    <a:pt x="176" y="2308"/>
                  </a:moveTo>
                  <a:lnTo>
                    <a:pt x="176" y="2308"/>
                  </a:lnTo>
                  <a:cubicBezTo>
                    <a:pt x="185" y="2350"/>
                    <a:pt x="194" y="2391"/>
                    <a:pt x="203" y="2433"/>
                  </a:cubicBezTo>
                  <a:cubicBezTo>
                    <a:pt x="213" y="2476"/>
                    <a:pt x="223" y="2520"/>
                    <a:pt x="233" y="2563"/>
                  </a:cubicBezTo>
                  <a:cubicBezTo>
                    <a:pt x="244" y="2608"/>
                    <a:pt x="256" y="2652"/>
                    <a:pt x="267" y="2697"/>
                  </a:cubicBezTo>
                  <a:cubicBezTo>
                    <a:pt x="280" y="2742"/>
                    <a:pt x="292" y="2788"/>
                    <a:pt x="305" y="2833"/>
                  </a:cubicBezTo>
                  <a:cubicBezTo>
                    <a:pt x="318" y="2879"/>
                    <a:pt x="332" y="2924"/>
                    <a:pt x="345" y="2970"/>
                  </a:cubicBezTo>
                  <a:cubicBezTo>
                    <a:pt x="360" y="3016"/>
                    <a:pt x="375" y="3063"/>
                    <a:pt x="390" y="3109"/>
                  </a:cubicBezTo>
                  <a:cubicBezTo>
                    <a:pt x="405" y="3155"/>
                    <a:pt x="421" y="3202"/>
                    <a:pt x="436" y="3248"/>
                  </a:cubicBezTo>
                  <a:cubicBezTo>
                    <a:pt x="453" y="3296"/>
                    <a:pt x="470" y="3343"/>
                    <a:pt x="487" y="3391"/>
                  </a:cubicBezTo>
                  <a:lnTo>
                    <a:pt x="487" y="3391"/>
                  </a:lnTo>
                  <a:cubicBezTo>
                    <a:pt x="503" y="3363"/>
                    <a:pt x="518" y="3335"/>
                    <a:pt x="534" y="3307"/>
                  </a:cubicBezTo>
                  <a:cubicBezTo>
                    <a:pt x="551" y="3279"/>
                    <a:pt x="568" y="3250"/>
                    <a:pt x="585" y="3222"/>
                  </a:cubicBezTo>
                  <a:cubicBezTo>
                    <a:pt x="603" y="3193"/>
                    <a:pt x="620" y="3164"/>
                    <a:pt x="638" y="3135"/>
                  </a:cubicBezTo>
                  <a:lnTo>
                    <a:pt x="695" y="3045"/>
                  </a:lnTo>
                  <a:cubicBezTo>
                    <a:pt x="716" y="3015"/>
                    <a:pt x="736" y="2985"/>
                    <a:pt x="757" y="2955"/>
                  </a:cubicBezTo>
                  <a:lnTo>
                    <a:pt x="821" y="2864"/>
                  </a:lnTo>
                  <a:cubicBezTo>
                    <a:pt x="844" y="2833"/>
                    <a:pt x="868" y="2802"/>
                    <a:pt x="891" y="2771"/>
                  </a:cubicBezTo>
                  <a:cubicBezTo>
                    <a:pt x="915" y="2740"/>
                    <a:pt x="939" y="2710"/>
                    <a:pt x="963" y="2679"/>
                  </a:cubicBezTo>
                  <a:cubicBezTo>
                    <a:pt x="989" y="2647"/>
                    <a:pt x="1015" y="2616"/>
                    <a:pt x="1041" y="2584"/>
                  </a:cubicBezTo>
                  <a:cubicBezTo>
                    <a:pt x="1068" y="2552"/>
                    <a:pt x="1095" y="2521"/>
                    <a:pt x="1122" y="2489"/>
                  </a:cubicBezTo>
                  <a:lnTo>
                    <a:pt x="1208" y="2394"/>
                  </a:lnTo>
                  <a:cubicBezTo>
                    <a:pt x="1238" y="2362"/>
                    <a:pt x="1268" y="2329"/>
                    <a:pt x="1298" y="2297"/>
                  </a:cubicBezTo>
                  <a:cubicBezTo>
                    <a:pt x="1329" y="2265"/>
                    <a:pt x="1361" y="2233"/>
                    <a:pt x="1392" y="2201"/>
                  </a:cubicBezTo>
                  <a:lnTo>
                    <a:pt x="1493" y="2106"/>
                  </a:lnTo>
                  <a:lnTo>
                    <a:pt x="1597" y="2010"/>
                  </a:lnTo>
                  <a:lnTo>
                    <a:pt x="1706" y="1913"/>
                  </a:lnTo>
                  <a:lnTo>
                    <a:pt x="1706" y="1913"/>
                  </a:lnTo>
                  <a:cubicBezTo>
                    <a:pt x="1738" y="1886"/>
                    <a:pt x="1770" y="1860"/>
                    <a:pt x="1802" y="1833"/>
                  </a:cubicBezTo>
                  <a:cubicBezTo>
                    <a:pt x="1835" y="1806"/>
                    <a:pt x="1869" y="1780"/>
                    <a:pt x="1902" y="1753"/>
                  </a:cubicBezTo>
                  <a:lnTo>
                    <a:pt x="2004" y="1675"/>
                  </a:lnTo>
                  <a:lnTo>
                    <a:pt x="2109" y="1599"/>
                  </a:lnTo>
                  <a:lnTo>
                    <a:pt x="2215" y="1524"/>
                  </a:lnTo>
                  <a:cubicBezTo>
                    <a:pt x="2251" y="1499"/>
                    <a:pt x="2288" y="1475"/>
                    <a:pt x="2324" y="1450"/>
                  </a:cubicBezTo>
                  <a:cubicBezTo>
                    <a:pt x="2361" y="1426"/>
                    <a:pt x="2399" y="1403"/>
                    <a:pt x="2436" y="1379"/>
                  </a:cubicBezTo>
                  <a:lnTo>
                    <a:pt x="2549" y="1308"/>
                  </a:lnTo>
                  <a:lnTo>
                    <a:pt x="2662" y="1240"/>
                  </a:lnTo>
                  <a:lnTo>
                    <a:pt x="2779" y="1174"/>
                  </a:lnTo>
                  <a:cubicBezTo>
                    <a:pt x="2817" y="1152"/>
                    <a:pt x="2856" y="1131"/>
                    <a:pt x="2894" y="1109"/>
                  </a:cubicBezTo>
                  <a:cubicBezTo>
                    <a:pt x="2933" y="1088"/>
                    <a:pt x="2973" y="1068"/>
                    <a:pt x="3012" y="1047"/>
                  </a:cubicBezTo>
                  <a:lnTo>
                    <a:pt x="3129" y="985"/>
                  </a:lnTo>
                  <a:lnTo>
                    <a:pt x="3247" y="928"/>
                  </a:lnTo>
                  <a:cubicBezTo>
                    <a:pt x="3286" y="909"/>
                    <a:pt x="3326" y="891"/>
                    <a:pt x="3365" y="872"/>
                  </a:cubicBezTo>
                  <a:lnTo>
                    <a:pt x="3484" y="818"/>
                  </a:lnTo>
                  <a:cubicBezTo>
                    <a:pt x="4042" y="521"/>
                    <a:pt x="4435" y="388"/>
                    <a:pt x="5645" y="0"/>
                  </a:cubicBezTo>
                  <a:lnTo>
                    <a:pt x="19" y="7"/>
                  </a:lnTo>
                  <a:lnTo>
                    <a:pt x="19" y="7"/>
                  </a:lnTo>
                  <a:lnTo>
                    <a:pt x="13" y="76"/>
                  </a:lnTo>
                  <a:cubicBezTo>
                    <a:pt x="12" y="96"/>
                    <a:pt x="10" y="116"/>
                    <a:pt x="9" y="136"/>
                  </a:cubicBezTo>
                  <a:lnTo>
                    <a:pt x="9" y="136"/>
                  </a:lnTo>
                  <a:cubicBezTo>
                    <a:pt x="7" y="185"/>
                    <a:pt x="5" y="233"/>
                    <a:pt x="3" y="282"/>
                  </a:cubicBezTo>
                  <a:cubicBezTo>
                    <a:pt x="2" y="312"/>
                    <a:pt x="2" y="343"/>
                    <a:pt x="1" y="373"/>
                  </a:cubicBezTo>
                  <a:cubicBezTo>
                    <a:pt x="1" y="407"/>
                    <a:pt x="0" y="440"/>
                    <a:pt x="0" y="474"/>
                  </a:cubicBezTo>
                  <a:lnTo>
                    <a:pt x="0" y="584"/>
                  </a:lnTo>
                  <a:cubicBezTo>
                    <a:pt x="0" y="625"/>
                    <a:pt x="1" y="665"/>
                    <a:pt x="1" y="706"/>
                  </a:cubicBezTo>
                  <a:cubicBezTo>
                    <a:pt x="3" y="749"/>
                    <a:pt x="4" y="791"/>
                    <a:pt x="6" y="834"/>
                  </a:cubicBezTo>
                  <a:lnTo>
                    <a:pt x="12" y="972"/>
                  </a:lnTo>
                  <a:cubicBezTo>
                    <a:pt x="14" y="1021"/>
                    <a:pt x="17" y="1069"/>
                    <a:pt x="19" y="1118"/>
                  </a:cubicBezTo>
                  <a:lnTo>
                    <a:pt x="31" y="1271"/>
                  </a:lnTo>
                  <a:cubicBezTo>
                    <a:pt x="36" y="1324"/>
                    <a:pt x="41" y="1378"/>
                    <a:pt x="46" y="1431"/>
                  </a:cubicBezTo>
                  <a:lnTo>
                    <a:pt x="64" y="1596"/>
                  </a:lnTo>
                  <a:cubicBezTo>
                    <a:pt x="71" y="1653"/>
                    <a:pt x="78" y="1709"/>
                    <a:pt x="85" y="1766"/>
                  </a:cubicBezTo>
                  <a:cubicBezTo>
                    <a:pt x="89" y="1795"/>
                    <a:pt x="93" y="1825"/>
                    <a:pt x="97" y="1854"/>
                  </a:cubicBezTo>
                  <a:cubicBezTo>
                    <a:pt x="101" y="1884"/>
                    <a:pt x="106" y="1913"/>
                    <a:pt x="110" y="1943"/>
                  </a:cubicBezTo>
                  <a:cubicBezTo>
                    <a:pt x="115" y="1973"/>
                    <a:pt x="120" y="2002"/>
                    <a:pt x="125" y="2032"/>
                  </a:cubicBezTo>
                  <a:cubicBezTo>
                    <a:pt x="131" y="2063"/>
                    <a:pt x="136" y="2093"/>
                    <a:pt x="142" y="2124"/>
                  </a:cubicBezTo>
                  <a:cubicBezTo>
                    <a:pt x="147" y="2154"/>
                    <a:pt x="153" y="2185"/>
                    <a:pt x="158" y="2215"/>
                  </a:cubicBezTo>
                  <a:lnTo>
                    <a:pt x="176" y="2308"/>
                  </a:lnTo>
                  <a:lnTo>
                    <a:pt x="176" y="2308"/>
                  </a:lnTo>
                </a:path>
              </a:pathLst>
            </a:custGeom>
            <a:gradFill>
              <a:gsLst>
                <a:gs pos="57000">
                  <a:schemeClr val="tx2">
                    <a:alpha val="85000"/>
                  </a:schemeClr>
                </a:gs>
                <a:gs pos="100000">
                  <a:schemeClr val="tx2"/>
                </a:gs>
              </a:gsLst>
              <a:lin ang="10800000" scaled="1"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-4761" y="-6674"/>
              <a:ext cx="626539" cy="6910875"/>
            </a:xfrm>
            <a:custGeom>
              <a:avLst/>
              <a:gdLst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218 w 595"/>
                <a:gd name="connsiteY26" fmla="*/ 4320 h 6563"/>
                <a:gd name="connsiteX27" fmla="*/ 218 w 595"/>
                <a:gd name="connsiteY27" fmla="*/ 4320 h 6563"/>
                <a:gd name="connsiteX28" fmla="*/ 239 w 595"/>
                <a:gd name="connsiteY28" fmla="*/ 4245 h 6563"/>
                <a:gd name="connsiteX29" fmla="*/ 265 w 595"/>
                <a:gd name="connsiteY29" fmla="*/ 4155 h 6563"/>
                <a:gd name="connsiteX30" fmla="*/ 298 w 595"/>
                <a:gd name="connsiteY30" fmla="*/ 4054 h 6563"/>
                <a:gd name="connsiteX31" fmla="*/ 317 w 595"/>
                <a:gd name="connsiteY31" fmla="*/ 3997 h 6563"/>
                <a:gd name="connsiteX32" fmla="*/ 338 w 595"/>
                <a:gd name="connsiteY32" fmla="*/ 3939 h 6563"/>
                <a:gd name="connsiteX33" fmla="*/ 362 w 595"/>
                <a:gd name="connsiteY33" fmla="*/ 3877 h 6563"/>
                <a:gd name="connsiteX34" fmla="*/ 387 w 595"/>
                <a:gd name="connsiteY34" fmla="*/ 3814 h 6563"/>
                <a:gd name="connsiteX35" fmla="*/ 416 w 595"/>
                <a:gd name="connsiteY35" fmla="*/ 3747 h 6563"/>
                <a:gd name="connsiteX36" fmla="*/ 446 w 595"/>
                <a:gd name="connsiteY36" fmla="*/ 3680 h 6563"/>
                <a:gd name="connsiteX37" fmla="*/ 480 w 595"/>
                <a:gd name="connsiteY37" fmla="*/ 3608 h 6563"/>
                <a:gd name="connsiteX38" fmla="*/ 516 w 595"/>
                <a:gd name="connsiteY38" fmla="*/ 3535 h 6563"/>
                <a:gd name="connsiteX39" fmla="*/ 553 w 595"/>
                <a:gd name="connsiteY39" fmla="*/ 3460 h 6563"/>
                <a:gd name="connsiteX40" fmla="*/ 595 w 595"/>
                <a:gd name="connsiteY40" fmla="*/ 3384 h 6563"/>
                <a:gd name="connsiteX41" fmla="*/ 595 w 595"/>
                <a:gd name="connsiteY41" fmla="*/ 3384 h 6563"/>
                <a:gd name="connsiteX42" fmla="*/ 544 w 595"/>
                <a:gd name="connsiteY42" fmla="*/ 3241 h 6563"/>
                <a:gd name="connsiteX43" fmla="*/ 498 w 595"/>
                <a:gd name="connsiteY43" fmla="*/ 3102 h 6563"/>
                <a:gd name="connsiteX44" fmla="*/ 453 w 595"/>
                <a:gd name="connsiteY44" fmla="*/ 2963 h 6563"/>
                <a:gd name="connsiteX45" fmla="*/ 413 w 595"/>
                <a:gd name="connsiteY45" fmla="*/ 2826 h 6563"/>
                <a:gd name="connsiteX46" fmla="*/ 375 w 595"/>
                <a:gd name="connsiteY46" fmla="*/ 2690 h 6563"/>
                <a:gd name="connsiteX47" fmla="*/ 341 w 595"/>
                <a:gd name="connsiteY47" fmla="*/ 2556 h 6563"/>
                <a:gd name="connsiteX48" fmla="*/ 311 w 595"/>
                <a:gd name="connsiteY48" fmla="*/ 2426 h 6563"/>
                <a:gd name="connsiteX49" fmla="*/ 284 w 595"/>
                <a:gd name="connsiteY49" fmla="*/ 2301 h 6563"/>
                <a:gd name="connsiteX50" fmla="*/ 284 w 595"/>
                <a:gd name="connsiteY50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218 w 595"/>
                <a:gd name="connsiteY26" fmla="*/ 4320 h 6563"/>
                <a:gd name="connsiteX27" fmla="*/ 239 w 595"/>
                <a:gd name="connsiteY27" fmla="*/ 4245 h 6563"/>
                <a:gd name="connsiteX28" fmla="*/ 265 w 595"/>
                <a:gd name="connsiteY28" fmla="*/ 4155 h 6563"/>
                <a:gd name="connsiteX29" fmla="*/ 298 w 595"/>
                <a:gd name="connsiteY29" fmla="*/ 4054 h 6563"/>
                <a:gd name="connsiteX30" fmla="*/ 317 w 595"/>
                <a:gd name="connsiteY30" fmla="*/ 3997 h 6563"/>
                <a:gd name="connsiteX31" fmla="*/ 338 w 595"/>
                <a:gd name="connsiteY31" fmla="*/ 3939 h 6563"/>
                <a:gd name="connsiteX32" fmla="*/ 362 w 595"/>
                <a:gd name="connsiteY32" fmla="*/ 3877 h 6563"/>
                <a:gd name="connsiteX33" fmla="*/ 387 w 595"/>
                <a:gd name="connsiteY33" fmla="*/ 3814 h 6563"/>
                <a:gd name="connsiteX34" fmla="*/ 416 w 595"/>
                <a:gd name="connsiteY34" fmla="*/ 3747 h 6563"/>
                <a:gd name="connsiteX35" fmla="*/ 446 w 595"/>
                <a:gd name="connsiteY35" fmla="*/ 3680 h 6563"/>
                <a:gd name="connsiteX36" fmla="*/ 480 w 595"/>
                <a:gd name="connsiteY36" fmla="*/ 3608 h 6563"/>
                <a:gd name="connsiteX37" fmla="*/ 516 w 595"/>
                <a:gd name="connsiteY37" fmla="*/ 3535 h 6563"/>
                <a:gd name="connsiteX38" fmla="*/ 553 w 595"/>
                <a:gd name="connsiteY38" fmla="*/ 3460 h 6563"/>
                <a:gd name="connsiteX39" fmla="*/ 595 w 595"/>
                <a:gd name="connsiteY39" fmla="*/ 3384 h 6563"/>
                <a:gd name="connsiteX40" fmla="*/ 595 w 595"/>
                <a:gd name="connsiteY40" fmla="*/ 3384 h 6563"/>
                <a:gd name="connsiteX41" fmla="*/ 544 w 595"/>
                <a:gd name="connsiteY41" fmla="*/ 3241 h 6563"/>
                <a:gd name="connsiteX42" fmla="*/ 498 w 595"/>
                <a:gd name="connsiteY42" fmla="*/ 3102 h 6563"/>
                <a:gd name="connsiteX43" fmla="*/ 453 w 595"/>
                <a:gd name="connsiteY43" fmla="*/ 2963 h 6563"/>
                <a:gd name="connsiteX44" fmla="*/ 413 w 595"/>
                <a:gd name="connsiteY44" fmla="*/ 2826 h 6563"/>
                <a:gd name="connsiteX45" fmla="*/ 375 w 595"/>
                <a:gd name="connsiteY45" fmla="*/ 2690 h 6563"/>
                <a:gd name="connsiteX46" fmla="*/ 341 w 595"/>
                <a:gd name="connsiteY46" fmla="*/ 2556 h 6563"/>
                <a:gd name="connsiteX47" fmla="*/ 311 w 595"/>
                <a:gd name="connsiteY47" fmla="*/ 2426 h 6563"/>
                <a:gd name="connsiteX48" fmla="*/ 284 w 595"/>
                <a:gd name="connsiteY48" fmla="*/ 2301 h 6563"/>
                <a:gd name="connsiteX49" fmla="*/ 284 w 595"/>
                <a:gd name="connsiteY49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239 w 595"/>
                <a:gd name="connsiteY26" fmla="*/ 4245 h 6563"/>
                <a:gd name="connsiteX27" fmla="*/ 265 w 595"/>
                <a:gd name="connsiteY27" fmla="*/ 4155 h 6563"/>
                <a:gd name="connsiteX28" fmla="*/ 298 w 595"/>
                <a:gd name="connsiteY28" fmla="*/ 4054 h 6563"/>
                <a:gd name="connsiteX29" fmla="*/ 317 w 595"/>
                <a:gd name="connsiteY29" fmla="*/ 3997 h 6563"/>
                <a:gd name="connsiteX30" fmla="*/ 338 w 595"/>
                <a:gd name="connsiteY30" fmla="*/ 3939 h 6563"/>
                <a:gd name="connsiteX31" fmla="*/ 362 w 595"/>
                <a:gd name="connsiteY31" fmla="*/ 3877 h 6563"/>
                <a:gd name="connsiteX32" fmla="*/ 387 w 595"/>
                <a:gd name="connsiteY32" fmla="*/ 3814 h 6563"/>
                <a:gd name="connsiteX33" fmla="*/ 416 w 595"/>
                <a:gd name="connsiteY33" fmla="*/ 3747 h 6563"/>
                <a:gd name="connsiteX34" fmla="*/ 446 w 595"/>
                <a:gd name="connsiteY34" fmla="*/ 3680 h 6563"/>
                <a:gd name="connsiteX35" fmla="*/ 480 w 595"/>
                <a:gd name="connsiteY35" fmla="*/ 3608 h 6563"/>
                <a:gd name="connsiteX36" fmla="*/ 516 w 595"/>
                <a:gd name="connsiteY36" fmla="*/ 3535 h 6563"/>
                <a:gd name="connsiteX37" fmla="*/ 553 w 595"/>
                <a:gd name="connsiteY37" fmla="*/ 3460 h 6563"/>
                <a:gd name="connsiteX38" fmla="*/ 595 w 595"/>
                <a:gd name="connsiteY38" fmla="*/ 3384 h 6563"/>
                <a:gd name="connsiteX39" fmla="*/ 595 w 595"/>
                <a:gd name="connsiteY39" fmla="*/ 3384 h 6563"/>
                <a:gd name="connsiteX40" fmla="*/ 544 w 595"/>
                <a:gd name="connsiteY40" fmla="*/ 3241 h 6563"/>
                <a:gd name="connsiteX41" fmla="*/ 498 w 595"/>
                <a:gd name="connsiteY41" fmla="*/ 3102 h 6563"/>
                <a:gd name="connsiteX42" fmla="*/ 453 w 595"/>
                <a:gd name="connsiteY42" fmla="*/ 2963 h 6563"/>
                <a:gd name="connsiteX43" fmla="*/ 413 w 595"/>
                <a:gd name="connsiteY43" fmla="*/ 2826 h 6563"/>
                <a:gd name="connsiteX44" fmla="*/ 375 w 595"/>
                <a:gd name="connsiteY44" fmla="*/ 2690 h 6563"/>
                <a:gd name="connsiteX45" fmla="*/ 341 w 595"/>
                <a:gd name="connsiteY45" fmla="*/ 2556 h 6563"/>
                <a:gd name="connsiteX46" fmla="*/ 311 w 595"/>
                <a:gd name="connsiteY46" fmla="*/ 2426 h 6563"/>
                <a:gd name="connsiteX47" fmla="*/ 284 w 595"/>
                <a:gd name="connsiteY47" fmla="*/ 2301 h 6563"/>
                <a:gd name="connsiteX48" fmla="*/ 284 w 595"/>
                <a:gd name="connsiteY48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265 w 595"/>
                <a:gd name="connsiteY26" fmla="*/ 4155 h 6563"/>
                <a:gd name="connsiteX27" fmla="*/ 298 w 595"/>
                <a:gd name="connsiteY27" fmla="*/ 4054 h 6563"/>
                <a:gd name="connsiteX28" fmla="*/ 317 w 595"/>
                <a:gd name="connsiteY28" fmla="*/ 3997 h 6563"/>
                <a:gd name="connsiteX29" fmla="*/ 338 w 595"/>
                <a:gd name="connsiteY29" fmla="*/ 3939 h 6563"/>
                <a:gd name="connsiteX30" fmla="*/ 362 w 595"/>
                <a:gd name="connsiteY30" fmla="*/ 3877 h 6563"/>
                <a:gd name="connsiteX31" fmla="*/ 387 w 595"/>
                <a:gd name="connsiteY31" fmla="*/ 3814 h 6563"/>
                <a:gd name="connsiteX32" fmla="*/ 416 w 595"/>
                <a:gd name="connsiteY32" fmla="*/ 3747 h 6563"/>
                <a:gd name="connsiteX33" fmla="*/ 446 w 595"/>
                <a:gd name="connsiteY33" fmla="*/ 3680 h 6563"/>
                <a:gd name="connsiteX34" fmla="*/ 480 w 595"/>
                <a:gd name="connsiteY34" fmla="*/ 3608 h 6563"/>
                <a:gd name="connsiteX35" fmla="*/ 516 w 595"/>
                <a:gd name="connsiteY35" fmla="*/ 3535 h 6563"/>
                <a:gd name="connsiteX36" fmla="*/ 553 w 595"/>
                <a:gd name="connsiteY36" fmla="*/ 3460 h 6563"/>
                <a:gd name="connsiteX37" fmla="*/ 595 w 595"/>
                <a:gd name="connsiteY37" fmla="*/ 3384 h 6563"/>
                <a:gd name="connsiteX38" fmla="*/ 595 w 595"/>
                <a:gd name="connsiteY38" fmla="*/ 3384 h 6563"/>
                <a:gd name="connsiteX39" fmla="*/ 544 w 595"/>
                <a:gd name="connsiteY39" fmla="*/ 3241 h 6563"/>
                <a:gd name="connsiteX40" fmla="*/ 498 w 595"/>
                <a:gd name="connsiteY40" fmla="*/ 3102 h 6563"/>
                <a:gd name="connsiteX41" fmla="*/ 453 w 595"/>
                <a:gd name="connsiteY41" fmla="*/ 2963 h 6563"/>
                <a:gd name="connsiteX42" fmla="*/ 413 w 595"/>
                <a:gd name="connsiteY42" fmla="*/ 2826 h 6563"/>
                <a:gd name="connsiteX43" fmla="*/ 375 w 595"/>
                <a:gd name="connsiteY43" fmla="*/ 2690 h 6563"/>
                <a:gd name="connsiteX44" fmla="*/ 341 w 595"/>
                <a:gd name="connsiteY44" fmla="*/ 2556 h 6563"/>
                <a:gd name="connsiteX45" fmla="*/ 311 w 595"/>
                <a:gd name="connsiteY45" fmla="*/ 2426 h 6563"/>
                <a:gd name="connsiteX46" fmla="*/ 284 w 595"/>
                <a:gd name="connsiteY46" fmla="*/ 2301 h 6563"/>
                <a:gd name="connsiteX47" fmla="*/ 284 w 595"/>
                <a:gd name="connsiteY47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298 w 595"/>
                <a:gd name="connsiteY26" fmla="*/ 4054 h 6563"/>
                <a:gd name="connsiteX27" fmla="*/ 317 w 595"/>
                <a:gd name="connsiteY27" fmla="*/ 3997 h 6563"/>
                <a:gd name="connsiteX28" fmla="*/ 338 w 595"/>
                <a:gd name="connsiteY28" fmla="*/ 3939 h 6563"/>
                <a:gd name="connsiteX29" fmla="*/ 362 w 595"/>
                <a:gd name="connsiteY29" fmla="*/ 3877 h 6563"/>
                <a:gd name="connsiteX30" fmla="*/ 387 w 595"/>
                <a:gd name="connsiteY30" fmla="*/ 3814 h 6563"/>
                <a:gd name="connsiteX31" fmla="*/ 416 w 595"/>
                <a:gd name="connsiteY31" fmla="*/ 3747 h 6563"/>
                <a:gd name="connsiteX32" fmla="*/ 446 w 595"/>
                <a:gd name="connsiteY32" fmla="*/ 3680 h 6563"/>
                <a:gd name="connsiteX33" fmla="*/ 480 w 595"/>
                <a:gd name="connsiteY33" fmla="*/ 3608 h 6563"/>
                <a:gd name="connsiteX34" fmla="*/ 516 w 595"/>
                <a:gd name="connsiteY34" fmla="*/ 3535 h 6563"/>
                <a:gd name="connsiteX35" fmla="*/ 553 w 595"/>
                <a:gd name="connsiteY35" fmla="*/ 3460 h 6563"/>
                <a:gd name="connsiteX36" fmla="*/ 595 w 595"/>
                <a:gd name="connsiteY36" fmla="*/ 3384 h 6563"/>
                <a:gd name="connsiteX37" fmla="*/ 595 w 595"/>
                <a:gd name="connsiteY37" fmla="*/ 3384 h 6563"/>
                <a:gd name="connsiteX38" fmla="*/ 544 w 595"/>
                <a:gd name="connsiteY38" fmla="*/ 3241 h 6563"/>
                <a:gd name="connsiteX39" fmla="*/ 498 w 595"/>
                <a:gd name="connsiteY39" fmla="*/ 3102 h 6563"/>
                <a:gd name="connsiteX40" fmla="*/ 453 w 595"/>
                <a:gd name="connsiteY40" fmla="*/ 2963 h 6563"/>
                <a:gd name="connsiteX41" fmla="*/ 413 w 595"/>
                <a:gd name="connsiteY41" fmla="*/ 2826 h 6563"/>
                <a:gd name="connsiteX42" fmla="*/ 375 w 595"/>
                <a:gd name="connsiteY42" fmla="*/ 2690 h 6563"/>
                <a:gd name="connsiteX43" fmla="*/ 341 w 595"/>
                <a:gd name="connsiteY43" fmla="*/ 2556 h 6563"/>
                <a:gd name="connsiteX44" fmla="*/ 311 w 595"/>
                <a:gd name="connsiteY44" fmla="*/ 2426 h 6563"/>
                <a:gd name="connsiteX45" fmla="*/ 284 w 595"/>
                <a:gd name="connsiteY45" fmla="*/ 2301 h 6563"/>
                <a:gd name="connsiteX46" fmla="*/ 284 w 595"/>
                <a:gd name="connsiteY46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317 w 595"/>
                <a:gd name="connsiteY26" fmla="*/ 3997 h 6563"/>
                <a:gd name="connsiteX27" fmla="*/ 338 w 595"/>
                <a:gd name="connsiteY27" fmla="*/ 3939 h 6563"/>
                <a:gd name="connsiteX28" fmla="*/ 362 w 595"/>
                <a:gd name="connsiteY28" fmla="*/ 3877 h 6563"/>
                <a:gd name="connsiteX29" fmla="*/ 387 w 595"/>
                <a:gd name="connsiteY29" fmla="*/ 3814 h 6563"/>
                <a:gd name="connsiteX30" fmla="*/ 416 w 595"/>
                <a:gd name="connsiteY30" fmla="*/ 3747 h 6563"/>
                <a:gd name="connsiteX31" fmla="*/ 446 w 595"/>
                <a:gd name="connsiteY31" fmla="*/ 3680 h 6563"/>
                <a:gd name="connsiteX32" fmla="*/ 480 w 595"/>
                <a:gd name="connsiteY32" fmla="*/ 3608 h 6563"/>
                <a:gd name="connsiteX33" fmla="*/ 516 w 595"/>
                <a:gd name="connsiteY33" fmla="*/ 3535 h 6563"/>
                <a:gd name="connsiteX34" fmla="*/ 553 w 595"/>
                <a:gd name="connsiteY34" fmla="*/ 3460 h 6563"/>
                <a:gd name="connsiteX35" fmla="*/ 595 w 595"/>
                <a:gd name="connsiteY35" fmla="*/ 3384 h 6563"/>
                <a:gd name="connsiteX36" fmla="*/ 595 w 595"/>
                <a:gd name="connsiteY36" fmla="*/ 3384 h 6563"/>
                <a:gd name="connsiteX37" fmla="*/ 544 w 595"/>
                <a:gd name="connsiteY37" fmla="*/ 3241 h 6563"/>
                <a:gd name="connsiteX38" fmla="*/ 498 w 595"/>
                <a:gd name="connsiteY38" fmla="*/ 3102 h 6563"/>
                <a:gd name="connsiteX39" fmla="*/ 453 w 595"/>
                <a:gd name="connsiteY39" fmla="*/ 2963 h 6563"/>
                <a:gd name="connsiteX40" fmla="*/ 413 w 595"/>
                <a:gd name="connsiteY40" fmla="*/ 2826 h 6563"/>
                <a:gd name="connsiteX41" fmla="*/ 375 w 595"/>
                <a:gd name="connsiteY41" fmla="*/ 2690 h 6563"/>
                <a:gd name="connsiteX42" fmla="*/ 341 w 595"/>
                <a:gd name="connsiteY42" fmla="*/ 2556 h 6563"/>
                <a:gd name="connsiteX43" fmla="*/ 311 w 595"/>
                <a:gd name="connsiteY43" fmla="*/ 2426 h 6563"/>
                <a:gd name="connsiteX44" fmla="*/ 284 w 595"/>
                <a:gd name="connsiteY44" fmla="*/ 2301 h 6563"/>
                <a:gd name="connsiteX45" fmla="*/ 284 w 595"/>
                <a:gd name="connsiteY45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338 w 595"/>
                <a:gd name="connsiteY26" fmla="*/ 3939 h 6563"/>
                <a:gd name="connsiteX27" fmla="*/ 362 w 595"/>
                <a:gd name="connsiteY27" fmla="*/ 3877 h 6563"/>
                <a:gd name="connsiteX28" fmla="*/ 387 w 595"/>
                <a:gd name="connsiteY28" fmla="*/ 3814 h 6563"/>
                <a:gd name="connsiteX29" fmla="*/ 416 w 595"/>
                <a:gd name="connsiteY29" fmla="*/ 3747 h 6563"/>
                <a:gd name="connsiteX30" fmla="*/ 446 w 595"/>
                <a:gd name="connsiteY30" fmla="*/ 3680 h 6563"/>
                <a:gd name="connsiteX31" fmla="*/ 480 w 595"/>
                <a:gd name="connsiteY31" fmla="*/ 3608 h 6563"/>
                <a:gd name="connsiteX32" fmla="*/ 516 w 595"/>
                <a:gd name="connsiteY32" fmla="*/ 3535 h 6563"/>
                <a:gd name="connsiteX33" fmla="*/ 553 w 595"/>
                <a:gd name="connsiteY33" fmla="*/ 3460 h 6563"/>
                <a:gd name="connsiteX34" fmla="*/ 595 w 595"/>
                <a:gd name="connsiteY34" fmla="*/ 3384 h 6563"/>
                <a:gd name="connsiteX35" fmla="*/ 595 w 595"/>
                <a:gd name="connsiteY35" fmla="*/ 3384 h 6563"/>
                <a:gd name="connsiteX36" fmla="*/ 544 w 595"/>
                <a:gd name="connsiteY36" fmla="*/ 3241 h 6563"/>
                <a:gd name="connsiteX37" fmla="*/ 498 w 595"/>
                <a:gd name="connsiteY37" fmla="*/ 3102 h 6563"/>
                <a:gd name="connsiteX38" fmla="*/ 453 w 595"/>
                <a:gd name="connsiteY38" fmla="*/ 2963 h 6563"/>
                <a:gd name="connsiteX39" fmla="*/ 413 w 595"/>
                <a:gd name="connsiteY39" fmla="*/ 2826 h 6563"/>
                <a:gd name="connsiteX40" fmla="*/ 375 w 595"/>
                <a:gd name="connsiteY40" fmla="*/ 2690 h 6563"/>
                <a:gd name="connsiteX41" fmla="*/ 341 w 595"/>
                <a:gd name="connsiteY41" fmla="*/ 2556 h 6563"/>
                <a:gd name="connsiteX42" fmla="*/ 311 w 595"/>
                <a:gd name="connsiteY42" fmla="*/ 2426 h 6563"/>
                <a:gd name="connsiteX43" fmla="*/ 284 w 595"/>
                <a:gd name="connsiteY43" fmla="*/ 2301 h 6563"/>
                <a:gd name="connsiteX44" fmla="*/ 284 w 595"/>
                <a:gd name="connsiteY44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362 w 595"/>
                <a:gd name="connsiteY26" fmla="*/ 3877 h 6563"/>
                <a:gd name="connsiteX27" fmla="*/ 387 w 595"/>
                <a:gd name="connsiteY27" fmla="*/ 3814 h 6563"/>
                <a:gd name="connsiteX28" fmla="*/ 416 w 595"/>
                <a:gd name="connsiteY28" fmla="*/ 3747 h 6563"/>
                <a:gd name="connsiteX29" fmla="*/ 446 w 595"/>
                <a:gd name="connsiteY29" fmla="*/ 3680 h 6563"/>
                <a:gd name="connsiteX30" fmla="*/ 480 w 595"/>
                <a:gd name="connsiteY30" fmla="*/ 3608 h 6563"/>
                <a:gd name="connsiteX31" fmla="*/ 516 w 595"/>
                <a:gd name="connsiteY31" fmla="*/ 3535 h 6563"/>
                <a:gd name="connsiteX32" fmla="*/ 553 w 595"/>
                <a:gd name="connsiteY32" fmla="*/ 3460 h 6563"/>
                <a:gd name="connsiteX33" fmla="*/ 595 w 595"/>
                <a:gd name="connsiteY33" fmla="*/ 3384 h 6563"/>
                <a:gd name="connsiteX34" fmla="*/ 595 w 595"/>
                <a:gd name="connsiteY34" fmla="*/ 3384 h 6563"/>
                <a:gd name="connsiteX35" fmla="*/ 544 w 595"/>
                <a:gd name="connsiteY35" fmla="*/ 3241 h 6563"/>
                <a:gd name="connsiteX36" fmla="*/ 498 w 595"/>
                <a:gd name="connsiteY36" fmla="*/ 3102 h 6563"/>
                <a:gd name="connsiteX37" fmla="*/ 453 w 595"/>
                <a:gd name="connsiteY37" fmla="*/ 2963 h 6563"/>
                <a:gd name="connsiteX38" fmla="*/ 413 w 595"/>
                <a:gd name="connsiteY38" fmla="*/ 2826 h 6563"/>
                <a:gd name="connsiteX39" fmla="*/ 375 w 595"/>
                <a:gd name="connsiteY39" fmla="*/ 2690 h 6563"/>
                <a:gd name="connsiteX40" fmla="*/ 341 w 595"/>
                <a:gd name="connsiteY40" fmla="*/ 2556 h 6563"/>
                <a:gd name="connsiteX41" fmla="*/ 311 w 595"/>
                <a:gd name="connsiteY41" fmla="*/ 2426 h 6563"/>
                <a:gd name="connsiteX42" fmla="*/ 284 w 595"/>
                <a:gd name="connsiteY42" fmla="*/ 2301 h 6563"/>
                <a:gd name="connsiteX43" fmla="*/ 284 w 595"/>
                <a:gd name="connsiteY43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387 w 595"/>
                <a:gd name="connsiteY26" fmla="*/ 3814 h 6563"/>
                <a:gd name="connsiteX27" fmla="*/ 416 w 595"/>
                <a:gd name="connsiteY27" fmla="*/ 3747 h 6563"/>
                <a:gd name="connsiteX28" fmla="*/ 446 w 595"/>
                <a:gd name="connsiteY28" fmla="*/ 3680 h 6563"/>
                <a:gd name="connsiteX29" fmla="*/ 480 w 595"/>
                <a:gd name="connsiteY29" fmla="*/ 3608 h 6563"/>
                <a:gd name="connsiteX30" fmla="*/ 516 w 595"/>
                <a:gd name="connsiteY30" fmla="*/ 3535 h 6563"/>
                <a:gd name="connsiteX31" fmla="*/ 553 w 595"/>
                <a:gd name="connsiteY31" fmla="*/ 3460 h 6563"/>
                <a:gd name="connsiteX32" fmla="*/ 595 w 595"/>
                <a:gd name="connsiteY32" fmla="*/ 3384 h 6563"/>
                <a:gd name="connsiteX33" fmla="*/ 595 w 595"/>
                <a:gd name="connsiteY33" fmla="*/ 3384 h 6563"/>
                <a:gd name="connsiteX34" fmla="*/ 544 w 595"/>
                <a:gd name="connsiteY34" fmla="*/ 3241 h 6563"/>
                <a:gd name="connsiteX35" fmla="*/ 498 w 595"/>
                <a:gd name="connsiteY35" fmla="*/ 3102 h 6563"/>
                <a:gd name="connsiteX36" fmla="*/ 453 w 595"/>
                <a:gd name="connsiteY36" fmla="*/ 2963 h 6563"/>
                <a:gd name="connsiteX37" fmla="*/ 413 w 595"/>
                <a:gd name="connsiteY37" fmla="*/ 2826 h 6563"/>
                <a:gd name="connsiteX38" fmla="*/ 375 w 595"/>
                <a:gd name="connsiteY38" fmla="*/ 2690 h 6563"/>
                <a:gd name="connsiteX39" fmla="*/ 341 w 595"/>
                <a:gd name="connsiteY39" fmla="*/ 2556 h 6563"/>
                <a:gd name="connsiteX40" fmla="*/ 311 w 595"/>
                <a:gd name="connsiteY40" fmla="*/ 2426 h 6563"/>
                <a:gd name="connsiteX41" fmla="*/ 284 w 595"/>
                <a:gd name="connsiteY41" fmla="*/ 2301 h 6563"/>
                <a:gd name="connsiteX42" fmla="*/ 284 w 595"/>
                <a:gd name="connsiteY42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416 w 595"/>
                <a:gd name="connsiteY26" fmla="*/ 3747 h 6563"/>
                <a:gd name="connsiteX27" fmla="*/ 446 w 595"/>
                <a:gd name="connsiteY27" fmla="*/ 3680 h 6563"/>
                <a:gd name="connsiteX28" fmla="*/ 480 w 595"/>
                <a:gd name="connsiteY28" fmla="*/ 3608 h 6563"/>
                <a:gd name="connsiteX29" fmla="*/ 516 w 595"/>
                <a:gd name="connsiteY29" fmla="*/ 3535 h 6563"/>
                <a:gd name="connsiteX30" fmla="*/ 553 w 595"/>
                <a:gd name="connsiteY30" fmla="*/ 3460 h 6563"/>
                <a:gd name="connsiteX31" fmla="*/ 595 w 595"/>
                <a:gd name="connsiteY31" fmla="*/ 3384 h 6563"/>
                <a:gd name="connsiteX32" fmla="*/ 595 w 595"/>
                <a:gd name="connsiteY32" fmla="*/ 3384 h 6563"/>
                <a:gd name="connsiteX33" fmla="*/ 544 w 595"/>
                <a:gd name="connsiteY33" fmla="*/ 3241 h 6563"/>
                <a:gd name="connsiteX34" fmla="*/ 498 w 595"/>
                <a:gd name="connsiteY34" fmla="*/ 3102 h 6563"/>
                <a:gd name="connsiteX35" fmla="*/ 453 w 595"/>
                <a:gd name="connsiteY35" fmla="*/ 2963 h 6563"/>
                <a:gd name="connsiteX36" fmla="*/ 413 w 595"/>
                <a:gd name="connsiteY36" fmla="*/ 2826 h 6563"/>
                <a:gd name="connsiteX37" fmla="*/ 375 w 595"/>
                <a:gd name="connsiteY37" fmla="*/ 2690 h 6563"/>
                <a:gd name="connsiteX38" fmla="*/ 341 w 595"/>
                <a:gd name="connsiteY38" fmla="*/ 2556 h 6563"/>
                <a:gd name="connsiteX39" fmla="*/ 311 w 595"/>
                <a:gd name="connsiteY39" fmla="*/ 2426 h 6563"/>
                <a:gd name="connsiteX40" fmla="*/ 284 w 595"/>
                <a:gd name="connsiteY40" fmla="*/ 2301 h 6563"/>
                <a:gd name="connsiteX41" fmla="*/ 284 w 595"/>
                <a:gd name="connsiteY41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446 w 595"/>
                <a:gd name="connsiteY26" fmla="*/ 3680 h 6563"/>
                <a:gd name="connsiteX27" fmla="*/ 480 w 595"/>
                <a:gd name="connsiteY27" fmla="*/ 3608 h 6563"/>
                <a:gd name="connsiteX28" fmla="*/ 516 w 595"/>
                <a:gd name="connsiteY28" fmla="*/ 3535 h 6563"/>
                <a:gd name="connsiteX29" fmla="*/ 553 w 595"/>
                <a:gd name="connsiteY29" fmla="*/ 3460 h 6563"/>
                <a:gd name="connsiteX30" fmla="*/ 595 w 595"/>
                <a:gd name="connsiteY30" fmla="*/ 3384 h 6563"/>
                <a:gd name="connsiteX31" fmla="*/ 595 w 595"/>
                <a:gd name="connsiteY31" fmla="*/ 3384 h 6563"/>
                <a:gd name="connsiteX32" fmla="*/ 544 w 595"/>
                <a:gd name="connsiteY32" fmla="*/ 3241 h 6563"/>
                <a:gd name="connsiteX33" fmla="*/ 498 w 595"/>
                <a:gd name="connsiteY33" fmla="*/ 3102 h 6563"/>
                <a:gd name="connsiteX34" fmla="*/ 453 w 595"/>
                <a:gd name="connsiteY34" fmla="*/ 2963 h 6563"/>
                <a:gd name="connsiteX35" fmla="*/ 413 w 595"/>
                <a:gd name="connsiteY35" fmla="*/ 2826 h 6563"/>
                <a:gd name="connsiteX36" fmla="*/ 375 w 595"/>
                <a:gd name="connsiteY36" fmla="*/ 2690 h 6563"/>
                <a:gd name="connsiteX37" fmla="*/ 341 w 595"/>
                <a:gd name="connsiteY37" fmla="*/ 2556 h 6563"/>
                <a:gd name="connsiteX38" fmla="*/ 311 w 595"/>
                <a:gd name="connsiteY38" fmla="*/ 2426 h 6563"/>
                <a:gd name="connsiteX39" fmla="*/ 284 w 595"/>
                <a:gd name="connsiteY39" fmla="*/ 2301 h 6563"/>
                <a:gd name="connsiteX40" fmla="*/ 284 w 595"/>
                <a:gd name="connsiteY40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480 w 595"/>
                <a:gd name="connsiteY26" fmla="*/ 3608 h 6563"/>
                <a:gd name="connsiteX27" fmla="*/ 516 w 595"/>
                <a:gd name="connsiteY27" fmla="*/ 3535 h 6563"/>
                <a:gd name="connsiteX28" fmla="*/ 553 w 595"/>
                <a:gd name="connsiteY28" fmla="*/ 3460 h 6563"/>
                <a:gd name="connsiteX29" fmla="*/ 595 w 595"/>
                <a:gd name="connsiteY29" fmla="*/ 3384 h 6563"/>
                <a:gd name="connsiteX30" fmla="*/ 595 w 595"/>
                <a:gd name="connsiteY30" fmla="*/ 3384 h 6563"/>
                <a:gd name="connsiteX31" fmla="*/ 544 w 595"/>
                <a:gd name="connsiteY31" fmla="*/ 3241 h 6563"/>
                <a:gd name="connsiteX32" fmla="*/ 498 w 595"/>
                <a:gd name="connsiteY32" fmla="*/ 3102 h 6563"/>
                <a:gd name="connsiteX33" fmla="*/ 453 w 595"/>
                <a:gd name="connsiteY33" fmla="*/ 2963 h 6563"/>
                <a:gd name="connsiteX34" fmla="*/ 413 w 595"/>
                <a:gd name="connsiteY34" fmla="*/ 2826 h 6563"/>
                <a:gd name="connsiteX35" fmla="*/ 375 w 595"/>
                <a:gd name="connsiteY35" fmla="*/ 2690 h 6563"/>
                <a:gd name="connsiteX36" fmla="*/ 341 w 595"/>
                <a:gd name="connsiteY36" fmla="*/ 2556 h 6563"/>
                <a:gd name="connsiteX37" fmla="*/ 311 w 595"/>
                <a:gd name="connsiteY37" fmla="*/ 2426 h 6563"/>
                <a:gd name="connsiteX38" fmla="*/ 284 w 595"/>
                <a:gd name="connsiteY38" fmla="*/ 2301 h 6563"/>
                <a:gd name="connsiteX39" fmla="*/ 284 w 595"/>
                <a:gd name="connsiteY39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516 w 595"/>
                <a:gd name="connsiteY26" fmla="*/ 3535 h 6563"/>
                <a:gd name="connsiteX27" fmla="*/ 553 w 595"/>
                <a:gd name="connsiteY27" fmla="*/ 3460 h 6563"/>
                <a:gd name="connsiteX28" fmla="*/ 595 w 595"/>
                <a:gd name="connsiteY28" fmla="*/ 3384 h 6563"/>
                <a:gd name="connsiteX29" fmla="*/ 595 w 595"/>
                <a:gd name="connsiteY29" fmla="*/ 3384 h 6563"/>
                <a:gd name="connsiteX30" fmla="*/ 544 w 595"/>
                <a:gd name="connsiteY30" fmla="*/ 3241 h 6563"/>
                <a:gd name="connsiteX31" fmla="*/ 498 w 595"/>
                <a:gd name="connsiteY31" fmla="*/ 3102 h 6563"/>
                <a:gd name="connsiteX32" fmla="*/ 453 w 595"/>
                <a:gd name="connsiteY32" fmla="*/ 2963 h 6563"/>
                <a:gd name="connsiteX33" fmla="*/ 413 w 595"/>
                <a:gd name="connsiteY33" fmla="*/ 2826 h 6563"/>
                <a:gd name="connsiteX34" fmla="*/ 375 w 595"/>
                <a:gd name="connsiteY34" fmla="*/ 2690 h 6563"/>
                <a:gd name="connsiteX35" fmla="*/ 341 w 595"/>
                <a:gd name="connsiteY35" fmla="*/ 2556 h 6563"/>
                <a:gd name="connsiteX36" fmla="*/ 311 w 595"/>
                <a:gd name="connsiteY36" fmla="*/ 2426 h 6563"/>
                <a:gd name="connsiteX37" fmla="*/ 284 w 595"/>
                <a:gd name="connsiteY37" fmla="*/ 2301 h 6563"/>
                <a:gd name="connsiteX38" fmla="*/ 284 w 595"/>
                <a:gd name="connsiteY38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553 w 595"/>
                <a:gd name="connsiteY26" fmla="*/ 3460 h 6563"/>
                <a:gd name="connsiteX27" fmla="*/ 595 w 595"/>
                <a:gd name="connsiteY27" fmla="*/ 3384 h 6563"/>
                <a:gd name="connsiteX28" fmla="*/ 595 w 595"/>
                <a:gd name="connsiteY28" fmla="*/ 3384 h 6563"/>
                <a:gd name="connsiteX29" fmla="*/ 544 w 595"/>
                <a:gd name="connsiteY29" fmla="*/ 3241 h 6563"/>
                <a:gd name="connsiteX30" fmla="*/ 498 w 595"/>
                <a:gd name="connsiteY30" fmla="*/ 3102 h 6563"/>
                <a:gd name="connsiteX31" fmla="*/ 453 w 595"/>
                <a:gd name="connsiteY31" fmla="*/ 2963 h 6563"/>
                <a:gd name="connsiteX32" fmla="*/ 413 w 595"/>
                <a:gd name="connsiteY32" fmla="*/ 2826 h 6563"/>
                <a:gd name="connsiteX33" fmla="*/ 375 w 595"/>
                <a:gd name="connsiteY33" fmla="*/ 2690 h 6563"/>
                <a:gd name="connsiteX34" fmla="*/ 341 w 595"/>
                <a:gd name="connsiteY34" fmla="*/ 2556 h 6563"/>
                <a:gd name="connsiteX35" fmla="*/ 311 w 595"/>
                <a:gd name="connsiteY35" fmla="*/ 2426 h 6563"/>
                <a:gd name="connsiteX36" fmla="*/ 284 w 595"/>
                <a:gd name="connsiteY36" fmla="*/ 2301 h 6563"/>
                <a:gd name="connsiteX37" fmla="*/ 284 w 595"/>
                <a:gd name="connsiteY37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0 w 595"/>
                <a:gd name="connsiteY24" fmla="*/ 4320 h 6563"/>
                <a:gd name="connsiteX25" fmla="*/ 5 w 595"/>
                <a:gd name="connsiteY25" fmla="*/ 6563 h 6563"/>
                <a:gd name="connsiteX26" fmla="*/ 595 w 595"/>
                <a:gd name="connsiteY26" fmla="*/ 3384 h 6563"/>
                <a:gd name="connsiteX27" fmla="*/ 595 w 595"/>
                <a:gd name="connsiteY27" fmla="*/ 3384 h 6563"/>
                <a:gd name="connsiteX28" fmla="*/ 544 w 595"/>
                <a:gd name="connsiteY28" fmla="*/ 3241 h 6563"/>
                <a:gd name="connsiteX29" fmla="*/ 498 w 595"/>
                <a:gd name="connsiteY29" fmla="*/ 3102 h 6563"/>
                <a:gd name="connsiteX30" fmla="*/ 453 w 595"/>
                <a:gd name="connsiteY30" fmla="*/ 2963 h 6563"/>
                <a:gd name="connsiteX31" fmla="*/ 413 w 595"/>
                <a:gd name="connsiteY31" fmla="*/ 2826 h 6563"/>
                <a:gd name="connsiteX32" fmla="*/ 375 w 595"/>
                <a:gd name="connsiteY32" fmla="*/ 2690 h 6563"/>
                <a:gd name="connsiteX33" fmla="*/ 341 w 595"/>
                <a:gd name="connsiteY33" fmla="*/ 2556 h 6563"/>
                <a:gd name="connsiteX34" fmla="*/ 311 w 595"/>
                <a:gd name="connsiteY34" fmla="*/ 2426 h 6563"/>
                <a:gd name="connsiteX35" fmla="*/ 284 w 595"/>
                <a:gd name="connsiteY35" fmla="*/ 2301 h 6563"/>
                <a:gd name="connsiteX36" fmla="*/ 284 w 595"/>
                <a:gd name="connsiteY36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5 w 595"/>
                <a:gd name="connsiteY24" fmla="*/ 6563 h 6563"/>
                <a:gd name="connsiteX25" fmla="*/ 595 w 595"/>
                <a:gd name="connsiteY25" fmla="*/ 3384 h 6563"/>
                <a:gd name="connsiteX26" fmla="*/ 595 w 595"/>
                <a:gd name="connsiteY26" fmla="*/ 3384 h 6563"/>
                <a:gd name="connsiteX27" fmla="*/ 544 w 595"/>
                <a:gd name="connsiteY27" fmla="*/ 3241 h 6563"/>
                <a:gd name="connsiteX28" fmla="*/ 498 w 595"/>
                <a:gd name="connsiteY28" fmla="*/ 3102 h 6563"/>
                <a:gd name="connsiteX29" fmla="*/ 453 w 595"/>
                <a:gd name="connsiteY29" fmla="*/ 2963 h 6563"/>
                <a:gd name="connsiteX30" fmla="*/ 413 w 595"/>
                <a:gd name="connsiteY30" fmla="*/ 2826 h 6563"/>
                <a:gd name="connsiteX31" fmla="*/ 375 w 595"/>
                <a:gd name="connsiteY31" fmla="*/ 2690 h 6563"/>
                <a:gd name="connsiteX32" fmla="*/ 341 w 595"/>
                <a:gd name="connsiteY32" fmla="*/ 2556 h 6563"/>
                <a:gd name="connsiteX33" fmla="*/ 311 w 595"/>
                <a:gd name="connsiteY33" fmla="*/ 2426 h 6563"/>
                <a:gd name="connsiteX34" fmla="*/ 284 w 595"/>
                <a:gd name="connsiteY34" fmla="*/ 2301 h 6563"/>
                <a:gd name="connsiteX35" fmla="*/ 284 w 595"/>
                <a:gd name="connsiteY35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5 w 595"/>
                <a:gd name="connsiteY24" fmla="*/ 6563 h 6563"/>
                <a:gd name="connsiteX25" fmla="*/ 595 w 595"/>
                <a:gd name="connsiteY25" fmla="*/ 3384 h 6563"/>
                <a:gd name="connsiteX26" fmla="*/ 595 w 595"/>
                <a:gd name="connsiteY26" fmla="*/ 3384 h 6563"/>
                <a:gd name="connsiteX27" fmla="*/ 544 w 595"/>
                <a:gd name="connsiteY27" fmla="*/ 3241 h 6563"/>
                <a:gd name="connsiteX28" fmla="*/ 498 w 595"/>
                <a:gd name="connsiteY28" fmla="*/ 3102 h 6563"/>
                <a:gd name="connsiteX29" fmla="*/ 453 w 595"/>
                <a:gd name="connsiteY29" fmla="*/ 2963 h 6563"/>
                <a:gd name="connsiteX30" fmla="*/ 413 w 595"/>
                <a:gd name="connsiteY30" fmla="*/ 2826 h 6563"/>
                <a:gd name="connsiteX31" fmla="*/ 375 w 595"/>
                <a:gd name="connsiteY31" fmla="*/ 2690 h 6563"/>
                <a:gd name="connsiteX32" fmla="*/ 341 w 595"/>
                <a:gd name="connsiteY32" fmla="*/ 2556 h 6563"/>
                <a:gd name="connsiteX33" fmla="*/ 311 w 595"/>
                <a:gd name="connsiteY33" fmla="*/ 2426 h 6563"/>
                <a:gd name="connsiteX34" fmla="*/ 284 w 595"/>
                <a:gd name="connsiteY34" fmla="*/ 2301 h 6563"/>
                <a:gd name="connsiteX35" fmla="*/ 284 w 595"/>
                <a:gd name="connsiteY35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5 w 595"/>
                <a:gd name="connsiteY24" fmla="*/ 6563 h 6563"/>
                <a:gd name="connsiteX25" fmla="*/ 595 w 595"/>
                <a:gd name="connsiteY25" fmla="*/ 3384 h 6563"/>
                <a:gd name="connsiteX26" fmla="*/ 595 w 595"/>
                <a:gd name="connsiteY26" fmla="*/ 3384 h 6563"/>
                <a:gd name="connsiteX27" fmla="*/ 544 w 595"/>
                <a:gd name="connsiteY27" fmla="*/ 3241 h 6563"/>
                <a:gd name="connsiteX28" fmla="*/ 498 w 595"/>
                <a:gd name="connsiteY28" fmla="*/ 3102 h 6563"/>
                <a:gd name="connsiteX29" fmla="*/ 453 w 595"/>
                <a:gd name="connsiteY29" fmla="*/ 2963 h 6563"/>
                <a:gd name="connsiteX30" fmla="*/ 413 w 595"/>
                <a:gd name="connsiteY30" fmla="*/ 2826 h 6563"/>
                <a:gd name="connsiteX31" fmla="*/ 375 w 595"/>
                <a:gd name="connsiteY31" fmla="*/ 2690 h 6563"/>
                <a:gd name="connsiteX32" fmla="*/ 341 w 595"/>
                <a:gd name="connsiteY32" fmla="*/ 2556 h 6563"/>
                <a:gd name="connsiteX33" fmla="*/ 311 w 595"/>
                <a:gd name="connsiteY33" fmla="*/ 2426 h 6563"/>
                <a:gd name="connsiteX34" fmla="*/ 284 w 595"/>
                <a:gd name="connsiteY34" fmla="*/ 2301 h 6563"/>
                <a:gd name="connsiteX35" fmla="*/ 284 w 595"/>
                <a:gd name="connsiteY35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5 w 595"/>
                <a:gd name="connsiteY24" fmla="*/ 6563 h 6563"/>
                <a:gd name="connsiteX25" fmla="*/ 595 w 595"/>
                <a:gd name="connsiteY25" fmla="*/ 3384 h 6563"/>
                <a:gd name="connsiteX26" fmla="*/ 595 w 595"/>
                <a:gd name="connsiteY26" fmla="*/ 3384 h 6563"/>
                <a:gd name="connsiteX27" fmla="*/ 544 w 595"/>
                <a:gd name="connsiteY27" fmla="*/ 3241 h 6563"/>
                <a:gd name="connsiteX28" fmla="*/ 498 w 595"/>
                <a:gd name="connsiteY28" fmla="*/ 3102 h 6563"/>
                <a:gd name="connsiteX29" fmla="*/ 453 w 595"/>
                <a:gd name="connsiteY29" fmla="*/ 2963 h 6563"/>
                <a:gd name="connsiteX30" fmla="*/ 413 w 595"/>
                <a:gd name="connsiteY30" fmla="*/ 2826 h 6563"/>
                <a:gd name="connsiteX31" fmla="*/ 375 w 595"/>
                <a:gd name="connsiteY31" fmla="*/ 2690 h 6563"/>
                <a:gd name="connsiteX32" fmla="*/ 341 w 595"/>
                <a:gd name="connsiteY32" fmla="*/ 2556 h 6563"/>
                <a:gd name="connsiteX33" fmla="*/ 311 w 595"/>
                <a:gd name="connsiteY33" fmla="*/ 2426 h 6563"/>
                <a:gd name="connsiteX34" fmla="*/ 284 w 595"/>
                <a:gd name="connsiteY34" fmla="*/ 2301 h 6563"/>
                <a:gd name="connsiteX35" fmla="*/ 284 w 595"/>
                <a:gd name="connsiteY35" fmla="*/ 2301 h 6563"/>
                <a:gd name="connsiteX0" fmla="*/ 284 w 595"/>
                <a:gd name="connsiteY0" fmla="*/ 2301 h 6563"/>
                <a:gd name="connsiteX1" fmla="*/ 284 w 595"/>
                <a:gd name="connsiteY1" fmla="*/ 2301 h 6563"/>
                <a:gd name="connsiteX2" fmla="*/ 266 w 595"/>
                <a:gd name="connsiteY2" fmla="*/ 2208 h 6563"/>
                <a:gd name="connsiteX3" fmla="*/ 250 w 595"/>
                <a:gd name="connsiteY3" fmla="*/ 2117 h 6563"/>
                <a:gd name="connsiteX4" fmla="*/ 233 w 595"/>
                <a:gd name="connsiteY4" fmla="*/ 2025 h 6563"/>
                <a:gd name="connsiteX5" fmla="*/ 218 w 595"/>
                <a:gd name="connsiteY5" fmla="*/ 1936 h 6563"/>
                <a:gd name="connsiteX6" fmla="*/ 205 w 595"/>
                <a:gd name="connsiteY6" fmla="*/ 1847 h 6563"/>
                <a:gd name="connsiteX7" fmla="*/ 193 w 595"/>
                <a:gd name="connsiteY7" fmla="*/ 1759 h 6563"/>
                <a:gd name="connsiteX8" fmla="*/ 172 w 595"/>
                <a:gd name="connsiteY8" fmla="*/ 1589 h 6563"/>
                <a:gd name="connsiteX9" fmla="*/ 154 w 595"/>
                <a:gd name="connsiteY9" fmla="*/ 1424 h 6563"/>
                <a:gd name="connsiteX10" fmla="*/ 139 w 595"/>
                <a:gd name="connsiteY10" fmla="*/ 1264 h 6563"/>
                <a:gd name="connsiteX11" fmla="*/ 127 w 595"/>
                <a:gd name="connsiteY11" fmla="*/ 1111 h 6563"/>
                <a:gd name="connsiteX12" fmla="*/ 120 w 595"/>
                <a:gd name="connsiteY12" fmla="*/ 965 h 6563"/>
                <a:gd name="connsiteX13" fmla="*/ 114 w 595"/>
                <a:gd name="connsiteY13" fmla="*/ 827 h 6563"/>
                <a:gd name="connsiteX14" fmla="*/ 109 w 595"/>
                <a:gd name="connsiteY14" fmla="*/ 699 h 6563"/>
                <a:gd name="connsiteX15" fmla="*/ 108 w 595"/>
                <a:gd name="connsiteY15" fmla="*/ 577 h 6563"/>
                <a:gd name="connsiteX16" fmla="*/ 108 w 595"/>
                <a:gd name="connsiteY16" fmla="*/ 467 h 6563"/>
                <a:gd name="connsiteX17" fmla="*/ 109 w 595"/>
                <a:gd name="connsiteY17" fmla="*/ 366 h 6563"/>
                <a:gd name="connsiteX18" fmla="*/ 111 w 595"/>
                <a:gd name="connsiteY18" fmla="*/ 275 h 6563"/>
                <a:gd name="connsiteX19" fmla="*/ 117 w 595"/>
                <a:gd name="connsiteY19" fmla="*/ 129 h 6563"/>
                <a:gd name="connsiteX20" fmla="*/ 117 w 595"/>
                <a:gd name="connsiteY20" fmla="*/ 129 h 6563"/>
                <a:gd name="connsiteX21" fmla="*/ 121 w 595"/>
                <a:gd name="connsiteY21" fmla="*/ 69 h 6563"/>
                <a:gd name="connsiteX22" fmla="*/ 127 w 595"/>
                <a:gd name="connsiteY22" fmla="*/ 0 h 6563"/>
                <a:gd name="connsiteX23" fmla="*/ 0 w 595"/>
                <a:gd name="connsiteY23" fmla="*/ 0 h 6563"/>
                <a:gd name="connsiteX24" fmla="*/ 5 w 595"/>
                <a:gd name="connsiteY24" fmla="*/ 6563 h 6563"/>
                <a:gd name="connsiteX25" fmla="*/ 595 w 595"/>
                <a:gd name="connsiteY25" fmla="*/ 3384 h 6563"/>
                <a:gd name="connsiteX26" fmla="*/ 595 w 595"/>
                <a:gd name="connsiteY26" fmla="*/ 3384 h 6563"/>
                <a:gd name="connsiteX27" fmla="*/ 544 w 595"/>
                <a:gd name="connsiteY27" fmla="*/ 3241 h 6563"/>
                <a:gd name="connsiteX28" fmla="*/ 498 w 595"/>
                <a:gd name="connsiteY28" fmla="*/ 3102 h 6563"/>
                <a:gd name="connsiteX29" fmla="*/ 453 w 595"/>
                <a:gd name="connsiteY29" fmla="*/ 2963 h 6563"/>
                <a:gd name="connsiteX30" fmla="*/ 413 w 595"/>
                <a:gd name="connsiteY30" fmla="*/ 2826 h 6563"/>
                <a:gd name="connsiteX31" fmla="*/ 375 w 595"/>
                <a:gd name="connsiteY31" fmla="*/ 2690 h 6563"/>
                <a:gd name="connsiteX32" fmla="*/ 341 w 595"/>
                <a:gd name="connsiteY32" fmla="*/ 2556 h 6563"/>
                <a:gd name="connsiteX33" fmla="*/ 311 w 595"/>
                <a:gd name="connsiteY33" fmla="*/ 2426 h 6563"/>
                <a:gd name="connsiteX34" fmla="*/ 284 w 595"/>
                <a:gd name="connsiteY34" fmla="*/ 2301 h 6563"/>
                <a:gd name="connsiteX35" fmla="*/ 284 w 595"/>
                <a:gd name="connsiteY35" fmla="*/ 2301 h 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95" h="6563">
                  <a:moveTo>
                    <a:pt x="284" y="2301"/>
                  </a:moveTo>
                  <a:lnTo>
                    <a:pt x="284" y="2301"/>
                  </a:lnTo>
                  <a:lnTo>
                    <a:pt x="266" y="2208"/>
                  </a:lnTo>
                  <a:cubicBezTo>
                    <a:pt x="261" y="2178"/>
                    <a:pt x="255" y="2147"/>
                    <a:pt x="250" y="2117"/>
                  </a:cubicBezTo>
                  <a:cubicBezTo>
                    <a:pt x="244" y="2086"/>
                    <a:pt x="239" y="2056"/>
                    <a:pt x="233" y="2025"/>
                  </a:cubicBezTo>
                  <a:cubicBezTo>
                    <a:pt x="228" y="1995"/>
                    <a:pt x="223" y="1966"/>
                    <a:pt x="218" y="1936"/>
                  </a:cubicBezTo>
                  <a:cubicBezTo>
                    <a:pt x="214" y="1906"/>
                    <a:pt x="209" y="1877"/>
                    <a:pt x="205" y="1847"/>
                  </a:cubicBezTo>
                  <a:cubicBezTo>
                    <a:pt x="201" y="1818"/>
                    <a:pt x="197" y="1788"/>
                    <a:pt x="193" y="1759"/>
                  </a:cubicBezTo>
                  <a:cubicBezTo>
                    <a:pt x="186" y="1702"/>
                    <a:pt x="179" y="1646"/>
                    <a:pt x="172" y="1589"/>
                  </a:cubicBezTo>
                  <a:lnTo>
                    <a:pt x="154" y="1424"/>
                  </a:lnTo>
                  <a:cubicBezTo>
                    <a:pt x="149" y="1371"/>
                    <a:pt x="144" y="1317"/>
                    <a:pt x="139" y="1264"/>
                  </a:cubicBezTo>
                  <a:lnTo>
                    <a:pt x="127" y="1111"/>
                  </a:lnTo>
                  <a:cubicBezTo>
                    <a:pt x="125" y="1062"/>
                    <a:pt x="122" y="1014"/>
                    <a:pt x="120" y="965"/>
                  </a:cubicBezTo>
                  <a:lnTo>
                    <a:pt x="114" y="827"/>
                  </a:lnTo>
                  <a:cubicBezTo>
                    <a:pt x="112" y="784"/>
                    <a:pt x="111" y="742"/>
                    <a:pt x="109" y="699"/>
                  </a:cubicBezTo>
                  <a:cubicBezTo>
                    <a:pt x="109" y="658"/>
                    <a:pt x="108" y="618"/>
                    <a:pt x="108" y="577"/>
                  </a:cubicBezTo>
                  <a:lnTo>
                    <a:pt x="108" y="467"/>
                  </a:lnTo>
                  <a:cubicBezTo>
                    <a:pt x="108" y="433"/>
                    <a:pt x="109" y="400"/>
                    <a:pt x="109" y="366"/>
                  </a:cubicBezTo>
                  <a:cubicBezTo>
                    <a:pt x="110" y="336"/>
                    <a:pt x="110" y="305"/>
                    <a:pt x="111" y="275"/>
                  </a:cubicBezTo>
                  <a:cubicBezTo>
                    <a:pt x="113" y="226"/>
                    <a:pt x="115" y="178"/>
                    <a:pt x="117" y="129"/>
                  </a:cubicBezTo>
                  <a:lnTo>
                    <a:pt x="117" y="129"/>
                  </a:lnTo>
                  <a:cubicBezTo>
                    <a:pt x="118" y="109"/>
                    <a:pt x="120" y="89"/>
                    <a:pt x="121" y="69"/>
                  </a:cubicBezTo>
                  <a:lnTo>
                    <a:pt x="127" y="0"/>
                  </a:lnTo>
                  <a:lnTo>
                    <a:pt x="0" y="0"/>
                  </a:lnTo>
                  <a:cubicBezTo>
                    <a:pt x="2" y="2188"/>
                    <a:pt x="3" y="4375"/>
                    <a:pt x="5" y="6563"/>
                  </a:cubicBezTo>
                  <a:cubicBezTo>
                    <a:pt x="104" y="6407"/>
                    <a:pt x="102" y="4451"/>
                    <a:pt x="595" y="3384"/>
                  </a:cubicBezTo>
                  <a:lnTo>
                    <a:pt x="595" y="3384"/>
                  </a:lnTo>
                  <a:cubicBezTo>
                    <a:pt x="578" y="3336"/>
                    <a:pt x="561" y="3289"/>
                    <a:pt x="544" y="3241"/>
                  </a:cubicBezTo>
                  <a:cubicBezTo>
                    <a:pt x="529" y="3195"/>
                    <a:pt x="513" y="3148"/>
                    <a:pt x="498" y="3102"/>
                  </a:cubicBezTo>
                  <a:cubicBezTo>
                    <a:pt x="483" y="3056"/>
                    <a:pt x="468" y="3009"/>
                    <a:pt x="453" y="2963"/>
                  </a:cubicBezTo>
                  <a:cubicBezTo>
                    <a:pt x="440" y="2917"/>
                    <a:pt x="426" y="2872"/>
                    <a:pt x="413" y="2826"/>
                  </a:cubicBezTo>
                  <a:cubicBezTo>
                    <a:pt x="400" y="2781"/>
                    <a:pt x="388" y="2735"/>
                    <a:pt x="375" y="2690"/>
                  </a:cubicBezTo>
                  <a:cubicBezTo>
                    <a:pt x="364" y="2645"/>
                    <a:pt x="352" y="2601"/>
                    <a:pt x="341" y="2556"/>
                  </a:cubicBezTo>
                  <a:cubicBezTo>
                    <a:pt x="331" y="2513"/>
                    <a:pt x="321" y="2469"/>
                    <a:pt x="311" y="2426"/>
                  </a:cubicBezTo>
                  <a:cubicBezTo>
                    <a:pt x="302" y="2384"/>
                    <a:pt x="293" y="2343"/>
                    <a:pt x="284" y="2301"/>
                  </a:cubicBezTo>
                  <a:lnTo>
                    <a:pt x="284" y="2301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5400000" flipV="1">
              <a:off x="2265675" y="-1680500"/>
              <a:ext cx="3605830" cy="6937025"/>
            </a:xfrm>
            <a:custGeom>
              <a:avLst/>
              <a:gdLst>
                <a:gd name="connsiteX0" fmla="*/ 1341 w 2436"/>
                <a:gd name="connsiteY0" fmla="*/ 660 h 2977"/>
                <a:gd name="connsiteX1" fmla="*/ 1341 w 2436"/>
                <a:gd name="connsiteY1" fmla="*/ 660 h 2977"/>
                <a:gd name="connsiteX2" fmla="*/ 1298 w 2436"/>
                <a:gd name="connsiteY2" fmla="*/ 696 h 2977"/>
                <a:gd name="connsiteX3" fmla="*/ 1253 w 2436"/>
                <a:gd name="connsiteY3" fmla="*/ 735 h 2977"/>
                <a:gd name="connsiteX4" fmla="*/ 1207 w 2436"/>
                <a:gd name="connsiteY4" fmla="*/ 777 h 2977"/>
                <a:gd name="connsiteX5" fmla="*/ 1161 w 2436"/>
                <a:gd name="connsiteY5" fmla="*/ 820 h 2977"/>
                <a:gd name="connsiteX6" fmla="*/ 1114 w 2436"/>
                <a:gd name="connsiteY6" fmla="*/ 867 h 2977"/>
                <a:gd name="connsiteX7" fmla="*/ 1067 w 2436"/>
                <a:gd name="connsiteY7" fmla="*/ 914 h 2977"/>
                <a:gd name="connsiteX8" fmla="*/ 1020 w 2436"/>
                <a:gd name="connsiteY8" fmla="*/ 964 h 2977"/>
                <a:gd name="connsiteX9" fmla="*/ 973 w 2436"/>
                <a:gd name="connsiteY9" fmla="*/ 1017 h 2977"/>
                <a:gd name="connsiteX10" fmla="*/ 926 w 2436"/>
                <a:gd name="connsiteY10" fmla="*/ 1073 h 2977"/>
                <a:gd name="connsiteX11" fmla="*/ 879 w 2436"/>
                <a:gd name="connsiteY11" fmla="*/ 1129 h 2977"/>
                <a:gd name="connsiteX12" fmla="*/ 830 w 2436"/>
                <a:gd name="connsiteY12" fmla="*/ 1189 h 2977"/>
                <a:gd name="connsiteX13" fmla="*/ 784 w 2436"/>
                <a:gd name="connsiteY13" fmla="*/ 1251 h 2977"/>
                <a:gd name="connsiteX14" fmla="*/ 737 w 2436"/>
                <a:gd name="connsiteY14" fmla="*/ 1315 h 2977"/>
                <a:gd name="connsiteX15" fmla="*/ 690 w 2436"/>
                <a:gd name="connsiteY15" fmla="*/ 1383 h 2977"/>
                <a:gd name="connsiteX16" fmla="*/ 643 w 2436"/>
                <a:gd name="connsiteY16" fmla="*/ 1452 h 2977"/>
                <a:gd name="connsiteX17" fmla="*/ 596 w 2436"/>
                <a:gd name="connsiteY17" fmla="*/ 1521 h 2977"/>
                <a:gd name="connsiteX18" fmla="*/ 551 w 2436"/>
                <a:gd name="connsiteY18" fmla="*/ 1596 h 2977"/>
                <a:gd name="connsiteX19" fmla="*/ 506 w 2436"/>
                <a:gd name="connsiteY19" fmla="*/ 1671 h 2977"/>
                <a:gd name="connsiteX20" fmla="*/ 461 w 2436"/>
                <a:gd name="connsiteY20" fmla="*/ 1750 h 2977"/>
                <a:gd name="connsiteX21" fmla="*/ 418 w 2436"/>
                <a:gd name="connsiteY21" fmla="*/ 1831 h 2977"/>
                <a:gd name="connsiteX22" fmla="*/ 375 w 2436"/>
                <a:gd name="connsiteY22" fmla="*/ 1913 h 2977"/>
                <a:gd name="connsiteX23" fmla="*/ 333 w 2436"/>
                <a:gd name="connsiteY23" fmla="*/ 1998 h 2977"/>
                <a:gd name="connsiteX24" fmla="*/ 292 w 2436"/>
                <a:gd name="connsiteY24" fmla="*/ 2086 h 2977"/>
                <a:gd name="connsiteX25" fmla="*/ 253 w 2436"/>
                <a:gd name="connsiteY25" fmla="*/ 2176 h 2977"/>
                <a:gd name="connsiteX26" fmla="*/ 213 w 2436"/>
                <a:gd name="connsiteY26" fmla="*/ 2268 h 2977"/>
                <a:gd name="connsiteX27" fmla="*/ 176 w 2436"/>
                <a:gd name="connsiteY27" fmla="*/ 2362 h 2977"/>
                <a:gd name="connsiteX28" fmla="*/ 140 w 2436"/>
                <a:gd name="connsiteY28" fmla="*/ 2459 h 2977"/>
                <a:gd name="connsiteX29" fmla="*/ 104 w 2436"/>
                <a:gd name="connsiteY29" fmla="*/ 2559 h 2977"/>
                <a:gd name="connsiteX30" fmla="*/ 71 w 2436"/>
                <a:gd name="connsiteY30" fmla="*/ 2660 h 2977"/>
                <a:gd name="connsiteX31" fmla="*/ 39 w 2436"/>
                <a:gd name="connsiteY31" fmla="*/ 2763 h 2977"/>
                <a:gd name="connsiteX32" fmla="*/ 9 w 2436"/>
                <a:gd name="connsiteY32" fmla="*/ 2870 h 2977"/>
                <a:gd name="connsiteX33" fmla="*/ 49 w 2436"/>
                <a:gd name="connsiteY33" fmla="*/ 2960 h 2977"/>
                <a:gd name="connsiteX34" fmla="*/ 290 w 2436"/>
                <a:gd name="connsiteY34" fmla="*/ 2977 h 2977"/>
                <a:gd name="connsiteX35" fmla="*/ 290 w 2436"/>
                <a:gd name="connsiteY35" fmla="*/ 2977 h 2977"/>
                <a:gd name="connsiteX36" fmla="*/ 311 w 2436"/>
                <a:gd name="connsiteY36" fmla="*/ 2889 h 2977"/>
                <a:gd name="connsiteX37" fmla="*/ 335 w 2436"/>
                <a:gd name="connsiteY37" fmla="*/ 2797 h 2977"/>
                <a:gd name="connsiteX38" fmla="*/ 360 w 2436"/>
                <a:gd name="connsiteY38" fmla="*/ 2705 h 2977"/>
                <a:gd name="connsiteX39" fmla="*/ 388 w 2436"/>
                <a:gd name="connsiteY39" fmla="*/ 2609 h 2977"/>
                <a:gd name="connsiteX40" fmla="*/ 416 w 2436"/>
                <a:gd name="connsiteY40" fmla="*/ 2512 h 2977"/>
                <a:gd name="connsiteX41" fmla="*/ 448 w 2436"/>
                <a:gd name="connsiteY41" fmla="*/ 2414 h 2977"/>
                <a:gd name="connsiteX42" fmla="*/ 482 w 2436"/>
                <a:gd name="connsiteY42" fmla="*/ 2315 h 2977"/>
                <a:gd name="connsiteX43" fmla="*/ 517 w 2436"/>
                <a:gd name="connsiteY43" fmla="*/ 2217 h 2977"/>
                <a:gd name="connsiteX44" fmla="*/ 557 w 2436"/>
                <a:gd name="connsiteY44" fmla="*/ 2118 h 2977"/>
                <a:gd name="connsiteX45" fmla="*/ 596 w 2436"/>
                <a:gd name="connsiteY45" fmla="*/ 2018 h 2977"/>
                <a:gd name="connsiteX46" fmla="*/ 639 w 2436"/>
                <a:gd name="connsiteY46" fmla="*/ 1921 h 2977"/>
                <a:gd name="connsiteX47" fmla="*/ 684 w 2436"/>
                <a:gd name="connsiteY47" fmla="*/ 1825 h 2977"/>
                <a:gd name="connsiteX48" fmla="*/ 733 w 2436"/>
                <a:gd name="connsiteY48" fmla="*/ 1730 h 2977"/>
                <a:gd name="connsiteX49" fmla="*/ 784 w 2436"/>
                <a:gd name="connsiteY49" fmla="*/ 1636 h 2977"/>
                <a:gd name="connsiteX50" fmla="*/ 836 w 2436"/>
                <a:gd name="connsiteY50" fmla="*/ 1544 h 2977"/>
                <a:gd name="connsiteX51" fmla="*/ 890 w 2436"/>
                <a:gd name="connsiteY51" fmla="*/ 1456 h 2977"/>
                <a:gd name="connsiteX52" fmla="*/ 890 w 2436"/>
                <a:gd name="connsiteY52" fmla="*/ 1456 h 2977"/>
                <a:gd name="connsiteX53" fmla="*/ 934 w 2436"/>
                <a:gd name="connsiteY53" fmla="*/ 1388 h 2977"/>
                <a:gd name="connsiteX54" fmla="*/ 979 w 2436"/>
                <a:gd name="connsiteY54" fmla="*/ 1323 h 2977"/>
                <a:gd name="connsiteX55" fmla="*/ 1024 w 2436"/>
                <a:gd name="connsiteY55" fmla="*/ 1259 h 2977"/>
                <a:gd name="connsiteX56" fmla="*/ 1071 w 2436"/>
                <a:gd name="connsiteY56" fmla="*/ 1195 h 2977"/>
                <a:gd name="connsiteX57" fmla="*/ 1116 w 2436"/>
                <a:gd name="connsiteY57" fmla="*/ 1133 h 2977"/>
                <a:gd name="connsiteX58" fmla="*/ 1162 w 2436"/>
                <a:gd name="connsiteY58" fmla="*/ 1073 h 2977"/>
                <a:gd name="connsiteX59" fmla="*/ 1209 w 2436"/>
                <a:gd name="connsiteY59" fmla="*/ 1013 h 2977"/>
                <a:gd name="connsiteX60" fmla="*/ 1258 w 2436"/>
                <a:gd name="connsiteY60" fmla="*/ 955 h 2977"/>
                <a:gd name="connsiteX61" fmla="*/ 1307 w 2436"/>
                <a:gd name="connsiteY61" fmla="*/ 897 h 2977"/>
                <a:gd name="connsiteX62" fmla="*/ 1354 w 2436"/>
                <a:gd name="connsiteY62" fmla="*/ 842 h 2977"/>
                <a:gd name="connsiteX63" fmla="*/ 1403 w 2436"/>
                <a:gd name="connsiteY63" fmla="*/ 788 h 2977"/>
                <a:gd name="connsiteX64" fmla="*/ 1453 w 2436"/>
                <a:gd name="connsiteY64" fmla="*/ 734 h 2977"/>
                <a:gd name="connsiteX65" fmla="*/ 1502 w 2436"/>
                <a:gd name="connsiteY65" fmla="*/ 683 h 2977"/>
                <a:gd name="connsiteX66" fmla="*/ 1551 w 2436"/>
                <a:gd name="connsiteY66" fmla="*/ 632 h 2977"/>
                <a:gd name="connsiteX67" fmla="*/ 1601 w 2436"/>
                <a:gd name="connsiteY67" fmla="*/ 583 h 2977"/>
                <a:gd name="connsiteX68" fmla="*/ 1652 w 2436"/>
                <a:gd name="connsiteY68" fmla="*/ 537 h 2977"/>
                <a:gd name="connsiteX69" fmla="*/ 1701 w 2436"/>
                <a:gd name="connsiteY69" fmla="*/ 490 h 2977"/>
                <a:gd name="connsiteX70" fmla="*/ 1751 w 2436"/>
                <a:gd name="connsiteY70" fmla="*/ 445 h 2977"/>
                <a:gd name="connsiteX71" fmla="*/ 1802 w 2436"/>
                <a:gd name="connsiteY71" fmla="*/ 403 h 2977"/>
                <a:gd name="connsiteX72" fmla="*/ 1851 w 2436"/>
                <a:gd name="connsiteY72" fmla="*/ 362 h 2977"/>
                <a:gd name="connsiteX73" fmla="*/ 1902 w 2436"/>
                <a:gd name="connsiteY73" fmla="*/ 323 h 2977"/>
                <a:gd name="connsiteX74" fmla="*/ 1952 w 2436"/>
                <a:gd name="connsiteY74" fmla="*/ 283 h 2977"/>
                <a:gd name="connsiteX75" fmla="*/ 2001 w 2436"/>
                <a:gd name="connsiteY75" fmla="*/ 248 h 2977"/>
                <a:gd name="connsiteX76" fmla="*/ 2050 w 2436"/>
                <a:gd name="connsiteY76" fmla="*/ 214 h 2977"/>
                <a:gd name="connsiteX77" fmla="*/ 2100 w 2436"/>
                <a:gd name="connsiteY77" fmla="*/ 180 h 2977"/>
                <a:gd name="connsiteX78" fmla="*/ 2149 w 2436"/>
                <a:gd name="connsiteY78" fmla="*/ 148 h 2977"/>
                <a:gd name="connsiteX79" fmla="*/ 2198 w 2436"/>
                <a:gd name="connsiteY79" fmla="*/ 120 h 2977"/>
                <a:gd name="connsiteX80" fmla="*/ 2247 w 2436"/>
                <a:gd name="connsiteY80" fmla="*/ 92 h 2977"/>
                <a:gd name="connsiteX81" fmla="*/ 2294 w 2436"/>
                <a:gd name="connsiteY81" fmla="*/ 66 h 2977"/>
                <a:gd name="connsiteX82" fmla="*/ 2342 w 2436"/>
                <a:gd name="connsiteY82" fmla="*/ 43 h 2977"/>
                <a:gd name="connsiteX83" fmla="*/ 2389 w 2436"/>
                <a:gd name="connsiteY83" fmla="*/ 21 h 2977"/>
                <a:gd name="connsiteX84" fmla="*/ 2436 w 2436"/>
                <a:gd name="connsiteY84" fmla="*/ 0 h 2977"/>
                <a:gd name="connsiteX85" fmla="*/ 2436 w 2436"/>
                <a:gd name="connsiteY85" fmla="*/ 0 h 2977"/>
                <a:gd name="connsiteX86" fmla="*/ 2416 w 2436"/>
                <a:gd name="connsiteY86" fmla="*/ 8 h 2977"/>
                <a:gd name="connsiteX87" fmla="*/ 2355 w 2436"/>
                <a:gd name="connsiteY87" fmla="*/ 30 h 2977"/>
                <a:gd name="connsiteX88" fmla="*/ 2310 w 2436"/>
                <a:gd name="connsiteY88" fmla="*/ 49 h 2977"/>
                <a:gd name="connsiteX89" fmla="*/ 2258 w 2436"/>
                <a:gd name="connsiteY89" fmla="*/ 73 h 2977"/>
                <a:gd name="connsiteX90" fmla="*/ 2196 w 2436"/>
                <a:gd name="connsiteY90" fmla="*/ 101 h 2977"/>
                <a:gd name="connsiteX91" fmla="*/ 2127 w 2436"/>
                <a:gd name="connsiteY91" fmla="*/ 135 h 2977"/>
                <a:gd name="connsiteX92" fmla="*/ 2052 w 2436"/>
                <a:gd name="connsiteY92" fmla="*/ 176 h 2977"/>
                <a:gd name="connsiteX93" fmla="*/ 1967 w 2436"/>
                <a:gd name="connsiteY93" fmla="*/ 223 h 2977"/>
                <a:gd name="connsiteX94" fmla="*/ 1877 w 2436"/>
                <a:gd name="connsiteY94" fmla="*/ 278 h 2977"/>
                <a:gd name="connsiteX95" fmla="*/ 1781 w 2436"/>
                <a:gd name="connsiteY95" fmla="*/ 340 h 2977"/>
                <a:gd name="connsiteX96" fmla="*/ 1678 w 2436"/>
                <a:gd name="connsiteY96" fmla="*/ 407 h 2977"/>
                <a:gd name="connsiteX97" fmla="*/ 1571 w 2436"/>
                <a:gd name="connsiteY97" fmla="*/ 484 h 2977"/>
                <a:gd name="connsiteX98" fmla="*/ 1459 w 2436"/>
                <a:gd name="connsiteY98" fmla="*/ 568 h 2977"/>
                <a:gd name="connsiteX99" fmla="*/ 1341 w 2436"/>
                <a:gd name="connsiteY99" fmla="*/ 660 h 2977"/>
                <a:gd name="connsiteX100" fmla="*/ 1341 w 2436"/>
                <a:gd name="connsiteY100" fmla="*/ 660 h 2977"/>
                <a:gd name="connsiteX0" fmla="*/ 1340 w 2435"/>
                <a:gd name="connsiteY0" fmla="*/ 660 h 2977"/>
                <a:gd name="connsiteX1" fmla="*/ 1340 w 2435"/>
                <a:gd name="connsiteY1" fmla="*/ 660 h 2977"/>
                <a:gd name="connsiteX2" fmla="*/ 1297 w 2435"/>
                <a:gd name="connsiteY2" fmla="*/ 696 h 2977"/>
                <a:gd name="connsiteX3" fmla="*/ 1252 w 2435"/>
                <a:gd name="connsiteY3" fmla="*/ 735 h 2977"/>
                <a:gd name="connsiteX4" fmla="*/ 1206 w 2435"/>
                <a:gd name="connsiteY4" fmla="*/ 777 h 2977"/>
                <a:gd name="connsiteX5" fmla="*/ 1160 w 2435"/>
                <a:gd name="connsiteY5" fmla="*/ 820 h 2977"/>
                <a:gd name="connsiteX6" fmla="*/ 1113 w 2435"/>
                <a:gd name="connsiteY6" fmla="*/ 867 h 2977"/>
                <a:gd name="connsiteX7" fmla="*/ 1066 w 2435"/>
                <a:gd name="connsiteY7" fmla="*/ 914 h 2977"/>
                <a:gd name="connsiteX8" fmla="*/ 1019 w 2435"/>
                <a:gd name="connsiteY8" fmla="*/ 964 h 2977"/>
                <a:gd name="connsiteX9" fmla="*/ 972 w 2435"/>
                <a:gd name="connsiteY9" fmla="*/ 1017 h 2977"/>
                <a:gd name="connsiteX10" fmla="*/ 925 w 2435"/>
                <a:gd name="connsiteY10" fmla="*/ 1073 h 2977"/>
                <a:gd name="connsiteX11" fmla="*/ 878 w 2435"/>
                <a:gd name="connsiteY11" fmla="*/ 1129 h 2977"/>
                <a:gd name="connsiteX12" fmla="*/ 829 w 2435"/>
                <a:gd name="connsiteY12" fmla="*/ 1189 h 2977"/>
                <a:gd name="connsiteX13" fmla="*/ 783 w 2435"/>
                <a:gd name="connsiteY13" fmla="*/ 1251 h 2977"/>
                <a:gd name="connsiteX14" fmla="*/ 736 w 2435"/>
                <a:gd name="connsiteY14" fmla="*/ 1315 h 2977"/>
                <a:gd name="connsiteX15" fmla="*/ 689 w 2435"/>
                <a:gd name="connsiteY15" fmla="*/ 1383 h 2977"/>
                <a:gd name="connsiteX16" fmla="*/ 642 w 2435"/>
                <a:gd name="connsiteY16" fmla="*/ 1452 h 2977"/>
                <a:gd name="connsiteX17" fmla="*/ 595 w 2435"/>
                <a:gd name="connsiteY17" fmla="*/ 1521 h 2977"/>
                <a:gd name="connsiteX18" fmla="*/ 550 w 2435"/>
                <a:gd name="connsiteY18" fmla="*/ 1596 h 2977"/>
                <a:gd name="connsiteX19" fmla="*/ 505 w 2435"/>
                <a:gd name="connsiteY19" fmla="*/ 1671 h 2977"/>
                <a:gd name="connsiteX20" fmla="*/ 460 w 2435"/>
                <a:gd name="connsiteY20" fmla="*/ 1750 h 2977"/>
                <a:gd name="connsiteX21" fmla="*/ 417 w 2435"/>
                <a:gd name="connsiteY21" fmla="*/ 1831 h 2977"/>
                <a:gd name="connsiteX22" fmla="*/ 374 w 2435"/>
                <a:gd name="connsiteY22" fmla="*/ 1913 h 2977"/>
                <a:gd name="connsiteX23" fmla="*/ 332 w 2435"/>
                <a:gd name="connsiteY23" fmla="*/ 1998 h 2977"/>
                <a:gd name="connsiteX24" fmla="*/ 291 w 2435"/>
                <a:gd name="connsiteY24" fmla="*/ 2086 h 2977"/>
                <a:gd name="connsiteX25" fmla="*/ 252 w 2435"/>
                <a:gd name="connsiteY25" fmla="*/ 2176 h 2977"/>
                <a:gd name="connsiteX26" fmla="*/ 212 w 2435"/>
                <a:gd name="connsiteY26" fmla="*/ 2268 h 2977"/>
                <a:gd name="connsiteX27" fmla="*/ 175 w 2435"/>
                <a:gd name="connsiteY27" fmla="*/ 2362 h 2977"/>
                <a:gd name="connsiteX28" fmla="*/ 139 w 2435"/>
                <a:gd name="connsiteY28" fmla="*/ 2459 h 2977"/>
                <a:gd name="connsiteX29" fmla="*/ 103 w 2435"/>
                <a:gd name="connsiteY29" fmla="*/ 2559 h 2977"/>
                <a:gd name="connsiteX30" fmla="*/ 70 w 2435"/>
                <a:gd name="connsiteY30" fmla="*/ 2660 h 2977"/>
                <a:gd name="connsiteX31" fmla="*/ 38 w 2435"/>
                <a:gd name="connsiteY31" fmla="*/ 2763 h 2977"/>
                <a:gd name="connsiteX32" fmla="*/ 8 w 2435"/>
                <a:gd name="connsiteY32" fmla="*/ 2870 h 2977"/>
                <a:gd name="connsiteX33" fmla="*/ 60 w 2435"/>
                <a:gd name="connsiteY33" fmla="*/ 2834 h 2977"/>
                <a:gd name="connsiteX34" fmla="*/ 48 w 2435"/>
                <a:gd name="connsiteY34" fmla="*/ 2960 h 2977"/>
                <a:gd name="connsiteX35" fmla="*/ 289 w 2435"/>
                <a:gd name="connsiteY35" fmla="*/ 2977 h 2977"/>
                <a:gd name="connsiteX36" fmla="*/ 289 w 2435"/>
                <a:gd name="connsiteY36" fmla="*/ 2977 h 2977"/>
                <a:gd name="connsiteX37" fmla="*/ 310 w 2435"/>
                <a:gd name="connsiteY37" fmla="*/ 2889 h 2977"/>
                <a:gd name="connsiteX38" fmla="*/ 334 w 2435"/>
                <a:gd name="connsiteY38" fmla="*/ 2797 h 2977"/>
                <a:gd name="connsiteX39" fmla="*/ 359 w 2435"/>
                <a:gd name="connsiteY39" fmla="*/ 2705 h 2977"/>
                <a:gd name="connsiteX40" fmla="*/ 387 w 2435"/>
                <a:gd name="connsiteY40" fmla="*/ 2609 h 2977"/>
                <a:gd name="connsiteX41" fmla="*/ 415 w 2435"/>
                <a:gd name="connsiteY41" fmla="*/ 2512 h 2977"/>
                <a:gd name="connsiteX42" fmla="*/ 447 w 2435"/>
                <a:gd name="connsiteY42" fmla="*/ 2414 h 2977"/>
                <a:gd name="connsiteX43" fmla="*/ 481 w 2435"/>
                <a:gd name="connsiteY43" fmla="*/ 2315 h 2977"/>
                <a:gd name="connsiteX44" fmla="*/ 516 w 2435"/>
                <a:gd name="connsiteY44" fmla="*/ 2217 h 2977"/>
                <a:gd name="connsiteX45" fmla="*/ 556 w 2435"/>
                <a:gd name="connsiteY45" fmla="*/ 2118 h 2977"/>
                <a:gd name="connsiteX46" fmla="*/ 595 w 2435"/>
                <a:gd name="connsiteY46" fmla="*/ 2018 h 2977"/>
                <a:gd name="connsiteX47" fmla="*/ 638 w 2435"/>
                <a:gd name="connsiteY47" fmla="*/ 1921 h 2977"/>
                <a:gd name="connsiteX48" fmla="*/ 683 w 2435"/>
                <a:gd name="connsiteY48" fmla="*/ 1825 h 2977"/>
                <a:gd name="connsiteX49" fmla="*/ 732 w 2435"/>
                <a:gd name="connsiteY49" fmla="*/ 1730 h 2977"/>
                <a:gd name="connsiteX50" fmla="*/ 783 w 2435"/>
                <a:gd name="connsiteY50" fmla="*/ 1636 h 2977"/>
                <a:gd name="connsiteX51" fmla="*/ 835 w 2435"/>
                <a:gd name="connsiteY51" fmla="*/ 1544 h 2977"/>
                <a:gd name="connsiteX52" fmla="*/ 889 w 2435"/>
                <a:gd name="connsiteY52" fmla="*/ 1456 h 2977"/>
                <a:gd name="connsiteX53" fmla="*/ 889 w 2435"/>
                <a:gd name="connsiteY53" fmla="*/ 1456 h 2977"/>
                <a:gd name="connsiteX54" fmla="*/ 933 w 2435"/>
                <a:gd name="connsiteY54" fmla="*/ 1388 h 2977"/>
                <a:gd name="connsiteX55" fmla="*/ 978 w 2435"/>
                <a:gd name="connsiteY55" fmla="*/ 1323 h 2977"/>
                <a:gd name="connsiteX56" fmla="*/ 1023 w 2435"/>
                <a:gd name="connsiteY56" fmla="*/ 1259 h 2977"/>
                <a:gd name="connsiteX57" fmla="*/ 1070 w 2435"/>
                <a:gd name="connsiteY57" fmla="*/ 1195 h 2977"/>
                <a:gd name="connsiteX58" fmla="*/ 1115 w 2435"/>
                <a:gd name="connsiteY58" fmla="*/ 1133 h 2977"/>
                <a:gd name="connsiteX59" fmla="*/ 1161 w 2435"/>
                <a:gd name="connsiteY59" fmla="*/ 1073 h 2977"/>
                <a:gd name="connsiteX60" fmla="*/ 1208 w 2435"/>
                <a:gd name="connsiteY60" fmla="*/ 1013 h 2977"/>
                <a:gd name="connsiteX61" fmla="*/ 1257 w 2435"/>
                <a:gd name="connsiteY61" fmla="*/ 955 h 2977"/>
                <a:gd name="connsiteX62" fmla="*/ 1306 w 2435"/>
                <a:gd name="connsiteY62" fmla="*/ 897 h 2977"/>
                <a:gd name="connsiteX63" fmla="*/ 1353 w 2435"/>
                <a:gd name="connsiteY63" fmla="*/ 842 h 2977"/>
                <a:gd name="connsiteX64" fmla="*/ 1402 w 2435"/>
                <a:gd name="connsiteY64" fmla="*/ 788 h 2977"/>
                <a:gd name="connsiteX65" fmla="*/ 1452 w 2435"/>
                <a:gd name="connsiteY65" fmla="*/ 734 h 2977"/>
                <a:gd name="connsiteX66" fmla="*/ 1501 w 2435"/>
                <a:gd name="connsiteY66" fmla="*/ 683 h 2977"/>
                <a:gd name="connsiteX67" fmla="*/ 1550 w 2435"/>
                <a:gd name="connsiteY67" fmla="*/ 632 h 2977"/>
                <a:gd name="connsiteX68" fmla="*/ 1600 w 2435"/>
                <a:gd name="connsiteY68" fmla="*/ 583 h 2977"/>
                <a:gd name="connsiteX69" fmla="*/ 1651 w 2435"/>
                <a:gd name="connsiteY69" fmla="*/ 537 h 2977"/>
                <a:gd name="connsiteX70" fmla="*/ 1700 w 2435"/>
                <a:gd name="connsiteY70" fmla="*/ 490 h 2977"/>
                <a:gd name="connsiteX71" fmla="*/ 1750 w 2435"/>
                <a:gd name="connsiteY71" fmla="*/ 445 h 2977"/>
                <a:gd name="connsiteX72" fmla="*/ 1801 w 2435"/>
                <a:gd name="connsiteY72" fmla="*/ 403 h 2977"/>
                <a:gd name="connsiteX73" fmla="*/ 1850 w 2435"/>
                <a:gd name="connsiteY73" fmla="*/ 362 h 2977"/>
                <a:gd name="connsiteX74" fmla="*/ 1901 w 2435"/>
                <a:gd name="connsiteY74" fmla="*/ 323 h 2977"/>
                <a:gd name="connsiteX75" fmla="*/ 1951 w 2435"/>
                <a:gd name="connsiteY75" fmla="*/ 283 h 2977"/>
                <a:gd name="connsiteX76" fmla="*/ 2000 w 2435"/>
                <a:gd name="connsiteY76" fmla="*/ 248 h 2977"/>
                <a:gd name="connsiteX77" fmla="*/ 2049 w 2435"/>
                <a:gd name="connsiteY77" fmla="*/ 214 h 2977"/>
                <a:gd name="connsiteX78" fmla="*/ 2099 w 2435"/>
                <a:gd name="connsiteY78" fmla="*/ 180 h 2977"/>
                <a:gd name="connsiteX79" fmla="*/ 2148 w 2435"/>
                <a:gd name="connsiteY79" fmla="*/ 148 h 2977"/>
                <a:gd name="connsiteX80" fmla="*/ 2197 w 2435"/>
                <a:gd name="connsiteY80" fmla="*/ 120 h 2977"/>
                <a:gd name="connsiteX81" fmla="*/ 2246 w 2435"/>
                <a:gd name="connsiteY81" fmla="*/ 92 h 2977"/>
                <a:gd name="connsiteX82" fmla="*/ 2293 w 2435"/>
                <a:gd name="connsiteY82" fmla="*/ 66 h 2977"/>
                <a:gd name="connsiteX83" fmla="*/ 2341 w 2435"/>
                <a:gd name="connsiteY83" fmla="*/ 43 h 2977"/>
                <a:gd name="connsiteX84" fmla="*/ 2388 w 2435"/>
                <a:gd name="connsiteY84" fmla="*/ 21 h 2977"/>
                <a:gd name="connsiteX85" fmla="*/ 2435 w 2435"/>
                <a:gd name="connsiteY85" fmla="*/ 0 h 2977"/>
                <a:gd name="connsiteX86" fmla="*/ 2435 w 2435"/>
                <a:gd name="connsiteY86" fmla="*/ 0 h 2977"/>
                <a:gd name="connsiteX87" fmla="*/ 2415 w 2435"/>
                <a:gd name="connsiteY87" fmla="*/ 8 h 2977"/>
                <a:gd name="connsiteX88" fmla="*/ 2354 w 2435"/>
                <a:gd name="connsiteY88" fmla="*/ 30 h 2977"/>
                <a:gd name="connsiteX89" fmla="*/ 2309 w 2435"/>
                <a:gd name="connsiteY89" fmla="*/ 49 h 2977"/>
                <a:gd name="connsiteX90" fmla="*/ 2257 w 2435"/>
                <a:gd name="connsiteY90" fmla="*/ 73 h 2977"/>
                <a:gd name="connsiteX91" fmla="*/ 2195 w 2435"/>
                <a:gd name="connsiteY91" fmla="*/ 101 h 2977"/>
                <a:gd name="connsiteX92" fmla="*/ 2126 w 2435"/>
                <a:gd name="connsiteY92" fmla="*/ 135 h 2977"/>
                <a:gd name="connsiteX93" fmla="*/ 2051 w 2435"/>
                <a:gd name="connsiteY93" fmla="*/ 176 h 2977"/>
                <a:gd name="connsiteX94" fmla="*/ 1966 w 2435"/>
                <a:gd name="connsiteY94" fmla="*/ 223 h 2977"/>
                <a:gd name="connsiteX95" fmla="*/ 1876 w 2435"/>
                <a:gd name="connsiteY95" fmla="*/ 278 h 2977"/>
                <a:gd name="connsiteX96" fmla="*/ 1780 w 2435"/>
                <a:gd name="connsiteY96" fmla="*/ 340 h 2977"/>
                <a:gd name="connsiteX97" fmla="*/ 1677 w 2435"/>
                <a:gd name="connsiteY97" fmla="*/ 407 h 2977"/>
                <a:gd name="connsiteX98" fmla="*/ 1570 w 2435"/>
                <a:gd name="connsiteY98" fmla="*/ 484 h 2977"/>
                <a:gd name="connsiteX99" fmla="*/ 1458 w 2435"/>
                <a:gd name="connsiteY99" fmla="*/ 568 h 2977"/>
                <a:gd name="connsiteX100" fmla="*/ 1340 w 2435"/>
                <a:gd name="connsiteY100" fmla="*/ 660 h 2977"/>
                <a:gd name="connsiteX101" fmla="*/ 1340 w 2435"/>
                <a:gd name="connsiteY101" fmla="*/ 660 h 2977"/>
                <a:gd name="connsiteX0" fmla="*/ 1340 w 2435"/>
                <a:gd name="connsiteY0" fmla="*/ 660 h 2977"/>
                <a:gd name="connsiteX1" fmla="*/ 1340 w 2435"/>
                <a:gd name="connsiteY1" fmla="*/ 660 h 2977"/>
                <a:gd name="connsiteX2" fmla="*/ 1297 w 2435"/>
                <a:gd name="connsiteY2" fmla="*/ 696 h 2977"/>
                <a:gd name="connsiteX3" fmla="*/ 1252 w 2435"/>
                <a:gd name="connsiteY3" fmla="*/ 735 h 2977"/>
                <a:gd name="connsiteX4" fmla="*/ 1206 w 2435"/>
                <a:gd name="connsiteY4" fmla="*/ 777 h 2977"/>
                <a:gd name="connsiteX5" fmla="*/ 1160 w 2435"/>
                <a:gd name="connsiteY5" fmla="*/ 820 h 2977"/>
                <a:gd name="connsiteX6" fmla="*/ 1113 w 2435"/>
                <a:gd name="connsiteY6" fmla="*/ 867 h 2977"/>
                <a:gd name="connsiteX7" fmla="*/ 1066 w 2435"/>
                <a:gd name="connsiteY7" fmla="*/ 914 h 2977"/>
                <a:gd name="connsiteX8" fmla="*/ 1019 w 2435"/>
                <a:gd name="connsiteY8" fmla="*/ 964 h 2977"/>
                <a:gd name="connsiteX9" fmla="*/ 972 w 2435"/>
                <a:gd name="connsiteY9" fmla="*/ 1017 h 2977"/>
                <a:gd name="connsiteX10" fmla="*/ 925 w 2435"/>
                <a:gd name="connsiteY10" fmla="*/ 1073 h 2977"/>
                <a:gd name="connsiteX11" fmla="*/ 878 w 2435"/>
                <a:gd name="connsiteY11" fmla="*/ 1129 h 2977"/>
                <a:gd name="connsiteX12" fmla="*/ 829 w 2435"/>
                <a:gd name="connsiteY12" fmla="*/ 1189 h 2977"/>
                <a:gd name="connsiteX13" fmla="*/ 783 w 2435"/>
                <a:gd name="connsiteY13" fmla="*/ 1251 h 2977"/>
                <a:gd name="connsiteX14" fmla="*/ 736 w 2435"/>
                <a:gd name="connsiteY14" fmla="*/ 1315 h 2977"/>
                <a:gd name="connsiteX15" fmla="*/ 689 w 2435"/>
                <a:gd name="connsiteY15" fmla="*/ 1383 h 2977"/>
                <a:gd name="connsiteX16" fmla="*/ 642 w 2435"/>
                <a:gd name="connsiteY16" fmla="*/ 1452 h 2977"/>
                <a:gd name="connsiteX17" fmla="*/ 595 w 2435"/>
                <a:gd name="connsiteY17" fmla="*/ 1521 h 2977"/>
                <a:gd name="connsiteX18" fmla="*/ 550 w 2435"/>
                <a:gd name="connsiteY18" fmla="*/ 1596 h 2977"/>
                <a:gd name="connsiteX19" fmla="*/ 505 w 2435"/>
                <a:gd name="connsiteY19" fmla="*/ 1671 h 2977"/>
                <a:gd name="connsiteX20" fmla="*/ 460 w 2435"/>
                <a:gd name="connsiteY20" fmla="*/ 1750 h 2977"/>
                <a:gd name="connsiteX21" fmla="*/ 417 w 2435"/>
                <a:gd name="connsiteY21" fmla="*/ 1831 h 2977"/>
                <a:gd name="connsiteX22" fmla="*/ 374 w 2435"/>
                <a:gd name="connsiteY22" fmla="*/ 1913 h 2977"/>
                <a:gd name="connsiteX23" fmla="*/ 332 w 2435"/>
                <a:gd name="connsiteY23" fmla="*/ 1998 h 2977"/>
                <a:gd name="connsiteX24" fmla="*/ 291 w 2435"/>
                <a:gd name="connsiteY24" fmla="*/ 2086 h 2977"/>
                <a:gd name="connsiteX25" fmla="*/ 252 w 2435"/>
                <a:gd name="connsiteY25" fmla="*/ 2176 h 2977"/>
                <a:gd name="connsiteX26" fmla="*/ 212 w 2435"/>
                <a:gd name="connsiteY26" fmla="*/ 2268 h 2977"/>
                <a:gd name="connsiteX27" fmla="*/ 175 w 2435"/>
                <a:gd name="connsiteY27" fmla="*/ 2362 h 2977"/>
                <a:gd name="connsiteX28" fmla="*/ 139 w 2435"/>
                <a:gd name="connsiteY28" fmla="*/ 2459 h 2977"/>
                <a:gd name="connsiteX29" fmla="*/ 103 w 2435"/>
                <a:gd name="connsiteY29" fmla="*/ 2559 h 2977"/>
                <a:gd name="connsiteX30" fmla="*/ 70 w 2435"/>
                <a:gd name="connsiteY30" fmla="*/ 2660 h 2977"/>
                <a:gd name="connsiteX31" fmla="*/ 38 w 2435"/>
                <a:gd name="connsiteY31" fmla="*/ 2763 h 2977"/>
                <a:gd name="connsiteX32" fmla="*/ 60 w 2435"/>
                <a:gd name="connsiteY32" fmla="*/ 2834 h 2977"/>
                <a:gd name="connsiteX33" fmla="*/ 48 w 2435"/>
                <a:gd name="connsiteY33" fmla="*/ 2960 h 2977"/>
                <a:gd name="connsiteX34" fmla="*/ 289 w 2435"/>
                <a:gd name="connsiteY34" fmla="*/ 2977 h 2977"/>
                <a:gd name="connsiteX35" fmla="*/ 289 w 2435"/>
                <a:gd name="connsiteY35" fmla="*/ 2977 h 2977"/>
                <a:gd name="connsiteX36" fmla="*/ 310 w 2435"/>
                <a:gd name="connsiteY36" fmla="*/ 2889 h 2977"/>
                <a:gd name="connsiteX37" fmla="*/ 334 w 2435"/>
                <a:gd name="connsiteY37" fmla="*/ 2797 h 2977"/>
                <a:gd name="connsiteX38" fmla="*/ 359 w 2435"/>
                <a:gd name="connsiteY38" fmla="*/ 2705 h 2977"/>
                <a:gd name="connsiteX39" fmla="*/ 387 w 2435"/>
                <a:gd name="connsiteY39" fmla="*/ 2609 h 2977"/>
                <a:gd name="connsiteX40" fmla="*/ 415 w 2435"/>
                <a:gd name="connsiteY40" fmla="*/ 2512 h 2977"/>
                <a:gd name="connsiteX41" fmla="*/ 447 w 2435"/>
                <a:gd name="connsiteY41" fmla="*/ 2414 h 2977"/>
                <a:gd name="connsiteX42" fmla="*/ 481 w 2435"/>
                <a:gd name="connsiteY42" fmla="*/ 2315 h 2977"/>
                <a:gd name="connsiteX43" fmla="*/ 516 w 2435"/>
                <a:gd name="connsiteY43" fmla="*/ 2217 h 2977"/>
                <a:gd name="connsiteX44" fmla="*/ 556 w 2435"/>
                <a:gd name="connsiteY44" fmla="*/ 2118 h 2977"/>
                <a:gd name="connsiteX45" fmla="*/ 595 w 2435"/>
                <a:gd name="connsiteY45" fmla="*/ 2018 h 2977"/>
                <a:gd name="connsiteX46" fmla="*/ 638 w 2435"/>
                <a:gd name="connsiteY46" fmla="*/ 1921 h 2977"/>
                <a:gd name="connsiteX47" fmla="*/ 683 w 2435"/>
                <a:gd name="connsiteY47" fmla="*/ 1825 h 2977"/>
                <a:gd name="connsiteX48" fmla="*/ 732 w 2435"/>
                <a:gd name="connsiteY48" fmla="*/ 1730 h 2977"/>
                <a:gd name="connsiteX49" fmla="*/ 783 w 2435"/>
                <a:gd name="connsiteY49" fmla="*/ 1636 h 2977"/>
                <a:gd name="connsiteX50" fmla="*/ 835 w 2435"/>
                <a:gd name="connsiteY50" fmla="*/ 1544 h 2977"/>
                <a:gd name="connsiteX51" fmla="*/ 889 w 2435"/>
                <a:gd name="connsiteY51" fmla="*/ 1456 h 2977"/>
                <a:gd name="connsiteX52" fmla="*/ 889 w 2435"/>
                <a:gd name="connsiteY52" fmla="*/ 1456 h 2977"/>
                <a:gd name="connsiteX53" fmla="*/ 933 w 2435"/>
                <a:gd name="connsiteY53" fmla="*/ 1388 h 2977"/>
                <a:gd name="connsiteX54" fmla="*/ 978 w 2435"/>
                <a:gd name="connsiteY54" fmla="*/ 1323 h 2977"/>
                <a:gd name="connsiteX55" fmla="*/ 1023 w 2435"/>
                <a:gd name="connsiteY55" fmla="*/ 1259 h 2977"/>
                <a:gd name="connsiteX56" fmla="*/ 1070 w 2435"/>
                <a:gd name="connsiteY56" fmla="*/ 1195 h 2977"/>
                <a:gd name="connsiteX57" fmla="*/ 1115 w 2435"/>
                <a:gd name="connsiteY57" fmla="*/ 1133 h 2977"/>
                <a:gd name="connsiteX58" fmla="*/ 1161 w 2435"/>
                <a:gd name="connsiteY58" fmla="*/ 1073 h 2977"/>
                <a:gd name="connsiteX59" fmla="*/ 1208 w 2435"/>
                <a:gd name="connsiteY59" fmla="*/ 1013 h 2977"/>
                <a:gd name="connsiteX60" fmla="*/ 1257 w 2435"/>
                <a:gd name="connsiteY60" fmla="*/ 955 h 2977"/>
                <a:gd name="connsiteX61" fmla="*/ 1306 w 2435"/>
                <a:gd name="connsiteY61" fmla="*/ 897 h 2977"/>
                <a:gd name="connsiteX62" fmla="*/ 1353 w 2435"/>
                <a:gd name="connsiteY62" fmla="*/ 842 h 2977"/>
                <a:gd name="connsiteX63" fmla="*/ 1402 w 2435"/>
                <a:gd name="connsiteY63" fmla="*/ 788 h 2977"/>
                <a:gd name="connsiteX64" fmla="*/ 1452 w 2435"/>
                <a:gd name="connsiteY64" fmla="*/ 734 h 2977"/>
                <a:gd name="connsiteX65" fmla="*/ 1501 w 2435"/>
                <a:gd name="connsiteY65" fmla="*/ 683 h 2977"/>
                <a:gd name="connsiteX66" fmla="*/ 1550 w 2435"/>
                <a:gd name="connsiteY66" fmla="*/ 632 h 2977"/>
                <a:gd name="connsiteX67" fmla="*/ 1600 w 2435"/>
                <a:gd name="connsiteY67" fmla="*/ 583 h 2977"/>
                <a:gd name="connsiteX68" fmla="*/ 1651 w 2435"/>
                <a:gd name="connsiteY68" fmla="*/ 537 h 2977"/>
                <a:gd name="connsiteX69" fmla="*/ 1700 w 2435"/>
                <a:gd name="connsiteY69" fmla="*/ 490 h 2977"/>
                <a:gd name="connsiteX70" fmla="*/ 1750 w 2435"/>
                <a:gd name="connsiteY70" fmla="*/ 445 h 2977"/>
                <a:gd name="connsiteX71" fmla="*/ 1801 w 2435"/>
                <a:gd name="connsiteY71" fmla="*/ 403 h 2977"/>
                <a:gd name="connsiteX72" fmla="*/ 1850 w 2435"/>
                <a:gd name="connsiteY72" fmla="*/ 362 h 2977"/>
                <a:gd name="connsiteX73" fmla="*/ 1901 w 2435"/>
                <a:gd name="connsiteY73" fmla="*/ 323 h 2977"/>
                <a:gd name="connsiteX74" fmla="*/ 1951 w 2435"/>
                <a:gd name="connsiteY74" fmla="*/ 283 h 2977"/>
                <a:gd name="connsiteX75" fmla="*/ 2000 w 2435"/>
                <a:gd name="connsiteY75" fmla="*/ 248 h 2977"/>
                <a:gd name="connsiteX76" fmla="*/ 2049 w 2435"/>
                <a:gd name="connsiteY76" fmla="*/ 214 h 2977"/>
                <a:gd name="connsiteX77" fmla="*/ 2099 w 2435"/>
                <a:gd name="connsiteY77" fmla="*/ 180 h 2977"/>
                <a:gd name="connsiteX78" fmla="*/ 2148 w 2435"/>
                <a:gd name="connsiteY78" fmla="*/ 148 h 2977"/>
                <a:gd name="connsiteX79" fmla="*/ 2197 w 2435"/>
                <a:gd name="connsiteY79" fmla="*/ 120 h 2977"/>
                <a:gd name="connsiteX80" fmla="*/ 2246 w 2435"/>
                <a:gd name="connsiteY80" fmla="*/ 92 h 2977"/>
                <a:gd name="connsiteX81" fmla="*/ 2293 w 2435"/>
                <a:gd name="connsiteY81" fmla="*/ 66 h 2977"/>
                <a:gd name="connsiteX82" fmla="*/ 2341 w 2435"/>
                <a:gd name="connsiteY82" fmla="*/ 43 h 2977"/>
                <a:gd name="connsiteX83" fmla="*/ 2388 w 2435"/>
                <a:gd name="connsiteY83" fmla="*/ 21 h 2977"/>
                <a:gd name="connsiteX84" fmla="*/ 2435 w 2435"/>
                <a:gd name="connsiteY84" fmla="*/ 0 h 2977"/>
                <a:gd name="connsiteX85" fmla="*/ 2435 w 2435"/>
                <a:gd name="connsiteY85" fmla="*/ 0 h 2977"/>
                <a:gd name="connsiteX86" fmla="*/ 2415 w 2435"/>
                <a:gd name="connsiteY86" fmla="*/ 8 h 2977"/>
                <a:gd name="connsiteX87" fmla="*/ 2354 w 2435"/>
                <a:gd name="connsiteY87" fmla="*/ 30 h 2977"/>
                <a:gd name="connsiteX88" fmla="*/ 2309 w 2435"/>
                <a:gd name="connsiteY88" fmla="*/ 49 h 2977"/>
                <a:gd name="connsiteX89" fmla="*/ 2257 w 2435"/>
                <a:gd name="connsiteY89" fmla="*/ 73 h 2977"/>
                <a:gd name="connsiteX90" fmla="*/ 2195 w 2435"/>
                <a:gd name="connsiteY90" fmla="*/ 101 h 2977"/>
                <a:gd name="connsiteX91" fmla="*/ 2126 w 2435"/>
                <a:gd name="connsiteY91" fmla="*/ 135 h 2977"/>
                <a:gd name="connsiteX92" fmla="*/ 2051 w 2435"/>
                <a:gd name="connsiteY92" fmla="*/ 176 h 2977"/>
                <a:gd name="connsiteX93" fmla="*/ 1966 w 2435"/>
                <a:gd name="connsiteY93" fmla="*/ 223 h 2977"/>
                <a:gd name="connsiteX94" fmla="*/ 1876 w 2435"/>
                <a:gd name="connsiteY94" fmla="*/ 278 h 2977"/>
                <a:gd name="connsiteX95" fmla="*/ 1780 w 2435"/>
                <a:gd name="connsiteY95" fmla="*/ 340 h 2977"/>
                <a:gd name="connsiteX96" fmla="*/ 1677 w 2435"/>
                <a:gd name="connsiteY96" fmla="*/ 407 h 2977"/>
                <a:gd name="connsiteX97" fmla="*/ 1570 w 2435"/>
                <a:gd name="connsiteY97" fmla="*/ 484 h 2977"/>
                <a:gd name="connsiteX98" fmla="*/ 1458 w 2435"/>
                <a:gd name="connsiteY98" fmla="*/ 568 h 2977"/>
                <a:gd name="connsiteX99" fmla="*/ 1340 w 2435"/>
                <a:gd name="connsiteY99" fmla="*/ 660 h 2977"/>
                <a:gd name="connsiteX100" fmla="*/ 1340 w 2435"/>
                <a:gd name="connsiteY100" fmla="*/ 660 h 2977"/>
                <a:gd name="connsiteX0" fmla="*/ 1340 w 2435"/>
                <a:gd name="connsiteY0" fmla="*/ 660 h 2977"/>
                <a:gd name="connsiteX1" fmla="*/ 1340 w 2435"/>
                <a:gd name="connsiteY1" fmla="*/ 660 h 2977"/>
                <a:gd name="connsiteX2" fmla="*/ 1297 w 2435"/>
                <a:gd name="connsiteY2" fmla="*/ 696 h 2977"/>
                <a:gd name="connsiteX3" fmla="*/ 1252 w 2435"/>
                <a:gd name="connsiteY3" fmla="*/ 735 h 2977"/>
                <a:gd name="connsiteX4" fmla="*/ 1206 w 2435"/>
                <a:gd name="connsiteY4" fmla="*/ 777 h 2977"/>
                <a:gd name="connsiteX5" fmla="*/ 1160 w 2435"/>
                <a:gd name="connsiteY5" fmla="*/ 820 h 2977"/>
                <a:gd name="connsiteX6" fmla="*/ 1113 w 2435"/>
                <a:gd name="connsiteY6" fmla="*/ 867 h 2977"/>
                <a:gd name="connsiteX7" fmla="*/ 1066 w 2435"/>
                <a:gd name="connsiteY7" fmla="*/ 914 h 2977"/>
                <a:gd name="connsiteX8" fmla="*/ 1019 w 2435"/>
                <a:gd name="connsiteY8" fmla="*/ 964 h 2977"/>
                <a:gd name="connsiteX9" fmla="*/ 972 w 2435"/>
                <a:gd name="connsiteY9" fmla="*/ 1017 h 2977"/>
                <a:gd name="connsiteX10" fmla="*/ 925 w 2435"/>
                <a:gd name="connsiteY10" fmla="*/ 1073 h 2977"/>
                <a:gd name="connsiteX11" fmla="*/ 878 w 2435"/>
                <a:gd name="connsiteY11" fmla="*/ 1129 h 2977"/>
                <a:gd name="connsiteX12" fmla="*/ 829 w 2435"/>
                <a:gd name="connsiteY12" fmla="*/ 1189 h 2977"/>
                <a:gd name="connsiteX13" fmla="*/ 783 w 2435"/>
                <a:gd name="connsiteY13" fmla="*/ 1251 h 2977"/>
                <a:gd name="connsiteX14" fmla="*/ 736 w 2435"/>
                <a:gd name="connsiteY14" fmla="*/ 1315 h 2977"/>
                <a:gd name="connsiteX15" fmla="*/ 689 w 2435"/>
                <a:gd name="connsiteY15" fmla="*/ 1383 h 2977"/>
                <a:gd name="connsiteX16" fmla="*/ 642 w 2435"/>
                <a:gd name="connsiteY16" fmla="*/ 1452 h 2977"/>
                <a:gd name="connsiteX17" fmla="*/ 595 w 2435"/>
                <a:gd name="connsiteY17" fmla="*/ 1521 h 2977"/>
                <a:gd name="connsiteX18" fmla="*/ 550 w 2435"/>
                <a:gd name="connsiteY18" fmla="*/ 1596 h 2977"/>
                <a:gd name="connsiteX19" fmla="*/ 505 w 2435"/>
                <a:gd name="connsiteY19" fmla="*/ 1671 h 2977"/>
                <a:gd name="connsiteX20" fmla="*/ 460 w 2435"/>
                <a:gd name="connsiteY20" fmla="*/ 1750 h 2977"/>
                <a:gd name="connsiteX21" fmla="*/ 417 w 2435"/>
                <a:gd name="connsiteY21" fmla="*/ 1831 h 2977"/>
                <a:gd name="connsiteX22" fmla="*/ 374 w 2435"/>
                <a:gd name="connsiteY22" fmla="*/ 1913 h 2977"/>
                <a:gd name="connsiteX23" fmla="*/ 332 w 2435"/>
                <a:gd name="connsiteY23" fmla="*/ 1998 h 2977"/>
                <a:gd name="connsiteX24" fmla="*/ 291 w 2435"/>
                <a:gd name="connsiteY24" fmla="*/ 2086 h 2977"/>
                <a:gd name="connsiteX25" fmla="*/ 252 w 2435"/>
                <a:gd name="connsiteY25" fmla="*/ 2176 h 2977"/>
                <a:gd name="connsiteX26" fmla="*/ 212 w 2435"/>
                <a:gd name="connsiteY26" fmla="*/ 2268 h 2977"/>
                <a:gd name="connsiteX27" fmla="*/ 175 w 2435"/>
                <a:gd name="connsiteY27" fmla="*/ 2362 h 2977"/>
                <a:gd name="connsiteX28" fmla="*/ 139 w 2435"/>
                <a:gd name="connsiteY28" fmla="*/ 2459 h 2977"/>
                <a:gd name="connsiteX29" fmla="*/ 103 w 2435"/>
                <a:gd name="connsiteY29" fmla="*/ 2559 h 2977"/>
                <a:gd name="connsiteX30" fmla="*/ 70 w 2435"/>
                <a:gd name="connsiteY30" fmla="*/ 2660 h 2977"/>
                <a:gd name="connsiteX31" fmla="*/ 60 w 2435"/>
                <a:gd name="connsiteY31" fmla="*/ 2834 h 2977"/>
                <a:gd name="connsiteX32" fmla="*/ 48 w 2435"/>
                <a:gd name="connsiteY32" fmla="*/ 2960 h 2977"/>
                <a:gd name="connsiteX33" fmla="*/ 289 w 2435"/>
                <a:gd name="connsiteY33" fmla="*/ 2977 h 2977"/>
                <a:gd name="connsiteX34" fmla="*/ 289 w 2435"/>
                <a:gd name="connsiteY34" fmla="*/ 2977 h 2977"/>
                <a:gd name="connsiteX35" fmla="*/ 310 w 2435"/>
                <a:gd name="connsiteY35" fmla="*/ 2889 h 2977"/>
                <a:gd name="connsiteX36" fmla="*/ 334 w 2435"/>
                <a:gd name="connsiteY36" fmla="*/ 2797 h 2977"/>
                <a:gd name="connsiteX37" fmla="*/ 359 w 2435"/>
                <a:gd name="connsiteY37" fmla="*/ 2705 h 2977"/>
                <a:gd name="connsiteX38" fmla="*/ 387 w 2435"/>
                <a:gd name="connsiteY38" fmla="*/ 2609 h 2977"/>
                <a:gd name="connsiteX39" fmla="*/ 415 w 2435"/>
                <a:gd name="connsiteY39" fmla="*/ 2512 h 2977"/>
                <a:gd name="connsiteX40" fmla="*/ 447 w 2435"/>
                <a:gd name="connsiteY40" fmla="*/ 2414 h 2977"/>
                <a:gd name="connsiteX41" fmla="*/ 481 w 2435"/>
                <a:gd name="connsiteY41" fmla="*/ 2315 h 2977"/>
                <a:gd name="connsiteX42" fmla="*/ 516 w 2435"/>
                <a:gd name="connsiteY42" fmla="*/ 2217 h 2977"/>
                <a:gd name="connsiteX43" fmla="*/ 556 w 2435"/>
                <a:gd name="connsiteY43" fmla="*/ 2118 h 2977"/>
                <a:gd name="connsiteX44" fmla="*/ 595 w 2435"/>
                <a:gd name="connsiteY44" fmla="*/ 2018 h 2977"/>
                <a:gd name="connsiteX45" fmla="*/ 638 w 2435"/>
                <a:gd name="connsiteY45" fmla="*/ 1921 h 2977"/>
                <a:gd name="connsiteX46" fmla="*/ 683 w 2435"/>
                <a:gd name="connsiteY46" fmla="*/ 1825 h 2977"/>
                <a:gd name="connsiteX47" fmla="*/ 732 w 2435"/>
                <a:gd name="connsiteY47" fmla="*/ 1730 h 2977"/>
                <a:gd name="connsiteX48" fmla="*/ 783 w 2435"/>
                <a:gd name="connsiteY48" fmla="*/ 1636 h 2977"/>
                <a:gd name="connsiteX49" fmla="*/ 835 w 2435"/>
                <a:gd name="connsiteY49" fmla="*/ 1544 h 2977"/>
                <a:gd name="connsiteX50" fmla="*/ 889 w 2435"/>
                <a:gd name="connsiteY50" fmla="*/ 1456 h 2977"/>
                <a:gd name="connsiteX51" fmla="*/ 889 w 2435"/>
                <a:gd name="connsiteY51" fmla="*/ 1456 h 2977"/>
                <a:gd name="connsiteX52" fmla="*/ 933 w 2435"/>
                <a:gd name="connsiteY52" fmla="*/ 1388 h 2977"/>
                <a:gd name="connsiteX53" fmla="*/ 978 w 2435"/>
                <a:gd name="connsiteY53" fmla="*/ 1323 h 2977"/>
                <a:gd name="connsiteX54" fmla="*/ 1023 w 2435"/>
                <a:gd name="connsiteY54" fmla="*/ 1259 h 2977"/>
                <a:gd name="connsiteX55" fmla="*/ 1070 w 2435"/>
                <a:gd name="connsiteY55" fmla="*/ 1195 h 2977"/>
                <a:gd name="connsiteX56" fmla="*/ 1115 w 2435"/>
                <a:gd name="connsiteY56" fmla="*/ 1133 h 2977"/>
                <a:gd name="connsiteX57" fmla="*/ 1161 w 2435"/>
                <a:gd name="connsiteY57" fmla="*/ 1073 h 2977"/>
                <a:gd name="connsiteX58" fmla="*/ 1208 w 2435"/>
                <a:gd name="connsiteY58" fmla="*/ 1013 h 2977"/>
                <a:gd name="connsiteX59" fmla="*/ 1257 w 2435"/>
                <a:gd name="connsiteY59" fmla="*/ 955 h 2977"/>
                <a:gd name="connsiteX60" fmla="*/ 1306 w 2435"/>
                <a:gd name="connsiteY60" fmla="*/ 897 h 2977"/>
                <a:gd name="connsiteX61" fmla="*/ 1353 w 2435"/>
                <a:gd name="connsiteY61" fmla="*/ 842 h 2977"/>
                <a:gd name="connsiteX62" fmla="*/ 1402 w 2435"/>
                <a:gd name="connsiteY62" fmla="*/ 788 h 2977"/>
                <a:gd name="connsiteX63" fmla="*/ 1452 w 2435"/>
                <a:gd name="connsiteY63" fmla="*/ 734 h 2977"/>
                <a:gd name="connsiteX64" fmla="*/ 1501 w 2435"/>
                <a:gd name="connsiteY64" fmla="*/ 683 h 2977"/>
                <a:gd name="connsiteX65" fmla="*/ 1550 w 2435"/>
                <a:gd name="connsiteY65" fmla="*/ 632 h 2977"/>
                <a:gd name="connsiteX66" fmla="*/ 1600 w 2435"/>
                <a:gd name="connsiteY66" fmla="*/ 583 h 2977"/>
                <a:gd name="connsiteX67" fmla="*/ 1651 w 2435"/>
                <a:gd name="connsiteY67" fmla="*/ 537 h 2977"/>
                <a:gd name="connsiteX68" fmla="*/ 1700 w 2435"/>
                <a:gd name="connsiteY68" fmla="*/ 490 h 2977"/>
                <a:gd name="connsiteX69" fmla="*/ 1750 w 2435"/>
                <a:gd name="connsiteY69" fmla="*/ 445 h 2977"/>
                <a:gd name="connsiteX70" fmla="*/ 1801 w 2435"/>
                <a:gd name="connsiteY70" fmla="*/ 403 h 2977"/>
                <a:gd name="connsiteX71" fmla="*/ 1850 w 2435"/>
                <a:gd name="connsiteY71" fmla="*/ 362 h 2977"/>
                <a:gd name="connsiteX72" fmla="*/ 1901 w 2435"/>
                <a:gd name="connsiteY72" fmla="*/ 323 h 2977"/>
                <a:gd name="connsiteX73" fmla="*/ 1951 w 2435"/>
                <a:gd name="connsiteY73" fmla="*/ 283 h 2977"/>
                <a:gd name="connsiteX74" fmla="*/ 2000 w 2435"/>
                <a:gd name="connsiteY74" fmla="*/ 248 h 2977"/>
                <a:gd name="connsiteX75" fmla="*/ 2049 w 2435"/>
                <a:gd name="connsiteY75" fmla="*/ 214 h 2977"/>
                <a:gd name="connsiteX76" fmla="*/ 2099 w 2435"/>
                <a:gd name="connsiteY76" fmla="*/ 180 h 2977"/>
                <a:gd name="connsiteX77" fmla="*/ 2148 w 2435"/>
                <a:gd name="connsiteY77" fmla="*/ 148 h 2977"/>
                <a:gd name="connsiteX78" fmla="*/ 2197 w 2435"/>
                <a:gd name="connsiteY78" fmla="*/ 120 h 2977"/>
                <a:gd name="connsiteX79" fmla="*/ 2246 w 2435"/>
                <a:gd name="connsiteY79" fmla="*/ 92 h 2977"/>
                <a:gd name="connsiteX80" fmla="*/ 2293 w 2435"/>
                <a:gd name="connsiteY80" fmla="*/ 66 h 2977"/>
                <a:gd name="connsiteX81" fmla="*/ 2341 w 2435"/>
                <a:gd name="connsiteY81" fmla="*/ 43 h 2977"/>
                <a:gd name="connsiteX82" fmla="*/ 2388 w 2435"/>
                <a:gd name="connsiteY82" fmla="*/ 21 h 2977"/>
                <a:gd name="connsiteX83" fmla="*/ 2435 w 2435"/>
                <a:gd name="connsiteY83" fmla="*/ 0 h 2977"/>
                <a:gd name="connsiteX84" fmla="*/ 2435 w 2435"/>
                <a:gd name="connsiteY84" fmla="*/ 0 h 2977"/>
                <a:gd name="connsiteX85" fmla="*/ 2415 w 2435"/>
                <a:gd name="connsiteY85" fmla="*/ 8 h 2977"/>
                <a:gd name="connsiteX86" fmla="*/ 2354 w 2435"/>
                <a:gd name="connsiteY86" fmla="*/ 30 h 2977"/>
                <a:gd name="connsiteX87" fmla="*/ 2309 w 2435"/>
                <a:gd name="connsiteY87" fmla="*/ 49 h 2977"/>
                <a:gd name="connsiteX88" fmla="*/ 2257 w 2435"/>
                <a:gd name="connsiteY88" fmla="*/ 73 h 2977"/>
                <a:gd name="connsiteX89" fmla="*/ 2195 w 2435"/>
                <a:gd name="connsiteY89" fmla="*/ 101 h 2977"/>
                <a:gd name="connsiteX90" fmla="*/ 2126 w 2435"/>
                <a:gd name="connsiteY90" fmla="*/ 135 h 2977"/>
                <a:gd name="connsiteX91" fmla="*/ 2051 w 2435"/>
                <a:gd name="connsiteY91" fmla="*/ 176 h 2977"/>
                <a:gd name="connsiteX92" fmla="*/ 1966 w 2435"/>
                <a:gd name="connsiteY92" fmla="*/ 223 h 2977"/>
                <a:gd name="connsiteX93" fmla="*/ 1876 w 2435"/>
                <a:gd name="connsiteY93" fmla="*/ 278 h 2977"/>
                <a:gd name="connsiteX94" fmla="*/ 1780 w 2435"/>
                <a:gd name="connsiteY94" fmla="*/ 340 h 2977"/>
                <a:gd name="connsiteX95" fmla="*/ 1677 w 2435"/>
                <a:gd name="connsiteY95" fmla="*/ 407 h 2977"/>
                <a:gd name="connsiteX96" fmla="*/ 1570 w 2435"/>
                <a:gd name="connsiteY96" fmla="*/ 484 h 2977"/>
                <a:gd name="connsiteX97" fmla="*/ 1458 w 2435"/>
                <a:gd name="connsiteY97" fmla="*/ 568 h 2977"/>
                <a:gd name="connsiteX98" fmla="*/ 1340 w 2435"/>
                <a:gd name="connsiteY98" fmla="*/ 660 h 2977"/>
                <a:gd name="connsiteX99" fmla="*/ 1340 w 2435"/>
                <a:gd name="connsiteY99" fmla="*/ 660 h 2977"/>
                <a:gd name="connsiteX0" fmla="*/ 1292 w 2387"/>
                <a:gd name="connsiteY0" fmla="*/ 660 h 2977"/>
                <a:gd name="connsiteX1" fmla="*/ 1292 w 2387"/>
                <a:gd name="connsiteY1" fmla="*/ 660 h 2977"/>
                <a:gd name="connsiteX2" fmla="*/ 1249 w 2387"/>
                <a:gd name="connsiteY2" fmla="*/ 696 h 2977"/>
                <a:gd name="connsiteX3" fmla="*/ 1204 w 2387"/>
                <a:gd name="connsiteY3" fmla="*/ 735 h 2977"/>
                <a:gd name="connsiteX4" fmla="*/ 1158 w 2387"/>
                <a:gd name="connsiteY4" fmla="*/ 777 h 2977"/>
                <a:gd name="connsiteX5" fmla="*/ 1112 w 2387"/>
                <a:gd name="connsiteY5" fmla="*/ 820 h 2977"/>
                <a:gd name="connsiteX6" fmla="*/ 1065 w 2387"/>
                <a:gd name="connsiteY6" fmla="*/ 867 h 2977"/>
                <a:gd name="connsiteX7" fmla="*/ 1018 w 2387"/>
                <a:gd name="connsiteY7" fmla="*/ 914 h 2977"/>
                <a:gd name="connsiteX8" fmla="*/ 971 w 2387"/>
                <a:gd name="connsiteY8" fmla="*/ 964 h 2977"/>
                <a:gd name="connsiteX9" fmla="*/ 924 w 2387"/>
                <a:gd name="connsiteY9" fmla="*/ 1017 h 2977"/>
                <a:gd name="connsiteX10" fmla="*/ 877 w 2387"/>
                <a:gd name="connsiteY10" fmla="*/ 1073 h 2977"/>
                <a:gd name="connsiteX11" fmla="*/ 830 w 2387"/>
                <a:gd name="connsiteY11" fmla="*/ 1129 h 2977"/>
                <a:gd name="connsiteX12" fmla="*/ 781 w 2387"/>
                <a:gd name="connsiteY12" fmla="*/ 1189 h 2977"/>
                <a:gd name="connsiteX13" fmla="*/ 735 w 2387"/>
                <a:gd name="connsiteY13" fmla="*/ 1251 h 2977"/>
                <a:gd name="connsiteX14" fmla="*/ 688 w 2387"/>
                <a:gd name="connsiteY14" fmla="*/ 1315 h 2977"/>
                <a:gd name="connsiteX15" fmla="*/ 641 w 2387"/>
                <a:gd name="connsiteY15" fmla="*/ 1383 h 2977"/>
                <a:gd name="connsiteX16" fmla="*/ 594 w 2387"/>
                <a:gd name="connsiteY16" fmla="*/ 1452 h 2977"/>
                <a:gd name="connsiteX17" fmla="*/ 547 w 2387"/>
                <a:gd name="connsiteY17" fmla="*/ 1521 h 2977"/>
                <a:gd name="connsiteX18" fmla="*/ 502 w 2387"/>
                <a:gd name="connsiteY18" fmla="*/ 1596 h 2977"/>
                <a:gd name="connsiteX19" fmla="*/ 457 w 2387"/>
                <a:gd name="connsiteY19" fmla="*/ 1671 h 2977"/>
                <a:gd name="connsiteX20" fmla="*/ 412 w 2387"/>
                <a:gd name="connsiteY20" fmla="*/ 1750 h 2977"/>
                <a:gd name="connsiteX21" fmla="*/ 369 w 2387"/>
                <a:gd name="connsiteY21" fmla="*/ 1831 h 2977"/>
                <a:gd name="connsiteX22" fmla="*/ 326 w 2387"/>
                <a:gd name="connsiteY22" fmla="*/ 1913 h 2977"/>
                <a:gd name="connsiteX23" fmla="*/ 284 w 2387"/>
                <a:gd name="connsiteY23" fmla="*/ 1998 h 2977"/>
                <a:gd name="connsiteX24" fmla="*/ 243 w 2387"/>
                <a:gd name="connsiteY24" fmla="*/ 2086 h 2977"/>
                <a:gd name="connsiteX25" fmla="*/ 204 w 2387"/>
                <a:gd name="connsiteY25" fmla="*/ 2176 h 2977"/>
                <a:gd name="connsiteX26" fmla="*/ 164 w 2387"/>
                <a:gd name="connsiteY26" fmla="*/ 2268 h 2977"/>
                <a:gd name="connsiteX27" fmla="*/ 127 w 2387"/>
                <a:gd name="connsiteY27" fmla="*/ 2362 h 2977"/>
                <a:gd name="connsiteX28" fmla="*/ 91 w 2387"/>
                <a:gd name="connsiteY28" fmla="*/ 2459 h 2977"/>
                <a:gd name="connsiteX29" fmla="*/ 55 w 2387"/>
                <a:gd name="connsiteY29" fmla="*/ 2559 h 2977"/>
                <a:gd name="connsiteX30" fmla="*/ 22 w 2387"/>
                <a:gd name="connsiteY30" fmla="*/ 2660 h 2977"/>
                <a:gd name="connsiteX31" fmla="*/ 12 w 2387"/>
                <a:gd name="connsiteY31" fmla="*/ 2834 h 2977"/>
                <a:gd name="connsiteX32" fmla="*/ 0 w 2387"/>
                <a:gd name="connsiteY32" fmla="*/ 2960 h 2977"/>
                <a:gd name="connsiteX33" fmla="*/ 241 w 2387"/>
                <a:gd name="connsiteY33" fmla="*/ 2977 h 2977"/>
                <a:gd name="connsiteX34" fmla="*/ 241 w 2387"/>
                <a:gd name="connsiteY34" fmla="*/ 2977 h 2977"/>
                <a:gd name="connsiteX35" fmla="*/ 262 w 2387"/>
                <a:gd name="connsiteY35" fmla="*/ 2889 h 2977"/>
                <a:gd name="connsiteX36" fmla="*/ 286 w 2387"/>
                <a:gd name="connsiteY36" fmla="*/ 2797 h 2977"/>
                <a:gd name="connsiteX37" fmla="*/ 311 w 2387"/>
                <a:gd name="connsiteY37" fmla="*/ 2705 h 2977"/>
                <a:gd name="connsiteX38" fmla="*/ 339 w 2387"/>
                <a:gd name="connsiteY38" fmla="*/ 2609 h 2977"/>
                <a:gd name="connsiteX39" fmla="*/ 367 w 2387"/>
                <a:gd name="connsiteY39" fmla="*/ 2512 h 2977"/>
                <a:gd name="connsiteX40" fmla="*/ 399 w 2387"/>
                <a:gd name="connsiteY40" fmla="*/ 2414 h 2977"/>
                <a:gd name="connsiteX41" fmla="*/ 433 w 2387"/>
                <a:gd name="connsiteY41" fmla="*/ 2315 h 2977"/>
                <a:gd name="connsiteX42" fmla="*/ 468 w 2387"/>
                <a:gd name="connsiteY42" fmla="*/ 2217 h 2977"/>
                <a:gd name="connsiteX43" fmla="*/ 508 w 2387"/>
                <a:gd name="connsiteY43" fmla="*/ 2118 h 2977"/>
                <a:gd name="connsiteX44" fmla="*/ 547 w 2387"/>
                <a:gd name="connsiteY44" fmla="*/ 2018 h 2977"/>
                <a:gd name="connsiteX45" fmla="*/ 590 w 2387"/>
                <a:gd name="connsiteY45" fmla="*/ 1921 h 2977"/>
                <a:gd name="connsiteX46" fmla="*/ 635 w 2387"/>
                <a:gd name="connsiteY46" fmla="*/ 1825 h 2977"/>
                <a:gd name="connsiteX47" fmla="*/ 684 w 2387"/>
                <a:gd name="connsiteY47" fmla="*/ 1730 h 2977"/>
                <a:gd name="connsiteX48" fmla="*/ 735 w 2387"/>
                <a:gd name="connsiteY48" fmla="*/ 1636 h 2977"/>
                <a:gd name="connsiteX49" fmla="*/ 787 w 2387"/>
                <a:gd name="connsiteY49" fmla="*/ 1544 h 2977"/>
                <a:gd name="connsiteX50" fmla="*/ 841 w 2387"/>
                <a:gd name="connsiteY50" fmla="*/ 1456 h 2977"/>
                <a:gd name="connsiteX51" fmla="*/ 841 w 2387"/>
                <a:gd name="connsiteY51" fmla="*/ 1456 h 2977"/>
                <a:gd name="connsiteX52" fmla="*/ 885 w 2387"/>
                <a:gd name="connsiteY52" fmla="*/ 1388 h 2977"/>
                <a:gd name="connsiteX53" fmla="*/ 930 w 2387"/>
                <a:gd name="connsiteY53" fmla="*/ 1323 h 2977"/>
                <a:gd name="connsiteX54" fmla="*/ 975 w 2387"/>
                <a:gd name="connsiteY54" fmla="*/ 1259 h 2977"/>
                <a:gd name="connsiteX55" fmla="*/ 1022 w 2387"/>
                <a:gd name="connsiteY55" fmla="*/ 1195 h 2977"/>
                <a:gd name="connsiteX56" fmla="*/ 1067 w 2387"/>
                <a:gd name="connsiteY56" fmla="*/ 1133 h 2977"/>
                <a:gd name="connsiteX57" fmla="*/ 1113 w 2387"/>
                <a:gd name="connsiteY57" fmla="*/ 1073 h 2977"/>
                <a:gd name="connsiteX58" fmla="*/ 1160 w 2387"/>
                <a:gd name="connsiteY58" fmla="*/ 1013 h 2977"/>
                <a:gd name="connsiteX59" fmla="*/ 1209 w 2387"/>
                <a:gd name="connsiteY59" fmla="*/ 955 h 2977"/>
                <a:gd name="connsiteX60" fmla="*/ 1258 w 2387"/>
                <a:gd name="connsiteY60" fmla="*/ 897 h 2977"/>
                <a:gd name="connsiteX61" fmla="*/ 1305 w 2387"/>
                <a:gd name="connsiteY61" fmla="*/ 842 h 2977"/>
                <a:gd name="connsiteX62" fmla="*/ 1354 w 2387"/>
                <a:gd name="connsiteY62" fmla="*/ 788 h 2977"/>
                <a:gd name="connsiteX63" fmla="*/ 1404 w 2387"/>
                <a:gd name="connsiteY63" fmla="*/ 734 h 2977"/>
                <a:gd name="connsiteX64" fmla="*/ 1453 w 2387"/>
                <a:gd name="connsiteY64" fmla="*/ 683 h 2977"/>
                <a:gd name="connsiteX65" fmla="*/ 1502 w 2387"/>
                <a:gd name="connsiteY65" fmla="*/ 632 h 2977"/>
                <a:gd name="connsiteX66" fmla="*/ 1552 w 2387"/>
                <a:gd name="connsiteY66" fmla="*/ 583 h 2977"/>
                <a:gd name="connsiteX67" fmla="*/ 1603 w 2387"/>
                <a:gd name="connsiteY67" fmla="*/ 537 h 2977"/>
                <a:gd name="connsiteX68" fmla="*/ 1652 w 2387"/>
                <a:gd name="connsiteY68" fmla="*/ 490 h 2977"/>
                <a:gd name="connsiteX69" fmla="*/ 1702 w 2387"/>
                <a:gd name="connsiteY69" fmla="*/ 445 h 2977"/>
                <a:gd name="connsiteX70" fmla="*/ 1753 w 2387"/>
                <a:gd name="connsiteY70" fmla="*/ 403 h 2977"/>
                <a:gd name="connsiteX71" fmla="*/ 1802 w 2387"/>
                <a:gd name="connsiteY71" fmla="*/ 362 h 2977"/>
                <a:gd name="connsiteX72" fmla="*/ 1853 w 2387"/>
                <a:gd name="connsiteY72" fmla="*/ 323 h 2977"/>
                <a:gd name="connsiteX73" fmla="*/ 1903 w 2387"/>
                <a:gd name="connsiteY73" fmla="*/ 283 h 2977"/>
                <a:gd name="connsiteX74" fmla="*/ 1952 w 2387"/>
                <a:gd name="connsiteY74" fmla="*/ 248 h 2977"/>
                <a:gd name="connsiteX75" fmla="*/ 2001 w 2387"/>
                <a:gd name="connsiteY75" fmla="*/ 214 h 2977"/>
                <a:gd name="connsiteX76" fmla="*/ 2051 w 2387"/>
                <a:gd name="connsiteY76" fmla="*/ 180 h 2977"/>
                <a:gd name="connsiteX77" fmla="*/ 2100 w 2387"/>
                <a:gd name="connsiteY77" fmla="*/ 148 h 2977"/>
                <a:gd name="connsiteX78" fmla="*/ 2149 w 2387"/>
                <a:gd name="connsiteY78" fmla="*/ 120 h 2977"/>
                <a:gd name="connsiteX79" fmla="*/ 2198 w 2387"/>
                <a:gd name="connsiteY79" fmla="*/ 92 h 2977"/>
                <a:gd name="connsiteX80" fmla="*/ 2245 w 2387"/>
                <a:gd name="connsiteY80" fmla="*/ 66 h 2977"/>
                <a:gd name="connsiteX81" fmla="*/ 2293 w 2387"/>
                <a:gd name="connsiteY81" fmla="*/ 43 h 2977"/>
                <a:gd name="connsiteX82" fmla="*/ 2340 w 2387"/>
                <a:gd name="connsiteY82" fmla="*/ 21 h 2977"/>
                <a:gd name="connsiteX83" fmla="*/ 2387 w 2387"/>
                <a:gd name="connsiteY83" fmla="*/ 0 h 2977"/>
                <a:gd name="connsiteX84" fmla="*/ 2387 w 2387"/>
                <a:gd name="connsiteY84" fmla="*/ 0 h 2977"/>
                <a:gd name="connsiteX85" fmla="*/ 2367 w 2387"/>
                <a:gd name="connsiteY85" fmla="*/ 8 h 2977"/>
                <a:gd name="connsiteX86" fmla="*/ 2306 w 2387"/>
                <a:gd name="connsiteY86" fmla="*/ 30 h 2977"/>
                <a:gd name="connsiteX87" fmla="*/ 2261 w 2387"/>
                <a:gd name="connsiteY87" fmla="*/ 49 h 2977"/>
                <a:gd name="connsiteX88" fmla="*/ 2209 w 2387"/>
                <a:gd name="connsiteY88" fmla="*/ 73 h 2977"/>
                <a:gd name="connsiteX89" fmla="*/ 2147 w 2387"/>
                <a:gd name="connsiteY89" fmla="*/ 101 h 2977"/>
                <a:gd name="connsiteX90" fmla="*/ 2078 w 2387"/>
                <a:gd name="connsiteY90" fmla="*/ 135 h 2977"/>
                <a:gd name="connsiteX91" fmla="*/ 2003 w 2387"/>
                <a:gd name="connsiteY91" fmla="*/ 176 h 2977"/>
                <a:gd name="connsiteX92" fmla="*/ 1918 w 2387"/>
                <a:gd name="connsiteY92" fmla="*/ 223 h 2977"/>
                <a:gd name="connsiteX93" fmla="*/ 1828 w 2387"/>
                <a:gd name="connsiteY93" fmla="*/ 278 h 2977"/>
                <a:gd name="connsiteX94" fmla="*/ 1732 w 2387"/>
                <a:gd name="connsiteY94" fmla="*/ 340 h 2977"/>
                <a:gd name="connsiteX95" fmla="*/ 1629 w 2387"/>
                <a:gd name="connsiteY95" fmla="*/ 407 h 2977"/>
                <a:gd name="connsiteX96" fmla="*/ 1522 w 2387"/>
                <a:gd name="connsiteY96" fmla="*/ 484 h 2977"/>
                <a:gd name="connsiteX97" fmla="*/ 1410 w 2387"/>
                <a:gd name="connsiteY97" fmla="*/ 568 h 2977"/>
                <a:gd name="connsiteX98" fmla="*/ 1292 w 2387"/>
                <a:gd name="connsiteY98" fmla="*/ 660 h 2977"/>
                <a:gd name="connsiteX99" fmla="*/ 1292 w 2387"/>
                <a:gd name="connsiteY99" fmla="*/ 660 h 2977"/>
                <a:gd name="connsiteX0" fmla="*/ 1294 w 2389"/>
                <a:gd name="connsiteY0" fmla="*/ 660 h 2977"/>
                <a:gd name="connsiteX1" fmla="*/ 1294 w 2389"/>
                <a:gd name="connsiteY1" fmla="*/ 660 h 2977"/>
                <a:gd name="connsiteX2" fmla="*/ 1251 w 2389"/>
                <a:gd name="connsiteY2" fmla="*/ 696 h 2977"/>
                <a:gd name="connsiteX3" fmla="*/ 1206 w 2389"/>
                <a:gd name="connsiteY3" fmla="*/ 735 h 2977"/>
                <a:gd name="connsiteX4" fmla="*/ 1160 w 2389"/>
                <a:gd name="connsiteY4" fmla="*/ 777 h 2977"/>
                <a:gd name="connsiteX5" fmla="*/ 1114 w 2389"/>
                <a:gd name="connsiteY5" fmla="*/ 820 h 2977"/>
                <a:gd name="connsiteX6" fmla="*/ 1067 w 2389"/>
                <a:gd name="connsiteY6" fmla="*/ 867 h 2977"/>
                <a:gd name="connsiteX7" fmla="*/ 1020 w 2389"/>
                <a:gd name="connsiteY7" fmla="*/ 914 h 2977"/>
                <a:gd name="connsiteX8" fmla="*/ 973 w 2389"/>
                <a:gd name="connsiteY8" fmla="*/ 964 h 2977"/>
                <a:gd name="connsiteX9" fmla="*/ 926 w 2389"/>
                <a:gd name="connsiteY9" fmla="*/ 1017 h 2977"/>
                <a:gd name="connsiteX10" fmla="*/ 879 w 2389"/>
                <a:gd name="connsiteY10" fmla="*/ 1073 h 2977"/>
                <a:gd name="connsiteX11" fmla="*/ 832 w 2389"/>
                <a:gd name="connsiteY11" fmla="*/ 1129 h 2977"/>
                <a:gd name="connsiteX12" fmla="*/ 783 w 2389"/>
                <a:gd name="connsiteY12" fmla="*/ 1189 h 2977"/>
                <a:gd name="connsiteX13" fmla="*/ 737 w 2389"/>
                <a:gd name="connsiteY13" fmla="*/ 1251 h 2977"/>
                <a:gd name="connsiteX14" fmla="*/ 690 w 2389"/>
                <a:gd name="connsiteY14" fmla="*/ 1315 h 2977"/>
                <a:gd name="connsiteX15" fmla="*/ 643 w 2389"/>
                <a:gd name="connsiteY15" fmla="*/ 1383 h 2977"/>
                <a:gd name="connsiteX16" fmla="*/ 596 w 2389"/>
                <a:gd name="connsiteY16" fmla="*/ 1452 h 2977"/>
                <a:gd name="connsiteX17" fmla="*/ 549 w 2389"/>
                <a:gd name="connsiteY17" fmla="*/ 1521 h 2977"/>
                <a:gd name="connsiteX18" fmla="*/ 504 w 2389"/>
                <a:gd name="connsiteY18" fmla="*/ 1596 h 2977"/>
                <a:gd name="connsiteX19" fmla="*/ 459 w 2389"/>
                <a:gd name="connsiteY19" fmla="*/ 1671 h 2977"/>
                <a:gd name="connsiteX20" fmla="*/ 414 w 2389"/>
                <a:gd name="connsiteY20" fmla="*/ 1750 h 2977"/>
                <a:gd name="connsiteX21" fmla="*/ 371 w 2389"/>
                <a:gd name="connsiteY21" fmla="*/ 1831 h 2977"/>
                <a:gd name="connsiteX22" fmla="*/ 328 w 2389"/>
                <a:gd name="connsiteY22" fmla="*/ 1913 h 2977"/>
                <a:gd name="connsiteX23" fmla="*/ 286 w 2389"/>
                <a:gd name="connsiteY23" fmla="*/ 1998 h 2977"/>
                <a:gd name="connsiteX24" fmla="*/ 245 w 2389"/>
                <a:gd name="connsiteY24" fmla="*/ 2086 h 2977"/>
                <a:gd name="connsiteX25" fmla="*/ 206 w 2389"/>
                <a:gd name="connsiteY25" fmla="*/ 2176 h 2977"/>
                <a:gd name="connsiteX26" fmla="*/ 166 w 2389"/>
                <a:gd name="connsiteY26" fmla="*/ 2268 h 2977"/>
                <a:gd name="connsiteX27" fmla="*/ 129 w 2389"/>
                <a:gd name="connsiteY27" fmla="*/ 2362 h 2977"/>
                <a:gd name="connsiteX28" fmla="*/ 93 w 2389"/>
                <a:gd name="connsiteY28" fmla="*/ 2459 h 2977"/>
                <a:gd name="connsiteX29" fmla="*/ 57 w 2389"/>
                <a:gd name="connsiteY29" fmla="*/ 2559 h 2977"/>
                <a:gd name="connsiteX30" fmla="*/ 24 w 2389"/>
                <a:gd name="connsiteY30" fmla="*/ 2660 h 2977"/>
                <a:gd name="connsiteX31" fmla="*/ 0 w 2389"/>
                <a:gd name="connsiteY31" fmla="*/ 2729 h 2977"/>
                <a:gd name="connsiteX32" fmla="*/ 2 w 2389"/>
                <a:gd name="connsiteY32" fmla="*/ 2960 h 2977"/>
                <a:gd name="connsiteX33" fmla="*/ 243 w 2389"/>
                <a:gd name="connsiteY33" fmla="*/ 2977 h 2977"/>
                <a:gd name="connsiteX34" fmla="*/ 243 w 2389"/>
                <a:gd name="connsiteY34" fmla="*/ 2977 h 2977"/>
                <a:gd name="connsiteX35" fmla="*/ 264 w 2389"/>
                <a:gd name="connsiteY35" fmla="*/ 2889 h 2977"/>
                <a:gd name="connsiteX36" fmla="*/ 288 w 2389"/>
                <a:gd name="connsiteY36" fmla="*/ 2797 h 2977"/>
                <a:gd name="connsiteX37" fmla="*/ 313 w 2389"/>
                <a:gd name="connsiteY37" fmla="*/ 2705 h 2977"/>
                <a:gd name="connsiteX38" fmla="*/ 341 w 2389"/>
                <a:gd name="connsiteY38" fmla="*/ 2609 h 2977"/>
                <a:gd name="connsiteX39" fmla="*/ 369 w 2389"/>
                <a:gd name="connsiteY39" fmla="*/ 2512 h 2977"/>
                <a:gd name="connsiteX40" fmla="*/ 401 w 2389"/>
                <a:gd name="connsiteY40" fmla="*/ 2414 h 2977"/>
                <a:gd name="connsiteX41" fmla="*/ 435 w 2389"/>
                <a:gd name="connsiteY41" fmla="*/ 2315 h 2977"/>
                <a:gd name="connsiteX42" fmla="*/ 470 w 2389"/>
                <a:gd name="connsiteY42" fmla="*/ 2217 h 2977"/>
                <a:gd name="connsiteX43" fmla="*/ 510 w 2389"/>
                <a:gd name="connsiteY43" fmla="*/ 2118 h 2977"/>
                <a:gd name="connsiteX44" fmla="*/ 549 w 2389"/>
                <a:gd name="connsiteY44" fmla="*/ 2018 h 2977"/>
                <a:gd name="connsiteX45" fmla="*/ 592 w 2389"/>
                <a:gd name="connsiteY45" fmla="*/ 1921 h 2977"/>
                <a:gd name="connsiteX46" fmla="*/ 637 w 2389"/>
                <a:gd name="connsiteY46" fmla="*/ 1825 h 2977"/>
                <a:gd name="connsiteX47" fmla="*/ 686 w 2389"/>
                <a:gd name="connsiteY47" fmla="*/ 1730 h 2977"/>
                <a:gd name="connsiteX48" fmla="*/ 737 w 2389"/>
                <a:gd name="connsiteY48" fmla="*/ 1636 h 2977"/>
                <a:gd name="connsiteX49" fmla="*/ 789 w 2389"/>
                <a:gd name="connsiteY49" fmla="*/ 1544 h 2977"/>
                <a:gd name="connsiteX50" fmla="*/ 843 w 2389"/>
                <a:gd name="connsiteY50" fmla="*/ 1456 h 2977"/>
                <a:gd name="connsiteX51" fmla="*/ 843 w 2389"/>
                <a:gd name="connsiteY51" fmla="*/ 1456 h 2977"/>
                <a:gd name="connsiteX52" fmla="*/ 887 w 2389"/>
                <a:gd name="connsiteY52" fmla="*/ 1388 h 2977"/>
                <a:gd name="connsiteX53" fmla="*/ 932 w 2389"/>
                <a:gd name="connsiteY53" fmla="*/ 1323 h 2977"/>
                <a:gd name="connsiteX54" fmla="*/ 977 w 2389"/>
                <a:gd name="connsiteY54" fmla="*/ 1259 h 2977"/>
                <a:gd name="connsiteX55" fmla="*/ 1024 w 2389"/>
                <a:gd name="connsiteY55" fmla="*/ 1195 h 2977"/>
                <a:gd name="connsiteX56" fmla="*/ 1069 w 2389"/>
                <a:gd name="connsiteY56" fmla="*/ 1133 h 2977"/>
                <a:gd name="connsiteX57" fmla="*/ 1115 w 2389"/>
                <a:gd name="connsiteY57" fmla="*/ 1073 h 2977"/>
                <a:gd name="connsiteX58" fmla="*/ 1162 w 2389"/>
                <a:gd name="connsiteY58" fmla="*/ 1013 h 2977"/>
                <a:gd name="connsiteX59" fmla="*/ 1211 w 2389"/>
                <a:gd name="connsiteY59" fmla="*/ 955 h 2977"/>
                <a:gd name="connsiteX60" fmla="*/ 1260 w 2389"/>
                <a:gd name="connsiteY60" fmla="*/ 897 h 2977"/>
                <a:gd name="connsiteX61" fmla="*/ 1307 w 2389"/>
                <a:gd name="connsiteY61" fmla="*/ 842 h 2977"/>
                <a:gd name="connsiteX62" fmla="*/ 1356 w 2389"/>
                <a:gd name="connsiteY62" fmla="*/ 788 h 2977"/>
                <a:gd name="connsiteX63" fmla="*/ 1406 w 2389"/>
                <a:gd name="connsiteY63" fmla="*/ 734 h 2977"/>
                <a:gd name="connsiteX64" fmla="*/ 1455 w 2389"/>
                <a:gd name="connsiteY64" fmla="*/ 683 h 2977"/>
                <a:gd name="connsiteX65" fmla="*/ 1504 w 2389"/>
                <a:gd name="connsiteY65" fmla="*/ 632 h 2977"/>
                <a:gd name="connsiteX66" fmla="*/ 1554 w 2389"/>
                <a:gd name="connsiteY66" fmla="*/ 583 h 2977"/>
                <a:gd name="connsiteX67" fmla="*/ 1605 w 2389"/>
                <a:gd name="connsiteY67" fmla="*/ 537 h 2977"/>
                <a:gd name="connsiteX68" fmla="*/ 1654 w 2389"/>
                <a:gd name="connsiteY68" fmla="*/ 490 h 2977"/>
                <a:gd name="connsiteX69" fmla="*/ 1704 w 2389"/>
                <a:gd name="connsiteY69" fmla="*/ 445 h 2977"/>
                <a:gd name="connsiteX70" fmla="*/ 1755 w 2389"/>
                <a:gd name="connsiteY70" fmla="*/ 403 h 2977"/>
                <a:gd name="connsiteX71" fmla="*/ 1804 w 2389"/>
                <a:gd name="connsiteY71" fmla="*/ 362 h 2977"/>
                <a:gd name="connsiteX72" fmla="*/ 1855 w 2389"/>
                <a:gd name="connsiteY72" fmla="*/ 323 h 2977"/>
                <a:gd name="connsiteX73" fmla="*/ 1905 w 2389"/>
                <a:gd name="connsiteY73" fmla="*/ 283 h 2977"/>
                <a:gd name="connsiteX74" fmla="*/ 1954 w 2389"/>
                <a:gd name="connsiteY74" fmla="*/ 248 h 2977"/>
                <a:gd name="connsiteX75" fmla="*/ 2003 w 2389"/>
                <a:gd name="connsiteY75" fmla="*/ 214 h 2977"/>
                <a:gd name="connsiteX76" fmla="*/ 2053 w 2389"/>
                <a:gd name="connsiteY76" fmla="*/ 180 h 2977"/>
                <a:gd name="connsiteX77" fmla="*/ 2102 w 2389"/>
                <a:gd name="connsiteY77" fmla="*/ 148 h 2977"/>
                <a:gd name="connsiteX78" fmla="*/ 2151 w 2389"/>
                <a:gd name="connsiteY78" fmla="*/ 120 h 2977"/>
                <a:gd name="connsiteX79" fmla="*/ 2200 w 2389"/>
                <a:gd name="connsiteY79" fmla="*/ 92 h 2977"/>
                <a:gd name="connsiteX80" fmla="*/ 2247 w 2389"/>
                <a:gd name="connsiteY80" fmla="*/ 66 h 2977"/>
                <a:gd name="connsiteX81" fmla="*/ 2295 w 2389"/>
                <a:gd name="connsiteY81" fmla="*/ 43 h 2977"/>
                <a:gd name="connsiteX82" fmla="*/ 2342 w 2389"/>
                <a:gd name="connsiteY82" fmla="*/ 21 h 2977"/>
                <a:gd name="connsiteX83" fmla="*/ 2389 w 2389"/>
                <a:gd name="connsiteY83" fmla="*/ 0 h 2977"/>
                <a:gd name="connsiteX84" fmla="*/ 2389 w 2389"/>
                <a:gd name="connsiteY84" fmla="*/ 0 h 2977"/>
                <a:gd name="connsiteX85" fmla="*/ 2369 w 2389"/>
                <a:gd name="connsiteY85" fmla="*/ 8 h 2977"/>
                <a:gd name="connsiteX86" fmla="*/ 2308 w 2389"/>
                <a:gd name="connsiteY86" fmla="*/ 30 h 2977"/>
                <a:gd name="connsiteX87" fmla="*/ 2263 w 2389"/>
                <a:gd name="connsiteY87" fmla="*/ 49 h 2977"/>
                <a:gd name="connsiteX88" fmla="*/ 2211 w 2389"/>
                <a:gd name="connsiteY88" fmla="*/ 73 h 2977"/>
                <a:gd name="connsiteX89" fmla="*/ 2149 w 2389"/>
                <a:gd name="connsiteY89" fmla="*/ 101 h 2977"/>
                <a:gd name="connsiteX90" fmla="*/ 2080 w 2389"/>
                <a:gd name="connsiteY90" fmla="*/ 135 h 2977"/>
                <a:gd name="connsiteX91" fmla="*/ 2005 w 2389"/>
                <a:gd name="connsiteY91" fmla="*/ 176 h 2977"/>
                <a:gd name="connsiteX92" fmla="*/ 1920 w 2389"/>
                <a:gd name="connsiteY92" fmla="*/ 223 h 2977"/>
                <a:gd name="connsiteX93" fmla="*/ 1830 w 2389"/>
                <a:gd name="connsiteY93" fmla="*/ 278 h 2977"/>
                <a:gd name="connsiteX94" fmla="*/ 1734 w 2389"/>
                <a:gd name="connsiteY94" fmla="*/ 340 h 2977"/>
                <a:gd name="connsiteX95" fmla="*/ 1631 w 2389"/>
                <a:gd name="connsiteY95" fmla="*/ 407 h 2977"/>
                <a:gd name="connsiteX96" fmla="*/ 1524 w 2389"/>
                <a:gd name="connsiteY96" fmla="*/ 484 h 2977"/>
                <a:gd name="connsiteX97" fmla="*/ 1412 w 2389"/>
                <a:gd name="connsiteY97" fmla="*/ 568 h 2977"/>
                <a:gd name="connsiteX98" fmla="*/ 1294 w 2389"/>
                <a:gd name="connsiteY98" fmla="*/ 660 h 2977"/>
                <a:gd name="connsiteX99" fmla="*/ 1294 w 2389"/>
                <a:gd name="connsiteY99" fmla="*/ 660 h 2977"/>
                <a:gd name="connsiteX0" fmla="*/ 1328 w 2423"/>
                <a:gd name="connsiteY0" fmla="*/ 660 h 2977"/>
                <a:gd name="connsiteX1" fmla="*/ 1328 w 2423"/>
                <a:gd name="connsiteY1" fmla="*/ 660 h 2977"/>
                <a:gd name="connsiteX2" fmla="*/ 1285 w 2423"/>
                <a:gd name="connsiteY2" fmla="*/ 696 h 2977"/>
                <a:gd name="connsiteX3" fmla="*/ 1240 w 2423"/>
                <a:gd name="connsiteY3" fmla="*/ 735 h 2977"/>
                <a:gd name="connsiteX4" fmla="*/ 1194 w 2423"/>
                <a:gd name="connsiteY4" fmla="*/ 777 h 2977"/>
                <a:gd name="connsiteX5" fmla="*/ 1148 w 2423"/>
                <a:gd name="connsiteY5" fmla="*/ 820 h 2977"/>
                <a:gd name="connsiteX6" fmla="*/ 1101 w 2423"/>
                <a:gd name="connsiteY6" fmla="*/ 867 h 2977"/>
                <a:gd name="connsiteX7" fmla="*/ 1054 w 2423"/>
                <a:gd name="connsiteY7" fmla="*/ 914 h 2977"/>
                <a:gd name="connsiteX8" fmla="*/ 1007 w 2423"/>
                <a:gd name="connsiteY8" fmla="*/ 964 h 2977"/>
                <a:gd name="connsiteX9" fmla="*/ 960 w 2423"/>
                <a:gd name="connsiteY9" fmla="*/ 1017 h 2977"/>
                <a:gd name="connsiteX10" fmla="*/ 913 w 2423"/>
                <a:gd name="connsiteY10" fmla="*/ 1073 h 2977"/>
                <a:gd name="connsiteX11" fmla="*/ 866 w 2423"/>
                <a:gd name="connsiteY11" fmla="*/ 1129 h 2977"/>
                <a:gd name="connsiteX12" fmla="*/ 817 w 2423"/>
                <a:gd name="connsiteY12" fmla="*/ 1189 h 2977"/>
                <a:gd name="connsiteX13" fmla="*/ 771 w 2423"/>
                <a:gd name="connsiteY13" fmla="*/ 1251 h 2977"/>
                <a:gd name="connsiteX14" fmla="*/ 724 w 2423"/>
                <a:gd name="connsiteY14" fmla="*/ 1315 h 2977"/>
                <a:gd name="connsiteX15" fmla="*/ 677 w 2423"/>
                <a:gd name="connsiteY15" fmla="*/ 1383 h 2977"/>
                <a:gd name="connsiteX16" fmla="*/ 630 w 2423"/>
                <a:gd name="connsiteY16" fmla="*/ 1452 h 2977"/>
                <a:gd name="connsiteX17" fmla="*/ 583 w 2423"/>
                <a:gd name="connsiteY17" fmla="*/ 1521 h 2977"/>
                <a:gd name="connsiteX18" fmla="*/ 538 w 2423"/>
                <a:gd name="connsiteY18" fmla="*/ 1596 h 2977"/>
                <a:gd name="connsiteX19" fmla="*/ 493 w 2423"/>
                <a:gd name="connsiteY19" fmla="*/ 1671 h 2977"/>
                <a:gd name="connsiteX20" fmla="*/ 448 w 2423"/>
                <a:gd name="connsiteY20" fmla="*/ 1750 h 2977"/>
                <a:gd name="connsiteX21" fmla="*/ 405 w 2423"/>
                <a:gd name="connsiteY21" fmla="*/ 1831 h 2977"/>
                <a:gd name="connsiteX22" fmla="*/ 362 w 2423"/>
                <a:gd name="connsiteY22" fmla="*/ 1913 h 2977"/>
                <a:gd name="connsiteX23" fmla="*/ 320 w 2423"/>
                <a:gd name="connsiteY23" fmla="*/ 1998 h 2977"/>
                <a:gd name="connsiteX24" fmla="*/ 279 w 2423"/>
                <a:gd name="connsiteY24" fmla="*/ 2086 h 2977"/>
                <a:gd name="connsiteX25" fmla="*/ 240 w 2423"/>
                <a:gd name="connsiteY25" fmla="*/ 2176 h 2977"/>
                <a:gd name="connsiteX26" fmla="*/ 200 w 2423"/>
                <a:gd name="connsiteY26" fmla="*/ 2268 h 2977"/>
                <a:gd name="connsiteX27" fmla="*/ 163 w 2423"/>
                <a:gd name="connsiteY27" fmla="*/ 2362 h 2977"/>
                <a:gd name="connsiteX28" fmla="*/ 127 w 2423"/>
                <a:gd name="connsiteY28" fmla="*/ 2459 h 2977"/>
                <a:gd name="connsiteX29" fmla="*/ 91 w 2423"/>
                <a:gd name="connsiteY29" fmla="*/ 2559 h 2977"/>
                <a:gd name="connsiteX30" fmla="*/ 58 w 2423"/>
                <a:gd name="connsiteY30" fmla="*/ 2660 h 2977"/>
                <a:gd name="connsiteX31" fmla="*/ 36 w 2423"/>
                <a:gd name="connsiteY31" fmla="*/ 2960 h 2977"/>
                <a:gd name="connsiteX32" fmla="*/ 277 w 2423"/>
                <a:gd name="connsiteY32" fmla="*/ 2977 h 2977"/>
                <a:gd name="connsiteX33" fmla="*/ 277 w 2423"/>
                <a:gd name="connsiteY33" fmla="*/ 2977 h 2977"/>
                <a:gd name="connsiteX34" fmla="*/ 298 w 2423"/>
                <a:gd name="connsiteY34" fmla="*/ 2889 h 2977"/>
                <a:gd name="connsiteX35" fmla="*/ 322 w 2423"/>
                <a:gd name="connsiteY35" fmla="*/ 2797 h 2977"/>
                <a:gd name="connsiteX36" fmla="*/ 347 w 2423"/>
                <a:gd name="connsiteY36" fmla="*/ 2705 h 2977"/>
                <a:gd name="connsiteX37" fmla="*/ 375 w 2423"/>
                <a:gd name="connsiteY37" fmla="*/ 2609 h 2977"/>
                <a:gd name="connsiteX38" fmla="*/ 403 w 2423"/>
                <a:gd name="connsiteY38" fmla="*/ 2512 h 2977"/>
                <a:gd name="connsiteX39" fmla="*/ 435 w 2423"/>
                <a:gd name="connsiteY39" fmla="*/ 2414 h 2977"/>
                <a:gd name="connsiteX40" fmla="*/ 469 w 2423"/>
                <a:gd name="connsiteY40" fmla="*/ 2315 h 2977"/>
                <a:gd name="connsiteX41" fmla="*/ 504 w 2423"/>
                <a:gd name="connsiteY41" fmla="*/ 2217 h 2977"/>
                <a:gd name="connsiteX42" fmla="*/ 544 w 2423"/>
                <a:gd name="connsiteY42" fmla="*/ 2118 h 2977"/>
                <a:gd name="connsiteX43" fmla="*/ 583 w 2423"/>
                <a:gd name="connsiteY43" fmla="*/ 2018 h 2977"/>
                <a:gd name="connsiteX44" fmla="*/ 626 w 2423"/>
                <a:gd name="connsiteY44" fmla="*/ 1921 h 2977"/>
                <a:gd name="connsiteX45" fmla="*/ 671 w 2423"/>
                <a:gd name="connsiteY45" fmla="*/ 1825 h 2977"/>
                <a:gd name="connsiteX46" fmla="*/ 720 w 2423"/>
                <a:gd name="connsiteY46" fmla="*/ 1730 h 2977"/>
                <a:gd name="connsiteX47" fmla="*/ 771 w 2423"/>
                <a:gd name="connsiteY47" fmla="*/ 1636 h 2977"/>
                <a:gd name="connsiteX48" fmla="*/ 823 w 2423"/>
                <a:gd name="connsiteY48" fmla="*/ 1544 h 2977"/>
                <a:gd name="connsiteX49" fmla="*/ 877 w 2423"/>
                <a:gd name="connsiteY49" fmla="*/ 1456 h 2977"/>
                <a:gd name="connsiteX50" fmla="*/ 877 w 2423"/>
                <a:gd name="connsiteY50" fmla="*/ 1456 h 2977"/>
                <a:gd name="connsiteX51" fmla="*/ 921 w 2423"/>
                <a:gd name="connsiteY51" fmla="*/ 1388 h 2977"/>
                <a:gd name="connsiteX52" fmla="*/ 966 w 2423"/>
                <a:gd name="connsiteY52" fmla="*/ 1323 h 2977"/>
                <a:gd name="connsiteX53" fmla="*/ 1011 w 2423"/>
                <a:gd name="connsiteY53" fmla="*/ 1259 h 2977"/>
                <a:gd name="connsiteX54" fmla="*/ 1058 w 2423"/>
                <a:gd name="connsiteY54" fmla="*/ 1195 h 2977"/>
                <a:gd name="connsiteX55" fmla="*/ 1103 w 2423"/>
                <a:gd name="connsiteY55" fmla="*/ 1133 h 2977"/>
                <a:gd name="connsiteX56" fmla="*/ 1149 w 2423"/>
                <a:gd name="connsiteY56" fmla="*/ 1073 h 2977"/>
                <a:gd name="connsiteX57" fmla="*/ 1196 w 2423"/>
                <a:gd name="connsiteY57" fmla="*/ 1013 h 2977"/>
                <a:gd name="connsiteX58" fmla="*/ 1245 w 2423"/>
                <a:gd name="connsiteY58" fmla="*/ 955 h 2977"/>
                <a:gd name="connsiteX59" fmla="*/ 1294 w 2423"/>
                <a:gd name="connsiteY59" fmla="*/ 897 h 2977"/>
                <a:gd name="connsiteX60" fmla="*/ 1341 w 2423"/>
                <a:gd name="connsiteY60" fmla="*/ 842 h 2977"/>
                <a:gd name="connsiteX61" fmla="*/ 1390 w 2423"/>
                <a:gd name="connsiteY61" fmla="*/ 788 h 2977"/>
                <a:gd name="connsiteX62" fmla="*/ 1440 w 2423"/>
                <a:gd name="connsiteY62" fmla="*/ 734 h 2977"/>
                <a:gd name="connsiteX63" fmla="*/ 1489 w 2423"/>
                <a:gd name="connsiteY63" fmla="*/ 683 h 2977"/>
                <a:gd name="connsiteX64" fmla="*/ 1538 w 2423"/>
                <a:gd name="connsiteY64" fmla="*/ 632 h 2977"/>
                <a:gd name="connsiteX65" fmla="*/ 1588 w 2423"/>
                <a:gd name="connsiteY65" fmla="*/ 583 h 2977"/>
                <a:gd name="connsiteX66" fmla="*/ 1639 w 2423"/>
                <a:gd name="connsiteY66" fmla="*/ 537 h 2977"/>
                <a:gd name="connsiteX67" fmla="*/ 1688 w 2423"/>
                <a:gd name="connsiteY67" fmla="*/ 490 h 2977"/>
                <a:gd name="connsiteX68" fmla="*/ 1738 w 2423"/>
                <a:gd name="connsiteY68" fmla="*/ 445 h 2977"/>
                <a:gd name="connsiteX69" fmla="*/ 1789 w 2423"/>
                <a:gd name="connsiteY69" fmla="*/ 403 h 2977"/>
                <a:gd name="connsiteX70" fmla="*/ 1838 w 2423"/>
                <a:gd name="connsiteY70" fmla="*/ 362 h 2977"/>
                <a:gd name="connsiteX71" fmla="*/ 1889 w 2423"/>
                <a:gd name="connsiteY71" fmla="*/ 323 h 2977"/>
                <a:gd name="connsiteX72" fmla="*/ 1939 w 2423"/>
                <a:gd name="connsiteY72" fmla="*/ 283 h 2977"/>
                <a:gd name="connsiteX73" fmla="*/ 1988 w 2423"/>
                <a:gd name="connsiteY73" fmla="*/ 248 h 2977"/>
                <a:gd name="connsiteX74" fmla="*/ 2037 w 2423"/>
                <a:gd name="connsiteY74" fmla="*/ 214 h 2977"/>
                <a:gd name="connsiteX75" fmla="*/ 2087 w 2423"/>
                <a:gd name="connsiteY75" fmla="*/ 180 h 2977"/>
                <a:gd name="connsiteX76" fmla="*/ 2136 w 2423"/>
                <a:gd name="connsiteY76" fmla="*/ 148 h 2977"/>
                <a:gd name="connsiteX77" fmla="*/ 2185 w 2423"/>
                <a:gd name="connsiteY77" fmla="*/ 120 h 2977"/>
                <a:gd name="connsiteX78" fmla="*/ 2234 w 2423"/>
                <a:gd name="connsiteY78" fmla="*/ 92 h 2977"/>
                <a:gd name="connsiteX79" fmla="*/ 2281 w 2423"/>
                <a:gd name="connsiteY79" fmla="*/ 66 h 2977"/>
                <a:gd name="connsiteX80" fmla="*/ 2329 w 2423"/>
                <a:gd name="connsiteY80" fmla="*/ 43 h 2977"/>
                <a:gd name="connsiteX81" fmla="*/ 2376 w 2423"/>
                <a:gd name="connsiteY81" fmla="*/ 21 h 2977"/>
                <a:gd name="connsiteX82" fmla="*/ 2423 w 2423"/>
                <a:gd name="connsiteY82" fmla="*/ 0 h 2977"/>
                <a:gd name="connsiteX83" fmla="*/ 2423 w 2423"/>
                <a:gd name="connsiteY83" fmla="*/ 0 h 2977"/>
                <a:gd name="connsiteX84" fmla="*/ 2403 w 2423"/>
                <a:gd name="connsiteY84" fmla="*/ 8 h 2977"/>
                <a:gd name="connsiteX85" fmla="*/ 2342 w 2423"/>
                <a:gd name="connsiteY85" fmla="*/ 30 h 2977"/>
                <a:gd name="connsiteX86" fmla="*/ 2297 w 2423"/>
                <a:gd name="connsiteY86" fmla="*/ 49 h 2977"/>
                <a:gd name="connsiteX87" fmla="*/ 2245 w 2423"/>
                <a:gd name="connsiteY87" fmla="*/ 73 h 2977"/>
                <a:gd name="connsiteX88" fmla="*/ 2183 w 2423"/>
                <a:gd name="connsiteY88" fmla="*/ 101 h 2977"/>
                <a:gd name="connsiteX89" fmla="*/ 2114 w 2423"/>
                <a:gd name="connsiteY89" fmla="*/ 135 h 2977"/>
                <a:gd name="connsiteX90" fmla="*/ 2039 w 2423"/>
                <a:gd name="connsiteY90" fmla="*/ 176 h 2977"/>
                <a:gd name="connsiteX91" fmla="*/ 1954 w 2423"/>
                <a:gd name="connsiteY91" fmla="*/ 223 h 2977"/>
                <a:gd name="connsiteX92" fmla="*/ 1864 w 2423"/>
                <a:gd name="connsiteY92" fmla="*/ 278 h 2977"/>
                <a:gd name="connsiteX93" fmla="*/ 1768 w 2423"/>
                <a:gd name="connsiteY93" fmla="*/ 340 h 2977"/>
                <a:gd name="connsiteX94" fmla="*/ 1665 w 2423"/>
                <a:gd name="connsiteY94" fmla="*/ 407 h 2977"/>
                <a:gd name="connsiteX95" fmla="*/ 1558 w 2423"/>
                <a:gd name="connsiteY95" fmla="*/ 484 h 2977"/>
                <a:gd name="connsiteX96" fmla="*/ 1446 w 2423"/>
                <a:gd name="connsiteY96" fmla="*/ 568 h 2977"/>
                <a:gd name="connsiteX97" fmla="*/ 1328 w 2423"/>
                <a:gd name="connsiteY97" fmla="*/ 660 h 2977"/>
                <a:gd name="connsiteX98" fmla="*/ 1328 w 2423"/>
                <a:gd name="connsiteY98" fmla="*/ 660 h 2977"/>
                <a:gd name="connsiteX0" fmla="*/ 1292 w 2387"/>
                <a:gd name="connsiteY0" fmla="*/ 660 h 2977"/>
                <a:gd name="connsiteX1" fmla="*/ 1292 w 2387"/>
                <a:gd name="connsiteY1" fmla="*/ 660 h 2977"/>
                <a:gd name="connsiteX2" fmla="*/ 1249 w 2387"/>
                <a:gd name="connsiteY2" fmla="*/ 696 h 2977"/>
                <a:gd name="connsiteX3" fmla="*/ 1204 w 2387"/>
                <a:gd name="connsiteY3" fmla="*/ 735 h 2977"/>
                <a:gd name="connsiteX4" fmla="*/ 1158 w 2387"/>
                <a:gd name="connsiteY4" fmla="*/ 777 h 2977"/>
                <a:gd name="connsiteX5" fmla="*/ 1112 w 2387"/>
                <a:gd name="connsiteY5" fmla="*/ 820 h 2977"/>
                <a:gd name="connsiteX6" fmla="*/ 1065 w 2387"/>
                <a:gd name="connsiteY6" fmla="*/ 867 h 2977"/>
                <a:gd name="connsiteX7" fmla="*/ 1018 w 2387"/>
                <a:gd name="connsiteY7" fmla="*/ 914 h 2977"/>
                <a:gd name="connsiteX8" fmla="*/ 971 w 2387"/>
                <a:gd name="connsiteY8" fmla="*/ 964 h 2977"/>
                <a:gd name="connsiteX9" fmla="*/ 924 w 2387"/>
                <a:gd name="connsiteY9" fmla="*/ 1017 h 2977"/>
                <a:gd name="connsiteX10" fmla="*/ 877 w 2387"/>
                <a:gd name="connsiteY10" fmla="*/ 1073 h 2977"/>
                <a:gd name="connsiteX11" fmla="*/ 830 w 2387"/>
                <a:gd name="connsiteY11" fmla="*/ 1129 h 2977"/>
                <a:gd name="connsiteX12" fmla="*/ 781 w 2387"/>
                <a:gd name="connsiteY12" fmla="*/ 1189 h 2977"/>
                <a:gd name="connsiteX13" fmla="*/ 735 w 2387"/>
                <a:gd name="connsiteY13" fmla="*/ 1251 h 2977"/>
                <a:gd name="connsiteX14" fmla="*/ 688 w 2387"/>
                <a:gd name="connsiteY14" fmla="*/ 1315 h 2977"/>
                <a:gd name="connsiteX15" fmla="*/ 641 w 2387"/>
                <a:gd name="connsiteY15" fmla="*/ 1383 h 2977"/>
                <a:gd name="connsiteX16" fmla="*/ 594 w 2387"/>
                <a:gd name="connsiteY16" fmla="*/ 1452 h 2977"/>
                <a:gd name="connsiteX17" fmla="*/ 547 w 2387"/>
                <a:gd name="connsiteY17" fmla="*/ 1521 h 2977"/>
                <a:gd name="connsiteX18" fmla="*/ 502 w 2387"/>
                <a:gd name="connsiteY18" fmla="*/ 1596 h 2977"/>
                <a:gd name="connsiteX19" fmla="*/ 457 w 2387"/>
                <a:gd name="connsiteY19" fmla="*/ 1671 h 2977"/>
                <a:gd name="connsiteX20" fmla="*/ 412 w 2387"/>
                <a:gd name="connsiteY20" fmla="*/ 1750 h 2977"/>
                <a:gd name="connsiteX21" fmla="*/ 369 w 2387"/>
                <a:gd name="connsiteY21" fmla="*/ 1831 h 2977"/>
                <a:gd name="connsiteX22" fmla="*/ 326 w 2387"/>
                <a:gd name="connsiteY22" fmla="*/ 1913 h 2977"/>
                <a:gd name="connsiteX23" fmla="*/ 284 w 2387"/>
                <a:gd name="connsiteY23" fmla="*/ 1998 h 2977"/>
                <a:gd name="connsiteX24" fmla="*/ 243 w 2387"/>
                <a:gd name="connsiteY24" fmla="*/ 2086 h 2977"/>
                <a:gd name="connsiteX25" fmla="*/ 204 w 2387"/>
                <a:gd name="connsiteY25" fmla="*/ 2176 h 2977"/>
                <a:gd name="connsiteX26" fmla="*/ 164 w 2387"/>
                <a:gd name="connsiteY26" fmla="*/ 2268 h 2977"/>
                <a:gd name="connsiteX27" fmla="*/ 127 w 2387"/>
                <a:gd name="connsiteY27" fmla="*/ 2362 h 2977"/>
                <a:gd name="connsiteX28" fmla="*/ 91 w 2387"/>
                <a:gd name="connsiteY28" fmla="*/ 2459 h 2977"/>
                <a:gd name="connsiteX29" fmla="*/ 55 w 2387"/>
                <a:gd name="connsiteY29" fmla="*/ 2559 h 2977"/>
                <a:gd name="connsiteX30" fmla="*/ 22 w 2387"/>
                <a:gd name="connsiteY30" fmla="*/ 2660 h 2977"/>
                <a:gd name="connsiteX31" fmla="*/ 0 w 2387"/>
                <a:gd name="connsiteY31" fmla="*/ 2960 h 2977"/>
                <a:gd name="connsiteX32" fmla="*/ 241 w 2387"/>
                <a:gd name="connsiteY32" fmla="*/ 2977 h 2977"/>
                <a:gd name="connsiteX33" fmla="*/ 241 w 2387"/>
                <a:gd name="connsiteY33" fmla="*/ 2977 h 2977"/>
                <a:gd name="connsiteX34" fmla="*/ 262 w 2387"/>
                <a:gd name="connsiteY34" fmla="*/ 2889 h 2977"/>
                <a:gd name="connsiteX35" fmla="*/ 286 w 2387"/>
                <a:gd name="connsiteY35" fmla="*/ 2797 h 2977"/>
                <a:gd name="connsiteX36" fmla="*/ 311 w 2387"/>
                <a:gd name="connsiteY36" fmla="*/ 2705 h 2977"/>
                <a:gd name="connsiteX37" fmla="*/ 339 w 2387"/>
                <a:gd name="connsiteY37" fmla="*/ 2609 h 2977"/>
                <a:gd name="connsiteX38" fmla="*/ 367 w 2387"/>
                <a:gd name="connsiteY38" fmla="*/ 2512 h 2977"/>
                <a:gd name="connsiteX39" fmla="*/ 399 w 2387"/>
                <a:gd name="connsiteY39" fmla="*/ 2414 h 2977"/>
                <a:gd name="connsiteX40" fmla="*/ 433 w 2387"/>
                <a:gd name="connsiteY40" fmla="*/ 2315 h 2977"/>
                <a:gd name="connsiteX41" fmla="*/ 468 w 2387"/>
                <a:gd name="connsiteY41" fmla="*/ 2217 h 2977"/>
                <a:gd name="connsiteX42" fmla="*/ 508 w 2387"/>
                <a:gd name="connsiteY42" fmla="*/ 2118 h 2977"/>
                <a:gd name="connsiteX43" fmla="*/ 547 w 2387"/>
                <a:gd name="connsiteY43" fmla="*/ 2018 h 2977"/>
                <a:gd name="connsiteX44" fmla="*/ 590 w 2387"/>
                <a:gd name="connsiteY44" fmla="*/ 1921 h 2977"/>
                <a:gd name="connsiteX45" fmla="*/ 635 w 2387"/>
                <a:gd name="connsiteY45" fmla="*/ 1825 h 2977"/>
                <a:gd name="connsiteX46" fmla="*/ 684 w 2387"/>
                <a:gd name="connsiteY46" fmla="*/ 1730 h 2977"/>
                <a:gd name="connsiteX47" fmla="*/ 735 w 2387"/>
                <a:gd name="connsiteY47" fmla="*/ 1636 h 2977"/>
                <a:gd name="connsiteX48" fmla="*/ 787 w 2387"/>
                <a:gd name="connsiteY48" fmla="*/ 1544 h 2977"/>
                <a:gd name="connsiteX49" fmla="*/ 841 w 2387"/>
                <a:gd name="connsiteY49" fmla="*/ 1456 h 2977"/>
                <a:gd name="connsiteX50" fmla="*/ 841 w 2387"/>
                <a:gd name="connsiteY50" fmla="*/ 1456 h 2977"/>
                <a:gd name="connsiteX51" fmla="*/ 885 w 2387"/>
                <a:gd name="connsiteY51" fmla="*/ 1388 h 2977"/>
                <a:gd name="connsiteX52" fmla="*/ 930 w 2387"/>
                <a:gd name="connsiteY52" fmla="*/ 1323 h 2977"/>
                <a:gd name="connsiteX53" fmla="*/ 975 w 2387"/>
                <a:gd name="connsiteY53" fmla="*/ 1259 h 2977"/>
                <a:gd name="connsiteX54" fmla="*/ 1022 w 2387"/>
                <a:gd name="connsiteY54" fmla="*/ 1195 h 2977"/>
                <a:gd name="connsiteX55" fmla="*/ 1067 w 2387"/>
                <a:gd name="connsiteY55" fmla="*/ 1133 h 2977"/>
                <a:gd name="connsiteX56" fmla="*/ 1113 w 2387"/>
                <a:gd name="connsiteY56" fmla="*/ 1073 h 2977"/>
                <a:gd name="connsiteX57" fmla="*/ 1160 w 2387"/>
                <a:gd name="connsiteY57" fmla="*/ 1013 h 2977"/>
                <a:gd name="connsiteX58" fmla="*/ 1209 w 2387"/>
                <a:gd name="connsiteY58" fmla="*/ 955 h 2977"/>
                <a:gd name="connsiteX59" fmla="*/ 1258 w 2387"/>
                <a:gd name="connsiteY59" fmla="*/ 897 h 2977"/>
                <a:gd name="connsiteX60" fmla="*/ 1305 w 2387"/>
                <a:gd name="connsiteY60" fmla="*/ 842 h 2977"/>
                <a:gd name="connsiteX61" fmla="*/ 1354 w 2387"/>
                <a:gd name="connsiteY61" fmla="*/ 788 h 2977"/>
                <a:gd name="connsiteX62" fmla="*/ 1404 w 2387"/>
                <a:gd name="connsiteY62" fmla="*/ 734 h 2977"/>
                <a:gd name="connsiteX63" fmla="*/ 1453 w 2387"/>
                <a:gd name="connsiteY63" fmla="*/ 683 h 2977"/>
                <a:gd name="connsiteX64" fmla="*/ 1502 w 2387"/>
                <a:gd name="connsiteY64" fmla="*/ 632 h 2977"/>
                <a:gd name="connsiteX65" fmla="*/ 1552 w 2387"/>
                <a:gd name="connsiteY65" fmla="*/ 583 h 2977"/>
                <a:gd name="connsiteX66" fmla="*/ 1603 w 2387"/>
                <a:gd name="connsiteY66" fmla="*/ 537 h 2977"/>
                <a:gd name="connsiteX67" fmla="*/ 1652 w 2387"/>
                <a:gd name="connsiteY67" fmla="*/ 490 h 2977"/>
                <a:gd name="connsiteX68" fmla="*/ 1702 w 2387"/>
                <a:gd name="connsiteY68" fmla="*/ 445 h 2977"/>
                <a:gd name="connsiteX69" fmla="*/ 1753 w 2387"/>
                <a:gd name="connsiteY69" fmla="*/ 403 h 2977"/>
                <a:gd name="connsiteX70" fmla="*/ 1802 w 2387"/>
                <a:gd name="connsiteY70" fmla="*/ 362 h 2977"/>
                <a:gd name="connsiteX71" fmla="*/ 1853 w 2387"/>
                <a:gd name="connsiteY71" fmla="*/ 323 h 2977"/>
                <a:gd name="connsiteX72" fmla="*/ 1903 w 2387"/>
                <a:gd name="connsiteY72" fmla="*/ 283 h 2977"/>
                <a:gd name="connsiteX73" fmla="*/ 1952 w 2387"/>
                <a:gd name="connsiteY73" fmla="*/ 248 h 2977"/>
                <a:gd name="connsiteX74" fmla="*/ 2001 w 2387"/>
                <a:gd name="connsiteY74" fmla="*/ 214 h 2977"/>
                <a:gd name="connsiteX75" fmla="*/ 2051 w 2387"/>
                <a:gd name="connsiteY75" fmla="*/ 180 h 2977"/>
                <a:gd name="connsiteX76" fmla="*/ 2100 w 2387"/>
                <a:gd name="connsiteY76" fmla="*/ 148 h 2977"/>
                <a:gd name="connsiteX77" fmla="*/ 2149 w 2387"/>
                <a:gd name="connsiteY77" fmla="*/ 120 h 2977"/>
                <a:gd name="connsiteX78" fmla="*/ 2198 w 2387"/>
                <a:gd name="connsiteY78" fmla="*/ 92 h 2977"/>
                <a:gd name="connsiteX79" fmla="*/ 2245 w 2387"/>
                <a:gd name="connsiteY79" fmla="*/ 66 h 2977"/>
                <a:gd name="connsiteX80" fmla="*/ 2293 w 2387"/>
                <a:gd name="connsiteY80" fmla="*/ 43 h 2977"/>
                <a:gd name="connsiteX81" fmla="*/ 2340 w 2387"/>
                <a:gd name="connsiteY81" fmla="*/ 21 h 2977"/>
                <a:gd name="connsiteX82" fmla="*/ 2387 w 2387"/>
                <a:gd name="connsiteY82" fmla="*/ 0 h 2977"/>
                <a:gd name="connsiteX83" fmla="*/ 2387 w 2387"/>
                <a:gd name="connsiteY83" fmla="*/ 0 h 2977"/>
                <a:gd name="connsiteX84" fmla="*/ 2367 w 2387"/>
                <a:gd name="connsiteY84" fmla="*/ 8 h 2977"/>
                <a:gd name="connsiteX85" fmla="*/ 2306 w 2387"/>
                <a:gd name="connsiteY85" fmla="*/ 30 h 2977"/>
                <a:gd name="connsiteX86" fmla="*/ 2261 w 2387"/>
                <a:gd name="connsiteY86" fmla="*/ 49 h 2977"/>
                <a:gd name="connsiteX87" fmla="*/ 2209 w 2387"/>
                <a:gd name="connsiteY87" fmla="*/ 73 h 2977"/>
                <a:gd name="connsiteX88" fmla="*/ 2147 w 2387"/>
                <a:gd name="connsiteY88" fmla="*/ 101 h 2977"/>
                <a:gd name="connsiteX89" fmla="*/ 2078 w 2387"/>
                <a:gd name="connsiteY89" fmla="*/ 135 h 2977"/>
                <a:gd name="connsiteX90" fmla="*/ 2003 w 2387"/>
                <a:gd name="connsiteY90" fmla="*/ 176 h 2977"/>
                <a:gd name="connsiteX91" fmla="*/ 1918 w 2387"/>
                <a:gd name="connsiteY91" fmla="*/ 223 h 2977"/>
                <a:gd name="connsiteX92" fmla="*/ 1828 w 2387"/>
                <a:gd name="connsiteY92" fmla="*/ 278 h 2977"/>
                <a:gd name="connsiteX93" fmla="*/ 1732 w 2387"/>
                <a:gd name="connsiteY93" fmla="*/ 340 h 2977"/>
                <a:gd name="connsiteX94" fmla="*/ 1629 w 2387"/>
                <a:gd name="connsiteY94" fmla="*/ 407 h 2977"/>
                <a:gd name="connsiteX95" fmla="*/ 1522 w 2387"/>
                <a:gd name="connsiteY95" fmla="*/ 484 h 2977"/>
                <a:gd name="connsiteX96" fmla="*/ 1410 w 2387"/>
                <a:gd name="connsiteY96" fmla="*/ 568 h 2977"/>
                <a:gd name="connsiteX97" fmla="*/ 1292 w 2387"/>
                <a:gd name="connsiteY97" fmla="*/ 660 h 2977"/>
                <a:gd name="connsiteX98" fmla="*/ 1292 w 2387"/>
                <a:gd name="connsiteY98" fmla="*/ 660 h 2977"/>
                <a:gd name="connsiteX0" fmla="*/ 1292 w 2387"/>
                <a:gd name="connsiteY0" fmla="*/ 660 h 2977"/>
                <a:gd name="connsiteX1" fmla="*/ 1292 w 2387"/>
                <a:gd name="connsiteY1" fmla="*/ 660 h 2977"/>
                <a:gd name="connsiteX2" fmla="*/ 1249 w 2387"/>
                <a:gd name="connsiteY2" fmla="*/ 696 h 2977"/>
                <a:gd name="connsiteX3" fmla="*/ 1204 w 2387"/>
                <a:gd name="connsiteY3" fmla="*/ 735 h 2977"/>
                <a:gd name="connsiteX4" fmla="*/ 1158 w 2387"/>
                <a:gd name="connsiteY4" fmla="*/ 777 h 2977"/>
                <a:gd name="connsiteX5" fmla="*/ 1112 w 2387"/>
                <a:gd name="connsiteY5" fmla="*/ 820 h 2977"/>
                <a:gd name="connsiteX6" fmla="*/ 1065 w 2387"/>
                <a:gd name="connsiteY6" fmla="*/ 867 h 2977"/>
                <a:gd name="connsiteX7" fmla="*/ 1018 w 2387"/>
                <a:gd name="connsiteY7" fmla="*/ 914 h 2977"/>
                <a:gd name="connsiteX8" fmla="*/ 971 w 2387"/>
                <a:gd name="connsiteY8" fmla="*/ 964 h 2977"/>
                <a:gd name="connsiteX9" fmla="*/ 924 w 2387"/>
                <a:gd name="connsiteY9" fmla="*/ 1017 h 2977"/>
                <a:gd name="connsiteX10" fmla="*/ 877 w 2387"/>
                <a:gd name="connsiteY10" fmla="*/ 1073 h 2977"/>
                <a:gd name="connsiteX11" fmla="*/ 830 w 2387"/>
                <a:gd name="connsiteY11" fmla="*/ 1129 h 2977"/>
                <a:gd name="connsiteX12" fmla="*/ 781 w 2387"/>
                <a:gd name="connsiteY12" fmla="*/ 1189 h 2977"/>
                <a:gd name="connsiteX13" fmla="*/ 735 w 2387"/>
                <a:gd name="connsiteY13" fmla="*/ 1251 h 2977"/>
                <a:gd name="connsiteX14" fmla="*/ 688 w 2387"/>
                <a:gd name="connsiteY14" fmla="*/ 1315 h 2977"/>
                <a:gd name="connsiteX15" fmla="*/ 641 w 2387"/>
                <a:gd name="connsiteY15" fmla="*/ 1383 h 2977"/>
                <a:gd name="connsiteX16" fmla="*/ 594 w 2387"/>
                <a:gd name="connsiteY16" fmla="*/ 1452 h 2977"/>
                <a:gd name="connsiteX17" fmla="*/ 547 w 2387"/>
                <a:gd name="connsiteY17" fmla="*/ 1521 h 2977"/>
                <a:gd name="connsiteX18" fmla="*/ 502 w 2387"/>
                <a:gd name="connsiteY18" fmla="*/ 1596 h 2977"/>
                <a:gd name="connsiteX19" fmla="*/ 457 w 2387"/>
                <a:gd name="connsiteY19" fmla="*/ 1671 h 2977"/>
                <a:gd name="connsiteX20" fmla="*/ 412 w 2387"/>
                <a:gd name="connsiteY20" fmla="*/ 1750 h 2977"/>
                <a:gd name="connsiteX21" fmla="*/ 369 w 2387"/>
                <a:gd name="connsiteY21" fmla="*/ 1831 h 2977"/>
                <a:gd name="connsiteX22" fmla="*/ 326 w 2387"/>
                <a:gd name="connsiteY22" fmla="*/ 1913 h 2977"/>
                <a:gd name="connsiteX23" fmla="*/ 284 w 2387"/>
                <a:gd name="connsiteY23" fmla="*/ 1998 h 2977"/>
                <a:gd name="connsiteX24" fmla="*/ 243 w 2387"/>
                <a:gd name="connsiteY24" fmla="*/ 2086 h 2977"/>
                <a:gd name="connsiteX25" fmla="*/ 204 w 2387"/>
                <a:gd name="connsiteY25" fmla="*/ 2176 h 2977"/>
                <a:gd name="connsiteX26" fmla="*/ 164 w 2387"/>
                <a:gd name="connsiteY26" fmla="*/ 2268 h 2977"/>
                <a:gd name="connsiteX27" fmla="*/ 127 w 2387"/>
                <a:gd name="connsiteY27" fmla="*/ 2362 h 2977"/>
                <a:gd name="connsiteX28" fmla="*/ 91 w 2387"/>
                <a:gd name="connsiteY28" fmla="*/ 2459 h 2977"/>
                <a:gd name="connsiteX29" fmla="*/ 55 w 2387"/>
                <a:gd name="connsiteY29" fmla="*/ 2559 h 2977"/>
                <a:gd name="connsiteX30" fmla="*/ 8 w 2387"/>
                <a:gd name="connsiteY30" fmla="*/ 2671 h 2977"/>
                <a:gd name="connsiteX31" fmla="*/ 0 w 2387"/>
                <a:gd name="connsiteY31" fmla="*/ 2960 h 2977"/>
                <a:gd name="connsiteX32" fmla="*/ 241 w 2387"/>
                <a:gd name="connsiteY32" fmla="*/ 2977 h 2977"/>
                <a:gd name="connsiteX33" fmla="*/ 241 w 2387"/>
                <a:gd name="connsiteY33" fmla="*/ 2977 h 2977"/>
                <a:gd name="connsiteX34" fmla="*/ 262 w 2387"/>
                <a:gd name="connsiteY34" fmla="*/ 2889 h 2977"/>
                <a:gd name="connsiteX35" fmla="*/ 286 w 2387"/>
                <a:gd name="connsiteY35" fmla="*/ 2797 h 2977"/>
                <a:gd name="connsiteX36" fmla="*/ 311 w 2387"/>
                <a:gd name="connsiteY36" fmla="*/ 2705 h 2977"/>
                <a:gd name="connsiteX37" fmla="*/ 339 w 2387"/>
                <a:gd name="connsiteY37" fmla="*/ 2609 h 2977"/>
                <a:gd name="connsiteX38" fmla="*/ 367 w 2387"/>
                <a:gd name="connsiteY38" fmla="*/ 2512 h 2977"/>
                <a:gd name="connsiteX39" fmla="*/ 399 w 2387"/>
                <a:gd name="connsiteY39" fmla="*/ 2414 h 2977"/>
                <a:gd name="connsiteX40" fmla="*/ 433 w 2387"/>
                <a:gd name="connsiteY40" fmla="*/ 2315 h 2977"/>
                <a:gd name="connsiteX41" fmla="*/ 468 w 2387"/>
                <a:gd name="connsiteY41" fmla="*/ 2217 h 2977"/>
                <a:gd name="connsiteX42" fmla="*/ 508 w 2387"/>
                <a:gd name="connsiteY42" fmla="*/ 2118 h 2977"/>
                <a:gd name="connsiteX43" fmla="*/ 547 w 2387"/>
                <a:gd name="connsiteY43" fmla="*/ 2018 h 2977"/>
                <a:gd name="connsiteX44" fmla="*/ 590 w 2387"/>
                <a:gd name="connsiteY44" fmla="*/ 1921 h 2977"/>
                <a:gd name="connsiteX45" fmla="*/ 635 w 2387"/>
                <a:gd name="connsiteY45" fmla="*/ 1825 h 2977"/>
                <a:gd name="connsiteX46" fmla="*/ 684 w 2387"/>
                <a:gd name="connsiteY46" fmla="*/ 1730 h 2977"/>
                <a:gd name="connsiteX47" fmla="*/ 735 w 2387"/>
                <a:gd name="connsiteY47" fmla="*/ 1636 h 2977"/>
                <a:gd name="connsiteX48" fmla="*/ 787 w 2387"/>
                <a:gd name="connsiteY48" fmla="*/ 1544 h 2977"/>
                <a:gd name="connsiteX49" fmla="*/ 841 w 2387"/>
                <a:gd name="connsiteY49" fmla="*/ 1456 h 2977"/>
                <a:gd name="connsiteX50" fmla="*/ 841 w 2387"/>
                <a:gd name="connsiteY50" fmla="*/ 1456 h 2977"/>
                <a:gd name="connsiteX51" fmla="*/ 885 w 2387"/>
                <a:gd name="connsiteY51" fmla="*/ 1388 h 2977"/>
                <a:gd name="connsiteX52" fmla="*/ 930 w 2387"/>
                <a:gd name="connsiteY52" fmla="*/ 1323 h 2977"/>
                <a:gd name="connsiteX53" fmla="*/ 975 w 2387"/>
                <a:gd name="connsiteY53" fmla="*/ 1259 h 2977"/>
                <a:gd name="connsiteX54" fmla="*/ 1022 w 2387"/>
                <a:gd name="connsiteY54" fmla="*/ 1195 h 2977"/>
                <a:gd name="connsiteX55" fmla="*/ 1067 w 2387"/>
                <a:gd name="connsiteY55" fmla="*/ 1133 h 2977"/>
                <a:gd name="connsiteX56" fmla="*/ 1113 w 2387"/>
                <a:gd name="connsiteY56" fmla="*/ 1073 h 2977"/>
                <a:gd name="connsiteX57" fmla="*/ 1160 w 2387"/>
                <a:gd name="connsiteY57" fmla="*/ 1013 h 2977"/>
                <a:gd name="connsiteX58" fmla="*/ 1209 w 2387"/>
                <a:gd name="connsiteY58" fmla="*/ 955 h 2977"/>
                <a:gd name="connsiteX59" fmla="*/ 1258 w 2387"/>
                <a:gd name="connsiteY59" fmla="*/ 897 h 2977"/>
                <a:gd name="connsiteX60" fmla="*/ 1305 w 2387"/>
                <a:gd name="connsiteY60" fmla="*/ 842 h 2977"/>
                <a:gd name="connsiteX61" fmla="*/ 1354 w 2387"/>
                <a:gd name="connsiteY61" fmla="*/ 788 h 2977"/>
                <a:gd name="connsiteX62" fmla="*/ 1404 w 2387"/>
                <a:gd name="connsiteY62" fmla="*/ 734 h 2977"/>
                <a:gd name="connsiteX63" fmla="*/ 1453 w 2387"/>
                <a:gd name="connsiteY63" fmla="*/ 683 h 2977"/>
                <a:gd name="connsiteX64" fmla="*/ 1502 w 2387"/>
                <a:gd name="connsiteY64" fmla="*/ 632 h 2977"/>
                <a:gd name="connsiteX65" fmla="*/ 1552 w 2387"/>
                <a:gd name="connsiteY65" fmla="*/ 583 h 2977"/>
                <a:gd name="connsiteX66" fmla="*/ 1603 w 2387"/>
                <a:gd name="connsiteY66" fmla="*/ 537 h 2977"/>
                <a:gd name="connsiteX67" fmla="*/ 1652 w 2387"/>
                <a:gd name="connsiteY67" fmla="*/ 490 h 2977"/>
                <a:gd name="connsiteX68" fmla="*/ 1702 w 2387"/>
                <a:gd name="connsiteY68" fmla="*/ 445 h 2977"/>
                <a:gd name="connsiteX69" fmla="*/ 1753 w 2387"/>
                <a:gd name="connsiteY69" fmla="*/ 403 h 2977"/>
                <a:gd name="connsiteX70" fmla="*/ 1802 w 2387"/>
                <a:gd name="connsiteY70" fmla="*/ 362 h 2977"/>
                <a:gd name="connsiteX71" fmla="*/ 1853 w 2387"/>
                <a:gd name="connsiteY71" fmla="*/ 323 h 2977"/>
                <a:gd name="connsiteX72" fmla="*/ 1903 w 2387"/>
                <a:gd name="connsiteY72" fmla="*/ 283 h 2977"/>
                <a:gd name="connsiteX73" fmla="*/ 1952 w 2387"/>
                <a:gd name="connsiteY73" fmla="*/ 248 h 2977"/>
                <a:gd name="connsiteX74" fmla="*/ 2001 w 2387"/>
                <a:gd name="connsiteY74" fmla="*/ 214 h 2977"/>
                <a:gd name="connsiteX75" fmla="*/ 2051 w 2387"/>
                <a:gd name="connsiteY75" fmla="*/ 180 h 2977"/>
                <a:gd name="connsiteX76" fmla="*/ 2100 w 2387"/>
                <a:gd name="connsiteY76" fmla="*/ 148 h 2977"/>
                <a:gd name="connsiteX77" fmla="*/ 2149 w 2387"/>
                <a:gd name="connsiteY77" fmla="*/ 120 h 2977"/>
                <a:gd name="connsiteX78" fmla="*/ 2198 w 2387"/>
                <a:gd name="connsiteY78" fmla="*/ 92 h 2977"/>
                <a:gd name="connsiteX79" fmla="*/ 2245 w 2387"/>
                <a:gd name="connsiteY79" fmla="*/ 66 h 2977"/>
                <a:gd name="connsiteX80" fmla="*/ 2293 w 2387"/>
                <a:gd name="connsiteY80" fmla="*/ 43 h 2977"/>
                <a:gd name="connsiteX81" fmla="*/ 2340 w 2387"/>
                <a:gd name="connsiteY81" fmla="*/ 21 h 2977"/>
                <a:gd name="connsiteX82" fmla="*/ 2387 w 2387"/>
                <a:gd name="connsiteY82" fmla="*/ 0 h 2977"/>
                <a:gd name="connsiteX83" fmla="*/ 2387 w 2387"/>
                <a:gd name="connsiteY83" fmla="*/ 0 h 2977"/>
                <a:gd name="connsiteX84" fmla="*/ 2367 w 2387"/>
                <a:gd name="connsiteY84" fmla="*/ 8 h 2977"/>
                <a:gd name="connsiteX85" fmla="*/ 2306 w 2387"/>
                <a:gd name="connsiteY85" fmla="*/ 30 h 2977"/>
                <a:gd name="connsiteX86" fmla="*/ 2261 w 2387"/>
                <a:gd name="connsiteY86" fmla="*/ 49 h 2977"/>
                <a:gd name="connsiteX87" fmla="*/ 2209 w 2387"/>
                <a:gd name="connsiteY87" fmla="*/ 73 h 2977"/>
                <a:gd name="connsiteX88" fmla="*/ 2147 w 2387"/>
                <a:gd name="connsiteY88" fmla="*/ 101 h 2977"/>
                <a:gd name="connsiteX89" fmla="*/ 2078 w 2387"/>
                <a:gd name="connsiteY89" fmla="*/ 135 h 2977"/>
                <a:gd name="connsiteX90" fmla="*/ 2003 w 2387"/>
                <a:gd name="connsiteY90" fmla="*/ 176 h 2977"/>
                <a:gd name="connsiteX91" fmla="*/ 1918 w 2387"/>
                <a:gd name="connsiteY91" fmla="*/ 223 h 2977"/>
                <a:gd name="connsiteX92" fmla="*/ 1828 w 2387"/>
                <a:gd name="connsiteY92" fmla="*/ 278 h 2977"/>
                <a:gd name="connsiteX93" fmla="*/ 1732 w 2387"/>
                <a:gd name="connsiteY93" fmla="*/ 340 h 2977"/>
                <a:gd name="connsiteX94" fmla="*/ 1629 w 2387"/>
                <a:gd name="connsiteY94" fmla="*/ 407 h 2977"/>
                <a:gd name="connsiteX95" fmla="*/ 1522 w 2387"/>
                <a:gd name="connsiteY95" fmla="*/ 484 h 2977"/>
                <a:gd name="connsiteX96" fmla="*/ 1410 w 2387"/>
                <a:gd name="connsiteY96" fmla="*/ 568 h 2977"/>
                <a:gd name="connsiteX97" fmla="*/ 1292 w 2387"/>
                <a:gd name="connsiteY97" fmla="*/ 660 h 2977"/>
                <a:gd name="connsiteX98" fmla="*/ 1292 w 2387"/>
                <a:gd name="connsiteY98" fmla="*/ 660 h 2977"/>
                <a:gd name="connsiteX0" fmla="*/ 1295 w 2390"/>
                <a:gd name="connsiteY0" fmla="*/ 660 h 2977"/>
                <a:gd name="connsiteX1" fmla="*/ 1295 w 2390"/>
                <a:gd name="connsiteY1" fmla="*/ 660 h 2977"/>
                <a:gd name="connsiteX2" fmla="*/ 1252 w 2390"/>
                <a:gd name="connsiteY2" fmla="*/ 696 h 2977"/>
                <a:gd name="connsiteX3" fmla="*/ 1207 w 2390"/>
                <a:gd name="connsiteY3" fmla="*/ 735 h 2977"/>
                <a:gd name="connsiteX4" fmla="*/ 1161 w 2390"/>
                <a:gd name="connsiteY4" fmla="*/ 777 h 2977"/>
                <a:gd name="connsiteX5" fmla="*/ 1115 w 2390"/>
                <a:gd name="connsiteY5" fmla="*/ 820 h 2977"/>
                <a:gd name="connsiteX6" fmla="*/ 1068 w 2390"/>
                <a:gd name="connsiteY6" fmla="*/ 867 h 2977"/>
                <a:gd name="connsiteX7" fmla="*/ 1021 w 2390"/>
                <a:gd name="connsiteY7" fmla="*/ 914 h 2977"/>
                <a:gd name="connsiteX8" fmla="*/ 974 w 2390"/>
                <a:gd name="connsiteY8" fmla="*/ 964 h 2977"/>
                <a:gd name="connsiteX9" fmla="*/ 927 w 2390"/>
                <a:gd name="connsiteY9" fmla="*/ 1017 h 2977"/>
                <a:gd name="connsiteX10" fmla="*/ 880 w 2390"/>
                <a:gd name="connsiteY10" fmla="*/ 1073 h 2977"/>
                <a:gd name="connsiteX11" fmla="*/ 833 w 2390"/>
                <a:gd name="connsiteY11" fmla="*/ 1129 h 2977"/>
                <a:gd name="connsiteX12" fmla="*/ 784 w 2390"/>
                <a:gd name="connsiteY12" fmla="*/ 1189 h 2977"/>
                <a:gd name="connsiteX13" fmla="*/ 738 w 2390"/>
                <a:gd name="connsiteY13" fmla="*/ 1251 h 2977"/>
                <a:gd name="connsiteX14" fmla="*/ 691 w 2390"/>
                <a:gd name="connsiteY14" fmla="*/ 1315 h 2977"/>
                <a:gd name="connsiteX15" fmla="*/ 644 w 2390"/>
                <a:gd name="connsiteY15" fmla="*/ 1383 h 2977"/>
                <a:gd name="connsiteX16" fmla="*/ 597 w 2390"/>
                <a:gd name="connsiteY16" fmla="*/ 1452 h 2977"/>
                <a:gd name="connsiteX17" fmla="*/ 550 w 2390"/>
                <a:gd name="connsiteY17" fmla="*/ 1521 h 2977"/>
                <a:gd name="connsiteX18" fmla="*/ 505 w 2390"/>
                <a:gd name="connsiteY18" fmla="*/ 1596 h 2977"/>
                <a:gd name="connsiteX19" fmla="*/ 460 w 2390"/>
                <a:gd name="connsiteY19" fmla="*/ 1671 h 2977"/>
                <a:gd name="connsiteX20" fmla="*/ 415 w 2390"/>
                <a:gd name="connsiteY20" fmla="*/ 1750 h 2977"/>
                <a:gd name="connsiteX21" fmla="*/ 372 w 2390"/>
                <a:gd name="connsiteY21" fmla="*/ 1831 h 2977"/>
                <a:gd name="connsiteX22" fmla="*/ 329 w 2390"/>
                <a:gd name="connsiteY22" fmla="*/ 1913 h 2977"/>
                <a:gd name="connsiteX23" fmla="*/ 287 w 2390"/>
                <a:gd name="connsiteY23" fmla="*/ 1998 h 2977"/>
                <a:gd name="connsiteX24" fmla="*/ 246 w 2390"/>
                <a:gd name="connsiteY24" fmla="*/ 2086 h 2977"/>
                <a:gd name="connsiteX25" fmla="*/ 207 w 2390"/>
                <a:gd name="connsiteY25" fmla="*/ 2176 h 2977"/>
                <a:gd name="connsiteX26" fmla="*/ 167 w 2390"/>
                <a:gd name="connsiteY26" fmla="*/ 2268 h 2977"/>
                <a:gd name="connsiteX27" fmla="*/ 130 w 2390"/>
                <a:gd name="connsiteY27" fmla="*/ 2362 h 2977"/>
                <a:gd name="connsiteX28" fmla="*/ 94 w 2390"/>
                <a:gd name="connsiteY28" fmla="*/ 2459 h 2977"/>
                <a:gd name="connsiteX29" fmla="*/ 58 w 2390"/>
                <a:gd name="connsiteY29" fmla="*/ 2559 h 2977"/>
                <a:gd name="connsiteX30" fmla="*/ 7 w 2390"/>
                <a:gd name="connsiteY30" fmla="*/ 2722 h 2977"/>
                <a:gd name="connsiteX31" fmla="*/ 3 w 2390"/>
                <a:gd name="connsiteY31" fmla="*/ 2960 h 2977"/>
                <a:gd name="connsiteX32" fmla="*/ 244 w 2390"/>
                <a:gd name="connsiteY32" fmla="*/ 2977 h 2977"/>
                <a:gd name="connsiteX33" fmla="*/ 244 w 2390"/>
                <a:gd name="connsiteY33" fmla="*/ 2977 h 2977"/>
                <a:gd name="connsiteX34" fmla="*/ 265 w 2390"/>
                <a:gd name="connsiteY34" fmla="*/ 2889 h 2977"/>
                <a:gd name="connsiteX35" fmla="*/ 289 w 2390"/>
                <a:gd name="connsiteY35" fmla="*/ 2797 h 2977"/>
                <a:gd name="connsiteX36" fmla="*/ 314 w 2390"/>
                <a:gd name="connsiteY36" fmla="*/ 2705 h 2977"/>
                <a:gd name="connsiteX37" fmla="*/ 342 w 2390"/>
                <a:gd name="connsiteY37" fmla="*/ 2609 h 2977"/>
                <a:gd name="connsiteX38" fmla="*/ 370 w 2390"/>
                <a:gd name="connsiteY38" fmla="*/ 2512 h 2977"/>
                <a:gd name="connsiteX39" fmla="*/ 402 w 2390"/>
                <a:gd name="connsiteY39" fmla="*/ 2414 h 2977"/>
                <a:gd name="connsiteX40" fmla="*/ 436 w 2390"/>
                <a:gd name="connsiteY40" fmla="*/ 2315 h 2977"/>
                <a:gd name="connsiteX41" fmla="*/ 471 w 2390"/>
                <a:gd name="connsiteY41" fmla="*/ 2217 h 2977"/>
                <a:gd name="connsiteX42" fmla="*/ 511 w 2390"/>
                <a:gd name="connsiteY42" fmla="*/ 2118 h 2977"/>
                <a:gd name="connsiteX43" fmla="*/ 550 w 2390"/>
                <a:gd name="connsiteY43" fmla="*/ 2018 h 2977"/>
                <a:gd name="connsiteX44" fmla="*/ 593 w 2390"/>
                <a:gd name="connsiteY44" fmla="*/ 1921 h 2977"/>
                <a:gd name="connsiteX45" fmla="*/ 638 w 2390"/>
                <a:gd name="connsiteY45" fmla="*/ 1825 h 2977"/>
                <a:gd name="connsiteX46" fmla="*/ 687 w 2390"/>
                <a:gd name="connsiteY46" fmla="*/ 1730 h 2977"/>
                <a:gd name="connsiteX47" fmla="*/ 738 w 2390"/>
                <a:gd name="connsiteY47" fmla="*/ 1636 h 2977"/>
                <a:gd name="connsiteX48" fmla="*/ 790 w 2390"/>
                <a:gd name="connsiteY48" fmla="*/ 1544 h 2977"/>
                <a:gd name="connsiteX49" fmla="*/ 844 w 2390"/>
                <a:gd name="connsiteY49" fmla="*/ 1456 h 2977"/>
                <a:gd name="connsiteX50" fmla="*/ 844 w 2390"/>
                <a:gd name="connsiteY50" fmla="*/ 1456 h 2977"/>
                <a:gd name="connsiteX51" fmla="*/ 888 w 2390"/>
                <a:gd name="connsiteY51" fmla="*/ 1388 h 2977"/>
                <a:gd name="connsiteX52" fmla="*/ 933 w 2390"/>
                <a:gd name="connsiteY52" fmla="*/ 1323 h 2977"/>
                <a:gd name="connsiteX53" fmla="*/ 978 w 2390"/>
                <a:gd name="connsiteY53" fmla="*/ 1259 h 2977"/>
                <a:gd name="connsiteX54" fmla="*/ 1025 w 2390"/>
                <a:gd name="connsiteY54" fmla="*/ 1195 h 2977"/>
                <a:gd name="connsiteX55" fmla="*/ 1070 w 2390"/>
                <a:gd name="connsiteY55" fmla="*/ 1133 h 2977"/>
                <a:gd name="connsiteX56" fmla="*/ 1116 w 2390"/>
                <a:gd name="connsiteY56" fmla="*/ 1073 h 2977"/>
                <a:gd name="connsiteX57" fmla="*/ 1163 w 2390"/>
                <a:gd name="connsiteY57" fmla="*/ 1013 h 2977"/>
                <a:gd name="connsiteX58" fmla="*/ 1212 w 2390"/>
                <a:gd name="connsiteY58" fmla="*/ 955 h 2977"/>
                <a:gd name="connsiteX59" fmla="*/ 1261 w 2390"/>
                <a:gd name="connsiteY59" fmla="*/ 897 h 2977"/>
                <a:gd name="connsiteX60" fmla="*/ 1308 w 2390"/>
                <a:gd name="connsiteY60" fmla="*/ 842 h 2977"/>
                <a:gd name="connsiteX61" fmla="*/ 1357 w 2390"/>
                <a:gd name="connsiteY61" fmla="*/ 788 h 2977"/>
                <a:gd name="connsiteX62" fmla="*/ 1407 w 2390"/>
                <a:gd name="connsiteY62" fmla="*/ 734 h 2977"/>
                <a:gd name="connsiteX63" fmla="*/ 1456 w 2390"/>
                <a:gd name="connsiteY63" fmla="*/ 683 h 2977"/>
                <a:gd name="connsiteX64" fmla="*/ 1505 w 2390"/>
                <a:gd name="connsiteY64" fmla="*/ 632 h 2977"/>
                <a:gd name="connsiteX65" fmla="*/ 1555 w 2390"/>
                <a:gd name="connsiteY65" fmla="*/ 583 h 2977"/>
                <a:gd name="connsiteX66" fmla="*/ 1606 w 2390"/>
                <a:gd name="connsiteY66" fmla="*/ 537 h 2977"/>
                <a:gd name="connsiteX67" fmla="*/ 1655 w 2390"/>
                <a:gd name="connsiteY67" fmla="*/ 490 h 2977"/>
                <a:gd name="connsiteX68" fmla="*/ 1705 w 2390"/>
                <a:gd name="connsiteY68" fmla="*/ 445 h 2977"/>
                <a:gd name="connsiteX69" fmla="*/ 1756 w 2390"/>
                <a:gd name="connsiteY69" fmla="*/ 403 h 2977"/>
                <a:gd name="connsiteX70" fmla="*/ 1805 w 2390"/>
                <a:gd name="connsiteY70" fmla="*/ 362 h 2977"/>
                <a:gd name="connsiteX71" fmla="*/ 1856 w 2390"/>
                <a:gd name="connsiteY71" fmla="*/ 323 h 2977"/>
                <a:gd name="connsiteX72" fmla="*/ 1906 w 2390"/>
                <a:gd name="connsiteY72" fmla="*/ 283 h 2977"/>
                <a:gd name="connsiteX73" fmla="*/ 1955 w 2390"/>
                <a:gd name="connsiteY73" fmla="*/ 248 h 2977"/>
                <a:gd name="connsiteX74" fmla="*/ 2004 w 2390"/>
                <a:gd name="connsiteY74" fmla="*/ 214 h 2977"/>
                <a:gd name="connsiteX75" fmla="*/ 2054 w 2390"/>
                <a:gd name="connsiteY75" fmla="*/ 180 h 2977"/>
                <a:gd name="connsiteX76" fmla="*/ 2103 w 2390"/>
                <a:gd name="connsiteY76" fmla="*/ 148 h 2977"/>
                <a:gd name="connsiteX77" fmla="*/ 2152 w 2390"/>
                <a:gd name="connsiteY77" fmla="*/ 120 h 2977"/>
                <a:gd name="connsiteX78" fmla="*/ 2201 w 2390"/>
                <a:gd name="connsiteY78" fmla="*/ 92 h 2977"/>
                <a:gd name="connsiteX79" fmla="*/ 2248 w 2390"/>
                <a:gd name="connsiteY79" fmla="*/ 66 h 2977"/>
                <a:gd name="connsiteX80" fmla="*/ 2296 w 2390"/>
                <a:gd name="connsiteY80" fmla="*/ 43 h 2977"/>
                <a:gd name="connsiteX81" fmla="*/ 2343 w 2390"/>
                <a:gd name="connsiteY81" fmla="*/ 21 h 2977"/>
                <a:gd name="connsiteX82" fmla="*/ 2390 w 2390"/>
                <a:gd name="connsiteY82" fmla="*/ 0 h 2977"/>
                <a:gd name="connsiteX83" fmla="*/ 2390 w 2390"/>
                <a:gd name="connsiteY83" fmla="*/ 0 h 2977"/>
                <a:gd name="connsiteX84" fmla="*/ 2370 w 2390"/>
                <a:gd name="connsiteY84" fmla="*/ 8 h 2977"/>
                <a:gd name="connsiteX85" fmla="*/ 2309 w 2390"/>
                <a:gd name="connsiteY85" fmla="*/ 30 h 2977"/>
                <a:gd name="connsiteX86" fmla="*/ 2264 w 2390"/>
                <a:gd name="connsiteY86" fmla="*/ 49 h 2977"/>
                <a:gd name="connsiteX87" fmla="*/ 2212 w 2390"/>
                <a:gd name="connsiteY87" fmla="*/ 73 h 2977"/>
                <a:gd name="connsiteX88" fmla="*/ 2150 w 2390"/>
                <a:gd name="connsiteY88" fmla="*/ 101 h 2977"/>
                <a:gd name="connsiteX89" fmla="*/ 2081 w 2390"/>
                <a:gd name="connsiteY89" fmla="*/ 135 h 2977"/>
                <a:gd name="connsiteX90" fmla="*/ 2006 w 2390"/>
                <a:gd name="connsiteY90" fmla="*/ 176 h 2977"/>
                <a:gd name="connsiteX91" fmla="*/ 1921 w 2390"/>
                <a:gd name="connsiteY91" fmla="*/ 223 h 2977"/>
                <a:gd name="connsiteX92" fmla="*/ 1831 w 2390"/>
                <a:gd name="connsiteY92" fmla="*/ 278 h 2977"/>
                <a:gd name="connsiteX93" fmla="*/ 1735 w 2390"/>
                <a:gd name="connsiteY93" fmla="*/ 340 h 2977"/>
                <a:gd name="connsiteX94" fmla="*/ 1632 w 2390"/>
                <a:gd name="connsiteY94" fmla="*/ 407 h 2977"/>
                <a:gd name="connsiteX95" fmla="*/ 1525 w 2390"/>
                <a:gd name="connsiteY95" fmla="*/ 484 h 2977"/>
                <a:gd name="connsiteX96" fmla="*/ 1413 w 2390"/>
                <a:gd name="connsiteY96" fmla="*/ 568 h 2977"/>
                <a:gd name="connsiteX97" fmla="*/ 1295 w 2390"/>
                <a:gd name="connsiteY97" fmla="*/ 660 h 2977"/>
                <a:gd name="connsiteX98" fmla="*/ 1295 w 2390"/>
                <a:gd name="connsiteY98" fmla="*/ 660 h 2977"/>
                <a:gd name="connsiteX0" fmla="*/ 1292 w 2387"/>
                <a:gd name="connsiteY0" fmla="*/ 660 h 2977"/>
                <a:gd name="connsiteX1" fmla="*/ 1292 w 2387"/>
                <a:gd name="connsiteY1" fmla="*/ 660 h 2977"/>
                <a:gd name="connsiteX2" fmla="*/ 1249 w 2387"/>
                <a:gd name="connsiteY2" fmla="*/ 696 h 2977"/>
                <a:gd name="connsiteX3" fmla="*/ 1204 w 2387"/>
                <a:gd name="connsiteY3" fmla="*/ 735 h 2977"/>
                <a:gd name="connsiteX4" fmla="*/ 1158 w 2387"/>
                <a:gd name="connsiteY4" fmla="*/ 777 h 2977"/>
                <a:gd name="connsiteX5" fmla="*/ 1112 w 2387"/>
                <a:gd name="connsiteY5" fmla="*/ 820 h 2977"/>
                <a:gd name="connsiteX6" fmla="*/ 1065 w 2387"/>
                <a:gd name="connsiteY6" fmla="*/ 867 h 2977"/>
                <a:gd name="connsiteX7" fmla="*/ 1018 w 2387"/>
                <a:gd name="connsiteY7" fmla="*/ 914 h 2977"/>
                <a:gd name="connsiteX8" fmla="*/ 971 w 2387"/>
                <a:gd name="connsiteY8" fmla="*/ 964 h 2977"/>
                <a:gd name="connsiteX9" fmla="*/ 924 w 2387"/>
                <a:gd name="connsiteY9" fmla="*/ 1017 h 2977"/>
                <a:gd name="connsiteX10" fmla="*/ 877 w 2387"/>
                <a:gd name="connsiteY10" fmla="*/ 1073 h 2977"/>
                <a:gd name="connsiteX11" fmla="*/ 830 w 2387"/>
                <a:gd name="connsiteY11" fmla="*/ 1129 h 2977"/>
                <a:gd name="connsiteX12" fmla="*/ 781 w 2387"/>
                <a:gd name="connsiteY12" fmla="*/ 1189 h 2977"/>
                <a:gd name="connsiteX13" fmla="*/ 735 w 2387"/>
                <a:gd name="connsiteY13" fmla="*/ 1251 h 2977"/>
                <a:gd name="connsiteX14" fmla="*/ 688 w 2387"/>
                <a:gd name="connsiteY14" fmla="*/ 1315 h 2977"/>
                <a:gd name="connsiteX15" fmla="*/ 641 w 2387"/>
                <a:gd name="connsiteY15" fmla="*/ 1383 h 2977"/>
                <a:gd name="connsiteX16" fmla="*/ 594 w 2387"/>
                <a:gd name="connsiteY16" fmla="*/ 1452 h 2977"/>
                <a:gd name="connsiteX17" fmla="*/ 547 w 2387"/>
                <a:gd name="connsiteY17" fmla="*/ 1521 h 2977"/>
                <a:gd name="connsiteX18" fmla="*/ 502 w 2387"/>
                <a:gd name="connsiteY18" fmla="*/ 1596 h 2977"/>
                <a:gd name="connsiteX19" fmla="*/ 457 w 2387"/>
                <a:gd name="connsiteY19" fmla="*/ 1671 h 2977"/>
                <a:gd name="connsiteX20" fmla="*/ 412 w 2387"/>
                <a:gd name="connsiteY20" fmla="*/ 1750 h 2977"/>
                <a:gd name="connsiteX21" fmla="*/ 369 w 2387"/>
                <a:gd name="connsiteY21" fmla="*/ 1831 h 2977"/>
                <a:gd name="connsiteX22" fmla="*/ 326 w 2387"/>
                <a:gd name="connsiteY22" fmla="*/ 1913 h 2977"/>
                <a:gd name="connsiteX23" fmla="*/ 284 w 2387"/>
                <a:gd name="connsiteY23" fmla="*/ 1998 h 2977"/>
                <a:gd name="connsiteX24" fmla="*/ 243 w 2387"/>
                <a:gd name="connsiteY24" fmla="*/ 2086 h 2977"/>
                <a:gd name="connsiteX25" fmla="*/ 204 w 2387"/>
                <a:gd name="connsiteY25" fmla="*/ 2176 h 2977"/>
                <a:gd name="connsiteX26" fmla="*/ 164 w 2387"/>
                <a:gd name="connsiteY26" fmla="*/ 2268 h 2977"/>
                <a:gd name="connsiteX27" fmla="*/ 127 w 2387"/>
                <a:gd name="connsiteY27" fmla="*/ 2362 h 2977"/>
                <a:gd name="connsiteX28" fmla="*/ 91 w 2387"/>
                <a:gd name="connsiteY28" fmla="*/ 2459 h 2977"/>
                <a:gd name="connsiteX29" fmla="*/ 55 w 2387"/>
                <a:gd name="connsiteY29" fmla="*/ 2559 h 2977"/>
                <a:gd name="connsiteX30" fmla="*/ 4 w 2387"/>
                <a:gd name="connsiteY30" fmla="*/ 2722 h 2977"/>
                <a:gd name="connsiteX31" fmla="*/ 0 w 2387"/>
                <a:gd name="connsiteY31" fmla="*/ 2960 h 2977"/>
                <a:gd name="connsiteX32" fmla="*/ 241 w 2387"/>
                <a:gd name="connsiteY32" fmla="*/ 2977 h 2977"/>
                <a:gd name="connsiteX33" fmla="*/ 241 w 2387"/>
                <a:gd name="connsiteY33" fmla="*/ 2977 h 2977"/>
                <a:gd name="connsiteX34" fmla="*/ 262 w 2387"/>
                <a:gd name="connsiteY34" fmla="*/ 2889 h 2977"/>
                <a:gd name="connsiteX35" fmla="*/ 286 w 2387"/>
                <a:gd name="connsiteY35" fmla="*/ 2797 h 2977"/>
                <a:gd name="connsiteX36" fmla="*/ 311 w 2387"/>
                <a:gd name="connsiteY36" fmla="*/ 2705 h 2977"/>
                <a:gd name="connsiteX37" fmla="*/ 339 w 2387"/>
                <a:gd name="connsiteY37" fmla="*/ 2609 h 2977"/>
                <a:gd name="connsiteX38" fmla="*/ 367 w 2387"/>
                <a:gd name="connsiteY38" fmla="*/ 2512 h 2977"/>
                <a:gd name="connsiteX39" fmla="*/ 399 w 2387"/>
                <a:gd name="connsiteY39" fmla="*/ 2414 h 2977"/>
                <a:gd name="connsiteX40" fmla="*/ 433 w 2387"/>
                <a:gd name="connsiteY40" fmla="*/ 2315 h 2977"/>
                <a:gd name="connsiteX41" fmla="*/ 468 w 2387"/>
                <a:gd name="connsiteY41" fmla="*/ 2217 h 2977"/>
                <a:gd name="connsiteX42" fmla="*/ 508 w 2387"/>
                <a:gd name="connsiteY42" fmla="*/ 2118 h 2977"/>
                <a:gd name="connsiteX43" fmla="*/ 547 w 2387"/>
                <a:gd name="connsiteY43" fmla="*/ 2018 h 2977"/>
                <a:gd name="connsiteX44" fmla="*/ 590 w 2387"/>
                <a:gd name="connsiteY44" fmla="*/ 1921 h 2977"/>
                <a:gd name="connsiteX45" fmla="*/ 635 w 2387"/>
                <a:gd name="connsiteY45" fmla="*/ 1825 h 2977"/>
                <a:gd name="connsiteX46" fmla="*/ 684 w 2387"/>
                <a:gd name="connsiteY46" fmla="*/ 1730 h 2977"/>
                <a:gd name="connsiteX47" fmla="*/ 735 w 2387"/>
                <a:gd name="connsiteY47" fmla="*/ 1636 h 2977"/>
                <a:gd name="connsiteX48" fmla="*/ 787 w 2387"/>
                <a:gd name="connsiteY48" fmla="*/ 1544 h 2977"/>
                <a:gd name="connsiteX49" fmla="*/ 841 w 2387"/>
                <a:gd name="connsiteY49" fmla="*/ 1456 h 2977"/>
                <a:gd name="connsiteX50" fmla="*/ 841 w 2387"/>
                <a:gd name="connsiteY50" fmla="*/ 1456 h 2977"/>
                <a:gd name="connsiteX51" fmla="*/ 885 w 2387"/>
                <a:gd name="connsiteY51" fmla="*/ 1388 h 2977"/>
                <a:gd name="connsiteX52" fmla="*/ 930 w 2387"/>
                <a:gd name="connsiteY52" fmla="*/ 1323 h 2977"/>
                <a:gd name="connsiteX53" fmla="*/ 975 w 2387"/>
                <a:gd name="connsiteY53" fmla="*/ 1259 h 2977"/>
                <a:gd name="connsiteX54" fmla="*/ 1022 w 2387"/>
                <a:gd name="connsiteY54" fmla="*/ 1195 h 2977"/>
                <a:gd name="connsiteX55" fmla="*/ 1067 w 2387"/>
                <a:gd name="connsiteY55" fmla="*/ 1133 h 2977"/>
                <a:gd name="connsiteX56" fmla="*/ 1113 w 2387"/>
                <a:gd name="connsiteY56" fmla="*/ 1073 h 2977"/>
                <a:gd name="connsiteX57" fmla="*/ 1160 w 2387"/>
                <a:gd name="connsiteY57" fmla="*/ 1013 h 2977"/>
                <a:gd name="connsiteX58" fmla="*/ 1209 w 2387"/>
                <a:gd name="connsiteY58" fmla="*/ 955 h 2977"/>
                <a:gd name="connsiteX59" fmla="*/ 1258 w 2387"/>
                <a:gd name="connsiteY59" fmla="*/ 897 h 2977"/>
                <a:gd name="connsiteX60" fmla="*/ 1305 w 2387"/>
                <a:gd name="connsiteY60" fmla="*/ 842 h 2977"/>
                <a:gd name="connsiteX61" fmla="*/ 1354 w 2387"/>
                <a:gd name="connsiteY61" fmla="*/ 788 h 2977"/>
                <a:gd name="connsiteX62" fmla="*/ 1404 w 2387"/>
                <a:gd name="connsiteY62" fmla="*/ 734 h 2977"/>
                <a:gd name="connsiteX63" fmla="*/ 1453 w 2387"/>
                <a:gd name="connsiteY63" fmla="*/ 683 h 2977"/>
                <a:gd name="connsiteX64" fmla="*/ 1502 w 2387"/>
                <a:gd name="connsiteY64" fmla="*/ 632 h 2977"/>
                <a:gd name="connsiteX65" fmla="*/ 1552 w 2387"/>
                <a:gd name="connsiteY65" fmla="*/ 583 h 2977"/>
                <a:gd name="connsiteX66" fmla="*/ 1603 w 2387"/>
                <a:gd name="connsiteY66" fmla="*/ 537 h 2977"/>
                <a:gd name="connsiteX67" fmla="*/ 1652 w 2387"/>
                <a:gd name="connsiteY67" fmla="*/ 490 h 2977"/>
                <a:gd name="connsiteX68" fmla="*/ 1702 w 2387"/>
                <a:gd name="connsiteY68" fmla="*/ 445 h 2977"/>
                <a:gd name="connsiteX69" fmla="*/ 1753 w 2387"/>
                <a:gd name="connsiteY69" fmla="*/ 403 h 2977"/>
                <a:gd name="connsiteX70" fmla="*/ 1802 w 2387"/>
                <a:gd name="connsiteY70" fmla="*/ 362 h 2977"/>
                <a:gd name="connsiteX71" fmla="*/ 1853 w 2387"/>
                <a:gd name="connsiteY71" fmla="*/ 323 h 2977"/>
                <a:gd name="connsiteX72" fmla="*/ 1903 w 2387"/>
                <a:gd name="connsiteY72" fmla="*/ 283 h 2977"/>
                <a:gd name="connsiteX73" fmla="*/ 1952 w 2387"/>
                <a:gd name="connsiteY73" fmla="*/ 248 h 2977"/>
                <a:gd name="connsiteX74" fmla="*/ 2001 w 2387"/>
                <a:gd name="connsiteY74" fmla="*/ 214 h 2977"/>
                <a:gd name="connsiteX75" fmla="*/ 2051 w 2387"/>
                <a:gd name="connsiteY75" fmla="*/ 180 h 2977"/>
                <a:gd name="connsiteX76" fmla="*/ 2100 w 2387"/>
                <a:gd name="connsiteY76" fmla="*/ 148 h 2977"/>
                <a:gd name="connsiteX77" fmla="*/ 2149 w 2387"/>
                <a:gd name="connsiteY77" fmla="*/ 120 h 2977"/>
                <a:gd name="connsiteX78" fmla="*/ 2198 w 2387"/>
                <a:gd name="connsiteY78" fmla="*/ 92 h 2977"/>
                <a:gd name="connsiteX79" fmla="*/ 2245 w 2387"/>
                <a:gd name="connsiteY79" fmla="*/ 66 h 2977"/>
                <a:gd name="connsiteX80" fmla="*/ 2293 w 2387"/>
                <a:gd name="connsiteY80" fmla="*/ 43 h 2977"/>
                <a:gd name="connsiteX81" fmla="*/ 2340 w 2387"/>
                <a:gd name="connsiteY81" fmla="*/ 21 h 2977"/>
                <a:gd name="connsiteX82" fmla="*/ 2387 w 2387"/>
                <a:gd name="connsiteY82" fmla="*/ 0 h 2977"/>
                <a:gd name="connsiteX83" fmla="*/ 2387 w 2387"/>
                <a:gd name="connsiteY83" fmla="*/ 0 h 2977"/>
                <a:gd name="connsiteX84" fmla="*/ 2367 w 2387"/>
                <a:gd name="connsiteY84" fmla="*/ 8 h 2977"/>
                <a:gd name="connsiteX85" fmla="*/ 2306 w 2387"/>
                <a:gd name="connsiteY85" fmla="*/ 30 h 2977"/>
                <a:gd name="connsiteX86" fmla="*/ 2261 w 2387"/>
                <a:gd name="connsiteY86" fmla="*/ 49 h 2977"/>
                <a:gd name="connsiteX87" fmla="*/ 2209 w 2387"/>
                <a:gd name="connsiteY87" fmla="*/ 73 h 2977"/>
                <a:gd name="connsiteX88" fmla="*/ 2147 w 2387"/>
                <a:gd name="connsiteY88" fmla="*/ 101 h 2977"/>
                <a:gd name="connsiteX89" fmla="*/ 2078 w 2387"/>
                <a:gd name="connsiteY89" fmla="*/ 135 h 2977"/>
                <a:gd name="connsiteX90" fmla="*/ 2003 w 2387"/>
                <a:gd name="connsiteY90" fmla="*/ 176 h 2977"/>
                <a:gd name="connsiteX91" fmla="*/ 1918 w 2387"/>
                <a:gd name="connsiteY91" fmla="*/ 223 h 2977"/>
                <a:gd name="connsiteX92" fmla="*/ 1828 w 2387"/>
                <a:gd name="connsiteY92" fmla="*/ 278 h 2977"/>
                <a:gd name="connsiteX93" fmla="*/ 1732 w 2387"/>
                <a:gd name="connsiteY93" fmla="*/ 340 h 2977"/>
                <a:gd name="connsiteX94" fmla="*/ 1629 w 2387"/>
                <a:gd name="connsiteY94" fmla="*/ 407 h 2977"/>
                <a:gd name="connsiteX95" fmla="*/ 1522 w 2387"/>
                <a:gd name="connsiteY95" fmla="*/ 484 h 2977"/>
                <a:gd name="connsiteX96" fmla="*/ 1410 w 2387"/>
                <a:gd name="connsiteY96" fmla="*/ 568 h 2977"/>
                <a:gd name="connsiteX97" fmla="*/ 1292 w 2387"/>
                <a:gd name="connsiteY97" fmla="*/ 660 h 2977"/>
                <a:gd name="connsiteX98" fmla="*/ 1292 w 2387"/>
                <a:gd name="connsiteY98" fmla="*/ 660 h 2977"/>
                <a:gd name="connsiteX0" fmla="*/ 1301 w 2396"/>
                <a:gd name="connsiteY0" fmla="*/ 660 h 3753"/>
                <a:gd name="connsiteX1" fmla="*/ 1301 w 2396"/>
                <a:gd name="connsiteY1" fmla="*/ 660 h 3753"/>
                <a:gd name="connsiteX2" fmla="*/ 1258 w 2396"/>
                <a:gd name="connsiteY2" fmla="*/ 696 h 3753"/>
                <a:gd name="connsiteX3" fmla="*/ 1213 w 2396"/>
                <a:gd name="connsiteY3" fmla="*/ 735 h 3753"/>
                <a:gd name="connsiteX4" fmla="*/ 1167 w 2396"/>
                <a:gd name="connsiteY4" fmla="*/ 777 h 3753"/>
                <a:gd name="connsiteX5" fmla="*/ 1121 w 2396"/>
                <a:gd name="connsiteY5" fmla="*/ 820 h 3753"/>
                <a:gd name="connsiteX6" fmla="*/ 1074 w 2396"/>
                <a:gd name="connsiteY6" fmla="*/ 867 h 3753"/>
                <a:gd name="connsiteX7" fmla="*/ 1027 w 2396"/>
                <a:gd name="connsiteY7" fmla="*/ 914 h 3753"/>
                <a:gd name="connsiteX8" fmla="*/ 980 w 2396"/>
                <a:gd name="connsiteY8" fmla="*/ 964 h 3753"/>
                <a:gd name="connsiteX9" fmla="*/ 933 w 2396"/>
                <a:gd name="connsiteY9" fmla="*/ 1017 h 3753"/>
                <a:gd name="connsiteX10" fmla="*/ 886 w 2396"/>
                <a:gd name="connsiteY10" fmla="*/ 1073 h 3753"/>
                <a:gd name="connsiteX11" fmla="*/ 839 w 2396"/>
                <a:gd name="connsiteY11" fmla="*/ 1129 h 3753"/>
                <a:gd name="connsiteX12" fmla="*/ 790 w 2396"/>
                <a:gd name="connsiteY12" fmla="*/ 1189 h 3753"/>
                <a:gd name="connsiteX13" fmla="*/ 744 w 2396"/>
                <a:gd name="connsiteY13" fmla="*/ 1251 h 3753"/>
                <a:gd name="connsiteX14" fmla="*/ 697 w 2396"/>
                <a:gd name="connsiteY14" fmla="*/ 1315 h 3753"/>
                <a:gd name="connsiteX15" fmla="*/ 650 w 2396"/>
                <a:gd name="connsiteY15" fmla="*/ 1383 h 3753"/>
                <a:gd name="connsiteX16" fmla="*/ 603 w 2396"/>
                <a:gd name="connsiteY16" fmla="*/ 1452 h 3753"/>
                <a:gd name="connsiteX17" fmla="*/ 556 w 2396"/>
                <a:gd name="connsiteY17" fmla="*/ 1521 h 3753"/>
                <a:gd name="connsiteX18" fmla="*/ 511 w 2396"/>
                <a:gd name="connsiteY18" fmla="*/ 1596 h 3753"/>
                <a:gd name="connsiteX19" fmla="*/ 466 w 2396"/>
                <a:gd name="connsiteY19" fmla="*/ 1671 h 3753"/>
                <a:gd name="connsiteX20" fmla="*/ 421 w 2396"/>
                <a:gd name="connsiteY20" fmla="*/ 1750 h 3753"/>
                <a:gd name="connsiteX21" fmla="*/ 378 w 2396"/>
                <a:gd name="connsiteY21" fmla="*/ 1831 h 3753"/>
                <a:gd name="connsiteX22" fmla="*/ 335 w 2396"/>
                <a:gd name="connsiteY22" fmla="*/ 1913 h 3753"/>
                <a:gd name="connsiteX23" fmla="*/ 293 w 2396"/>
                <a:gd name="connsiteY23" fmla="*/ 1998 h 3753"/>
                <a:gd name="connsiteX24" fmla="*/ 252 w 2396"/>
                <a:gd name="connsiteY24" fmla="*/ 2086 h 3753"/>
                <a:gd name="connsiteX25" fmla="*/ 213 w 2396"/>
                <a:gd name="connsiteY25" fmla="*/ 2176 h 3753"/>
                <a:gd name="connsiteX26" fmla="*/ 173 w 2396"/>
                <a:gd name="connsiteY26" fmla="*/ 2268 h 3753"/>
                <a:gd name="connsiteX27" fmla="*/ 136 w 2396"/>
                <a:gd name="connsiteY27" fmla="*/ 2362 h 3753"/>
                <a:gd name="connsiteX28" fmla="*/ 100 w 2396"/>
                <a:gd name="connsiteY28" fmla="*/ 2459 h 3753"/>
                <a:gd name="connsiteX29" fmla="*/ 64 w 2396"/>
                <a:gd name="connsiteY29" fmla="*/ 2559 h 3753"/>
                <a:gd name="connsiteX30" fmla="*/ 13 w 2396"/>
                <a:gd name="connsiteY30" fmla="*/ 2722 h 3753"/>
                <a:gd name="connsiteX31" fmla="*/ 9 w 2396"/>
                <a:gd name="connsiteY31" fmla="*/ 2960 h 3753"/>
                <a:gd name="connsiteX32" fmla="*/ 3 w 2396"/>
                <a:gd name="connsiteY32" fmla="*/ 3753 h 3753"/>
                <a:gd name="connsiteX33" fmla="*/ 250 w 2396"/>
                <a:gd name="connsiteY33" fmla="*/ 2977 h 3753"/>
                <a:gd name="connsiteX34" fmla="*/ 250 w 2396"/>
                <a:gd name="connsiteY34" fmla="*/ 2977 h 3753"/>
                <a:gd name="connsiteX35" fmla="*/ 271 w 2396"/>
                <a:gd name="connsiteY35" fmla="*/ 2889 h 3753"/>
                <a:gd name="connsiteX36" fmla="*/ 295 w 2396"/>
                <a:gd name="connsiteY36" fmla="*/ 2797 h 3753"/>
                <a:gd name="connsiteX37" fmla="*/ 320 w 2396"/>
                <a:gd name="connsiteY37" fmla="*/ 2705 h 3753"/>
                <a:gd name="connsiteX38" fmla="*/ 348 w 2396"/>
                <a:gd name="connsiteY38" fmla="*/ 2609 h 3753"/>
                <a:gd name="connsiteX39" fmla="*/ 376 w 2396"/>
                <a:gd name="connsiteY39" fmla="*/ 2512 h 3753"/>
                <a:gd name="connsiteX40" fmla="*/ 408 w 2396"/>
                <a:gd name="connsiteY40" fmla="*/ 2414 h 3753"/>
                <a:gd name="connsiteX41" fmla="*/ 442 w 2396"/>
                <a:gd name="connsiteY41" fmla="*/ 2315 h 3753"/>
                <a:gd name="connsiteX42" fmla="*/ 477 w 2396"/>
                <a:gd name="connsiteY42" fmla="*/ 2217 h 3753"/>
                <a:gd name="connsiteX43" fmla="*/ 517 w 2396"/>
                <a:gd name="connsiteY43" fmla="*/ 2118 h 3753"/>
                <a:gd name="connsiteX44" fmla="*/ 556 w 2396"/>
                <a:gd name="connsiteY44" fmla="*/ 2018 h 3753"/>
                <a:gd name="connsiteX45" fmla="*/ 599 w 2396"/>
                <a:gd name="connsiteY45" fmla="*/ 1921 h 3753"/>
                <a:gd name="connsiteX46" fmla="*/ 644 w 2396"/>
                <a:gd name="connsiteY46" fmla="*/ 1825 h 3753"/>
                <a:gd name="connsiteX47" fmla="*/ 693 w 2396"/>
                <a:gd name="connsiteY47" fmla="*/ 1730 h 3753"/>
                <a:gd name="connsiteX48" fmla="*/ 744 w 2396"/>
                <a:gd name="connsiteY48" fmla="*/ 1636 h 3753"/>
                <a:gd name="connsiteX49" fmla="*/ 796 w 2396"/>
                <a:gd name="connsiteY49" fmla="*/ 1544 h 3753"/>
                <a:gd name="connsiteX50" fmla="*/ 850 w 2396"/>
                <a:gd name="connsiteY50" fmla="*/ 1456 h 3753"/>
                <a:gd name="connsiteX51" fmla="*/ 850 w 2396"/>
                <a:gd name="connsiteY51" fmla="*/ 1456 h 3753"/>
                <a:gd name="connsiteX52" fmla="*/ 894 w 2396"/>
                <a:gd name="connsiteY52" fmla="*/ 1388 h 3753"/>
                <a:gd name="connsiteX53" fmla="*/ 939 w 2396"/>
                <a:gd name="connsiteY53" fmla="*/ 1323 h 3753"/>
                <a:gd name="connsiteX54" fmla="*/ 984 w 2396"/>
                <a:gd name="connsiteY54" fmla="*/ 1259 h 3753"/>
                <a:gd name="connsiteX55" fmla="*/ 1031 w 2396"/>
                <a:gd name="connsiteY55" fmla="*/ 1195 h 3753"/>
                <a:gd name="connsiteX56" fmla="*/ 1076 w 2396"/>
                <a:gd name="connsiteY56" fmla="*/ 1133 h 3753"/>
                <a:gd name="connsiteX57" fmla="*/ 1122 w 2396"/>
                <a:gd name="connsiteY57" fmla="*/ 1073 h 3753"/>
                <a:gd name="connsiteX58" fmla="*/ 1169 w 2396"/>
                <a:gd name="connsiteY58" fmla="*/ 1013 h 3753"/>
                <a:gd name="connsiteX59" fmla="*/ 1218 w 2396"/>
                <a:gd name="connsiteY59" fmla="*/ 955 h 3753"/>
                <a:gd name="connsiteX60" fmla="*/ 1267 w 2396"/>
                <a:gd name="connsiteY60" fmla="*/ 897 h 3753"/>
                <a:gd name="connsiteX61" fmla="*/ 1314 w 2396"/>
                <a:gd name="connsiteY61" fmla="*/ 842 h 3753"/>
                <a:gd name="connsiteX62" fmla="*/ 1363 w 2396"/>
                <a:gd name="connsiteY62" fmla="*/ 788 h 3753"/>
                <a:gd name="connsiteX63" fmla="*/ 1413 w 2396"/>
                <a:gd name="connsiteY63" fmla="*/ 734 h 3753"/>
                <a:gd name="connsiteX64" fmla="*/ 1462 w 2396"/>
                <a:gd name="connsiteY64" fmla="*/ 683 h 3753"/>
                <a:gd name="connsiteX65" fmla="*/ 1511 w 2396"/>
                <a:gd name="connsiteY65" fmla="*/ 632 h 3753"/>
                <a:gd name="connsiteX66" fmla="*/ 1561 w 2396"/>
                <a:gd name="connsiteY66" fmla="*/ 583 h 3753"/>
                <a:gd name="connsiteX67" fmla="*/ 1612 w 2396"/>
                <a:gd name="connsiteY67" fmla="*/ 537 h 3753"/>
                <a:gd name="connsiteX68" fmla="*/ 1661 w 2396"/>
                <a:gd name="connsiteY68" fmla="*/ 490 h 3753"/>
                <a:gd name="connsiteX69" fmla="*/ 1711 w 2396"/>
                <a:gd name="connsiteY69" fmla="*/ 445 h 3753"/>
                <a:gd name="connsiteX70" fmla="*/ 1762 w 2396"/>
                <a:gd name="connsiteY70" fmla="*/ 403 h 3753"/>
                <a:gd name="connsiteX71" fmla="*/ 1811 w 2396"/>
                <a:gd name="connsiteY71" fmla="*/ 362 h 3753"/>
                <a:gd name="connsiteX72" fmla="*/ 1862 w 2396"/>
                <a:gd name="connsiteY72" fmla="*/ 323 h 3753"/>
                <a:gd name="connsiteX73" fmla="*/ 1912 w 2396"/>
                <a:gd name="connsiteY73" fmla="*/ 283 h 3753"/>
                <a:gd name="connsiteX74" fmla="*/ 1961 w 2396"/>
                <a:gd name="connsiteY74" fmla="*/ 248 h 3753"/>
                <a:gd name="connsiteX75" fmla="*/ 2010 w 2396"/>
                <a:gd name="connsiteY75" fmla="*/ 214 h 3753"/>
                <a:gd name="connsiteX76" fmla="*/ 2060 w 2396"/>
                <a:gd name="connsiteY76" fmla="*/ 180 h 3753"/>
                <a:gd name="connsiteX77" fmla="*/ 2109 w 2396"/>
                <a:gd name="connsiteY77" fmla="*/ 148 h 3753"/>
                <a:gd name="connsiteX78" fmla="*/ 2158 w 2396"/>
                <a:gd name="connsiteY78" fmla="*/ 120 h 3753"/>
                <a:gd name="connsiteX79" fmla="*/ 2207 w 2396"/>
                <a:gd name="connsiteY79" fmla="*/ 92 h 3753"/>
                <a:gd name="connsiteX80" fmla="*/ 2254 w 2396"/>
                <a:gd name="connsiteY80" fmla="*/ 66 h 3753"/>
                <a:gd name="connsiteX81" fmla="*/ 2302 w 2396"/>
                <a:gd name="connsiteY81" fmla="*/ 43 h 3753"/>
                <a:gd name="connsiteX82" fmla="*/ 2349 w 2396"/>
                <a:gd name="connsiteY82" fmla="*/ 21 h 3753"/>
                <a:gd name="connsiteX83" fmla="*/ 2396 w 2396"/>
                <a:gd name="connsiteY83" fmla="*/ 0 h 3753"/>
                <a:gd name="connsiteX84" fmla="*/ 2396 w 2396"/>
                <a:gd name="connsiteY84" fmla="*/ 0 h 3753"/>
                <a:gd name="connsiteX85" fmla="*/ 2376 w 2396"/>
                <a:gd name="connsiteY85" fmla="*/ 8 h 3753"/>
                <a:gd name="connsiteX86" fmla="*/ 2315 w 2396"/>
                <a:gd name="connsiteY86" fmla="*/ 30 h 3753"/>
                <a:gd name="connsiteX87" fmla="*/ 2270 w 2396"/>
                <a:gd name="connsiteY87" fmla="*/ 49 h 3753"/>
                <a:gd name="connsiteX88" fmla="*/ 2218 w 2396"/>
                <a:gd name="connsiteY88" fmla="*/ 73 h 3753"/>
                <a:gd name="connsiteX89" fmla="*/ 2156 w 2396"/>
                <a:gd name="connsiteY89" fmla="*/ 101 h 3753"/>
                <a:gd name="connsiteX90" fmla="*/ 2087 w 2396"/>
                <a:gd name="connsiteY90" fmla="*/ 135 h 3753"/>
                <a:gd name="connsiteX91" fmla="*/ 2012 w 2396"/>
                <a:gd name="connsiteY91" fmla="*/ 176 h 3753"/>
                <a:gd name="connsiteX92" fmla="*/ 1927 w 2396"/>
                <a:gd name="connsiteY92" fmla="*/ 223 h 3753"/>
                <a:gd name="connsiteX93" fmla="*/ 1837 w 2396"/>
                <a:gd name="connsiteY93" fmla="*/ 278 h 3753"/>
                <a:gd name="connsiteX94" fmla="*/ 1741 w 2396"/>
                <a:gd name="connsiteY94" fmla="*/ 340 h 3753"/>
                <a:gd name="connsiteX95" fmla="*/ 1638 w 2396"/>
                <a:gd name="connsiteY95" fmla="*/ 407 h 3753"/>
                <a:gd name="connsiteX96" fmla="*/ 1531 w 2396"/>
                <a:gd name="connsiteY96" fmla="*/ 484 h 3753"/>
                <a:gd name="connsiteX97" fmla="*/ 1419 w 2396"/>
                <a:gd name="connsiteY97" fmla="*/ 568 h 3753"/>
                <a:gd name="connsiteX98" fmla="*/ 1301 w 2396"/>
                <a:gd name="connsiteY98" fmla="*/ 660 h 3753"/>
                <a:gd name="connsiteX99" fmla="*/ 1301 w 2396"/>
                <a:gd name="connsiteY99" fmla="*/ 660 h 3753"/>
                <a:gd name="connsiteX0" fmla="*/ 1301 w 2396"/>
                <a:gd name="connsiteY0" fmla="*/ 660 h 3753"/>
                <a:gd name="connsiteX1" fmla="*/ 1301 w 2396"/>
                <a:gd name="connsiteY1" fmla="*/ 660 h 3753"/>
                <a:gd name="connsiteX2" fmla="*/ 1258 w 2396"/>
                <a:gd name="connsiteY2" fmla="*/ 696 h 3753"/>
                <a:gd name="connsiteX3" fmla="*/ 1213 w 2396"/>
                <a:gd name="connsiteY3" fmla="*/ 735 h 3753"/>
                <a:gd name="connsiteX4" fmla="*/ 1167 w 2396"/>
                <a:gd name="connsiteY4" fmla="*/ 777 h 3753"/>
                <a:gd name="connsiteX5" fmla="*/ 1121 w 2396"/>
                <a:gd name="connsiteY5" fmla="*/ 820 h 3753"/>
                <a:gd name="connsiteX6" fmla="*/ 1074 w 2396"/>
                <a:gd name="connsiteY6" fmla="*/ 867 h 3753"/>
                <a:gd name="connsiteX7" fmla="*/ 1027 w 2396"/>
                <a:gd name="connsiteY7" fmla="*/ 914 h 3753"/>
                <a:gd name="connsiteX8" fmla="*/ 980 w 2396"/>
                <a:gd name="connsiteY8" fmla="*/ 964 h 3753"/>
                <a:gd name="connsiteX9" fmla="*/ 933 w 2396"/>
                <a:gd name="connsiteY9" fmla="*/ 1017 h 3753"/>
                <a:gd name="connsiteX10" fmla="*/ 886 w 2396"/>
                <a:gd name="connsiteY10" fmla="*/ 1073 h 3753"/>
                <a:gd name="connsiteX11" fmla="*/ 839 w 2396"/>
                <a:gd name="connsiteY11" fmla="*/ 1129 h 3753"/>
                <a:gd name="connsiteX12" fmla="*/ 790 w 2396"/>
                <a:gd name="connsiteY12" fmla="*/ 1189 h 3753"/>
                <a:gd name="connsiteX13" fmla="*/ 744 w 2396"/>
                <a:gd name="connsiteY13" fmla="*/ 1251 h 3753"/>
                <a:gd name="connsiteX14" fmla="*/ 697 w 2396"/>
                <a:gd name="connsiteY14" fmla="*/ 1315 h 3753"/>
                <a:gd name="connsiteX15" fmla="*/ 650 w 2396"/>
                <a:gd name="connsiteY15" fmla="*/ 1383 h 3753"/>
                <a:gd name="connsiteX16" fmla="*/ 603 w 2396"/>
                <a:gd name="connsiteY16" fmla="*/ 1452 h 3753"/>
                <a:gd name="connsiteX17" fmla="*/ 556 w 2396"/>
                <a:gd name="connsiteY17" fmla="*/ 1521 h 3753"/>
                <a:gd name="connsiteX18" fmla="*/ 511 w 2396"/>
                <a:gd name="connsiteY18" fmla="*/ 1596 h 3753"/>
                <a:gd name="connsiteX19" fmla="*/ 466 w 2396"/>
                <a:gd name="connsiteY19" fmla="*/ 1671 h 3753"/>
                <a:gd name="connsiteX20" fmla="*/ 421 w 2396"/>
                <a:gd name="connsiteY20" fmla="*/ 1750 h 3753"/>
                <a:gd name="connsiteX21" fmla="*/ 378 w 2396"/>
                <a:gd name="connsiteY21" fmla="*/ 1831 h 3753"/>
                <a:gd name="connsiteX22" fmla="*/ 335 w 2396"/>
                <a:gd name="connsiteY22" fmla="*/ 1913 h 3753"/>
                <a:gd name="connsiteX23" fmla="*/ 293 w 2396"/>
                <a:gd name="connsiteY23" fmla="*/ 1998 h 3753"/>
                <a:gd name="connsiteX24" fmla="*/ 252 w 2396"/>
                <a:gd name="connsiteY24" fmla="*/ 2086 h 3753"/>
                <a:gd name="connsiteX25" fmla="*/ 213 w 2396"/>
                <a:gd name="connsiteY25" fmla="*/ 2176 h 3753"/>
                <a:gd name="connsiteX26" fmla="*/ 173 w 2396"/>
                <a:gd name="connsiteY26" fmla="*/ 2268 h 3753"/>
                <a:gd name="connsiteX27" fmla="*/ 136 w 2396"/>
                <a:gd name="connsiteY27" fmla="*/ 2362 h 3753"/>
                <a:gd name="connsiteX28" fmla="*/ 100 w 2396"/>
                <a:gd name="connsiteY28" fmla="*/ 2459 h 3753"/>
                <a:gd name="connsiteX29" fmla="*/ 64 w 2396"/>
                <a:gd name="connsiteY29" fmla="*/ 2559 h 3753"/>
                <a:gd name="connsiteX30" fmla="*/ 13 w 2396"/>
                <a:gd name="connsiteY30" fmla="*/ 2722 h 3753"/>
                <a:gd name="connsiteX31" fmla="*/ 9 w 2396"/>
                <a:gd name="connsiteY31" fmla="*/ 2960 h 3753"/>
                <a:gd name="connsiteX32" fmla="*/ 3 w 2396"/>
                <a:gd name="connsiteY32" fmla="*/ 3753 h 3753"/>
                <a:gd name="connsiteX33" fmla="*/ 250 w 2396"/>
                <a:gd name="connsiteY33" fmla="*/ 2977 h 3753"/>
                <a:gd name="connsiteX34" fmla="*/ 271 w 2396"/>
                <a:gd name="connsiteY34" fmla="*/ 2889 h 3753"/>
                <a:gd name="connsiteX35" fmla="*/ 295 w 2396"/>
                <a:gd name="connsiteY35" fmla="*/ 2797 h 3753"/>
                <a:gd name="connsiteX36" fmla="*/ 320 w 2396"/>
                <a:gd name="connsiteY36" fmla="*/ 2705 h 3753"/>
                <a:gd name="connsiteX37" fmla="*/ 348 w 2396"/>
                <a:gd name="connsiteY37" fmla="*/ 2609 h 3753"/>
                <a:gd name="connsiteX38" fmla="*/ 376 w 2396"/>
                <a:gd name="connsiteY38" fmla="*/ 2512 h 3753"/>
                <a:gd name="connsiteX39" fmla="*/ 408 w 2396"/>
                <a:gd name="connsiteY39" fmla="*/ 2414 h 3753"/>
                <a:gd name="connsiteX40" fmla="*/ 442 w 2396"/>
                <a:gd name="connsiteY40" fmla="*/ 2315 h 3753"/>
                <a:gd name="connsiteX41" fmla="*/ 477 w 2396"/>
                <a:gd name="connsiteY41" fmla="*/ 2217 h 3753"/>
                <a:gd name="connsiteX42" fmla="*/ 517 w 2396"/>
                <a:gd name="connsiteY42" fmla="*/ 2118 h 3753"/>
                <a:gd name="connsiteX43" fmla="*/ 556 w 2396"/>
                <a:gd name="connsiteY43" fmla="*/ 2018 h 3753"/>
                <a:gd name="connsiteX44" fmla="*/ 599 w 2396"/>
                <a:gd name="connsiteY44" fmla="*/ 1921 h 3753"/>
                <a:gd name="connsiteX45" fmla="*/ 644 w 2396"/>
                <a:gd name="connsiteY45" fmla="*/ 1825 h 3753"/>
                <a:gd name="connsiteX46" fmla="*/ 693 w 2396"/>
                <a:gd name="connsiteY46" fmla="*/ 1730 h 3753"/>
                <a:gd name="connsiteX47" fmla="*/ 744 w 2396"/>
                <a:gd name="connsiteY47" fmla="*/ 1636 h 3753"/>
                <a:gd name="connsiteX48" fmla="*/ 796 w 2396"/>
                <a:gd name="connsiteY48" fmla="*/ 1544 h 3753"/>
                <a:gd name="connsiteX49" fmla="*/ 850 w 2396"/>
                <a:gd name="connsiteY49" fmla="*/ 1456 h 3753"/>
                <a:gd name="connsiteX50" fmla="*/ 850 w 2396"/>
                <a:gd name="connsiteY50" fmla="*/ 1456 h 3753"/>
                <a:gd name="connsiteX51" fmla="*/ 894 w 2396"/>
                <a:gd name="connsiteY51" fmla="*/ 1388 h 3753"/>
                <a:gd name="connsiteX52" fmla="*/ 939 w 2396"/>
                <a:gd name="connsiteY52" fmla="*/ 1323 h 3753"/>
                <a:gd name="connsiteX53" fmla="*/ 984 w 2396"/>
                <a:gd name="connsiteY53" fmla="*/ 1259 h 3753"/>
                <a:gd name="connsiteX54" fmla="*/ 1031 w 2396"/>
                <a:gd name="connsiteY54" fmla="*/ 1195 h 3753"/>
                <a:gd name="connsiteX55" fmla="*/ 1076 w 2396"/>
                <a:gd name="connsiteY55" fmla="*/ 1133 h 3753"/>
                <a:gd name="connsiteX56" fmla="*/ 1122 w 2396"/>
                <a:gd name="connsiteY56" fmla="*/ 1073 h 3753"/>
                <a:gd name="connsiteX57" fmla="*/ 1169 w 2396"/>
                <a:gd name="connsiteY57" fmla="*/ 1013 h 3753"/>
                <a:gd name="connsiteX58" fmla="*/ 1218 w 2396"/>
                <a:gd name="connsiteY58" fmla="*/ 955 h 3753"/>
                <a:gd name="connsiteX59" fmla="*/ 1267 w 2396"/>
                <a:gd name="connsiteY59" fmla="*/ 897 h 3753"/>
                <a:gd name="connsiteX60" fmla="*/ 1314 w 2396"/>
                <a:gd name="connsiteY60" fmla="*/ 842 h 3753"/>
                <a:gd name="connsiteX61" fmla="*/ 1363 w 2396"/>
                <a:gd name="connsiteY61" fmla="*/ 788 h 3753"/>
                <a:gd name="connsiteX62" fmla="*/ 1413 w 2396"/>
                <a:gd name="connsiteY62" fmla="*/ 734 h 3753"/>
                <a:gd name="connsiteX63" fmla="*/ 1462 w 2396"/>
                <a:gd name="connsiteY63" fmla="*/ 683 h 3753"/>
                <a:gd name="connsiteX64" fmla="*/ 1511 w 2396"/>
                <a:gd name="connsiteY64" fmla="*/ 632 h 3753"/>
                <a:gd name="connsiteX65" fmla="*/ 1561 w 2396"/>
                <a:gd name="connsiteY65" fmla="*/ 583 h 3753"/>
                <a:gd name="connsiteX66" fmla="*/ 1612 w 2396"/>
                <a:gd name="connsiteY66" fmla="*/ 537 h 3753"/>
                <a:gd name="connsiteX67" fmla="*/ 1661 w 2396"/>
                <a:gd name="connsiteY67" fmla="*/ 490 h 3753"/>
                <a:gd name="connsiteX68" fmla="*/ 1711 w 2396"/>
                <a:gd name="connsiteY68" fmla="*/ 445 h 3753"/>
                <a:gd name="connsiteX69" fmla="*/ 1762 w 2396"/>
                <a:gd name="connsiteY69" fmla="*/ 403 h 3753"/>
                <a:gd name="connsiteX70" fmla="*/ 1811 w 2396"/>
                <a:gd name="connsiteY70" fmla="*/ 362 h 3753"/>
                <a:gd name="connsiteX71" fmla="*/ 1862 w 2396"/>
                <a:gd name="connsiteY71" fmla="*/ 323 h 3753"/>
                <a:gd name="connsiteX72" fmla="*/ 1912 w 2396"/>
                <a:gd name="connsiteY72" fmla="*/ 283 h 3753"/>
                <a:gd name="connsiteX73" fmla="*/ 1961 w 2396"/>
                <a:gd name="connsiteY73" fmla="*/ 248 h 3753"/>
                <a:gd name="connsiteX74" fmla="*/ 2010 w 2396"/>
                <a:gd name="connsiteY74" fmla="*/ 214 h 3753"/>
                <a:gd name="connsiteX75" fmla="*/ 2060 w 2396"/>
                <a:gd name="connsiteY75" fmla="*/ 180 h 3753"/>
                <a:gd name="connsiteX76" fmla="*/ 2109 w 2396"/>
                <a:gd name="connsiteY76" fmla="*/ 148 h 3753"/>
                <a:gd name="connsiteX77" fmla="*/ 2158 w 2396"/>
                <a:gd name="connsiteY77" fmla="*/ 120 h 3753"/>
                <a:gd name="connsiteX78" fmla="*/ 2207 w 2396"/>
                <a:gd name="connsiteY78" fmla="*/ 92 h 3753"/>
                <a:gd name="connsiteX79" fmla="*/ 2254 w 2396"/>
                <a:gd name="connsiteY79" fmla="*/ 66 h 3753"/>
                <a:gd name="connsiteX80" fmla="*/ 2302 w 2396"/>
                <a:gd name="connsiteY80" fmla="*/ 43 h 3753"/>
                <a:gd name="connsiteX81" fmla="*/ 2349 w 2396"/>
                <a:gd name="connsiteY81" fmla="*/ 21 h 3753"/>
                <a:gd name="connsiteX82" fmla="*/ 2396 w 2396"/>
                <a:gd name="connsiteY82" fmla="*/ 0 h 3753"/>
                <a:gd name="connsiteX83" fmla="*/ 2396 w 2396"/>
                <a:gd name="connsiteY83" fmla="*/ 0 h 3753"/>
                <a:gd name="connsiteX84" fmla="*/ 2376 w 2396"/>
                <a:gd name="connsiteY84" fmla="*/ 8 h 3753"/>
                <a:gd name="connsiteX85" fmla="*/ 2315 w 2396"/>
                <a:gd name="connsiteY85" fmla="*/ 30 h 3753"/>
                <a:gd name="connsiteX86" fmla="*/ 2270 w 2396"/>
                <a:gd name="connsiteY86" fmla="*/ 49 h 3753"/>
                <a:gd name="connsiteX87" fmla="*/ 2218 w 2396"/>
                <a:gd name="connsiteY87" fmla="*/ 73 h 3753"/>
                <a:gd name="connsiteX88" fmla="*/ 2156 w 2396"/>
                <a:gd name="connsiteY88" fmla="*/ 101 h 3753"/>
                <a:gd name="connsiteX89" fmla="*/ 2087 w 2396"/>
                <a:gd name="connsiteY89" fmla="*/ 135 h 3753"/>
                <a:gd name="connsiteX90" fmla="*/ 2012 w 2396"/>
                <a:gd name="connsiteY90" fmla="*/ 176 h 3753"/>
                <a:gd name="connsiteX91" fmla="*/ 1927 w 2396"/>
                <a:gd name="connsiteY91" fmla="*/ 223 h 3753"/>
                <a:gd name="connsiteX92" fmla="*/ 1837 w 2396"/>
                <a:gd name="connsiteY92" fmla="*/ 278 h 3753"/>
                <a:gd name="connsiteX93" fmla="*/ 1741 w 2396"/>
                <a:gd name="connsiteY93" fmla="*/ 340 h 3753"/>
                <a:gd name="connsiteX94" fmla="*/ 1638 w 2396"/>
                <a:gd name="connsiteY94" fmla="*/ 407 h 3753"/>
                <a:gd name="connsiteX95" fmla="*/ 1531 w 2396"/>
                <a:gd name="connsiteY95" fmla="*/ 484 h 3753"/>
                <a:gd name="connsiteX96" fmla="*/ 1419 w 2396"/>
                <a:gd name="connsiteY96" fmla="*/ 568 h 3753"/>
                <a:gd name="connsiteX97" fmla="*/ 1301 w 2396"/>
                <a:gd name="connsiteY97" fmla="*/ 660 h 3753"/>
                <a:gd name="connsiteX98" fmla="*/ 1301 w 2396"/>
                <a:gd name="connsiteY98" fmla="*/ 660 h 3753"/>
                <a:gd name="connsiteX0" fmla="*/ 1301 w 2396"/>
                <a:gd name="connsiteY0" fmla="*/ 660 h 3753"/>
                <a:gd name="connsiteX1" fmla="*/ 1301 w 2396"/>
                <a:gd name="connsiteY1" fmla="*/ 660 h 3753"/>
                <a:gd name="connsiteX2" fmla="*/ 1258 w 2396"/>
                <a:gd name="connsiteY2" fmla="*/ 696 h 3753"/>
                <a:gd name="connsiteX3" fmla="*/ 1213 w 2396"/>
                <a:gd name="connsiteY3" fmla="*/ 735 h 3753"/>
                <a:gd name="connsiteX4" fmla="*/ 1167 w 2396"/>
                <a:gd name="connsiteY4" fmla="*/ 777 h 3753"/>
                <a:gd name="connsiteX5" fmla="*/ 1121 w 2396"/>
                <a:gd name="connsiteY5" fmla="*/ 820 h 3753"/>
                <a:gd name="connsiteX6" fmla="*/ 1074 w 2396"/>
                <a:gd name="connsiteY6" fmla="*/ 867 h 3753"/>
                <a:gd name="connsiteX7" fmla="*/ 1027 w 2396"/>
                <a:gd name="connsiteY7" fmla="*/ 914 h 3753"/>
                <a:gd name="connsiteX8" fmla="*/ 980 w 2396"/>
                <a:gd name="connsiteY8" fmla="*/ 964 h 3753"/>
                <a:gd name="connsiteX9" fmla="*/ 933 w 2396"/>
                <a:gd name="connsiteY9" fmla="*/ 1017 h 3753"/>
                <a:gd name="connsiteX10" fmla="*/ 886 w 2396"/>
                <a:gd name="connsiteY10" fmla="*/ 1073 h 3753"/>
                <a:gd name="connsiteX11" fmla="*/ 839 w 2396"/>
                <a:gd name="connsiteY11" fmla="*/ 1129 h 3753"/>
                <a:gd name="connsiteX12" fmla="*/ 790 w 2396"/>
                <a:gd name="connsiteY12" fmla="*/ 1189 h 3753"/>
                <a:gd name="connsiteX13" fmla="*/ 744 w 2396"/>
                <a:gd name="connsiteY13" fmla="*/ 1251 h 3753"/>
                <a:gd name="connsiteX14" fmla="*/ 697 w 2396"/>
                <a:gd name="connsiteY14" fmla="*/ 1315 h 3753"/>
                <a:gd name="connsiteX15" fmla="*/ 650 w 2396"/>
                <a:gd name="connsiteY15" fmla="*/ 1383 h 3753"/>
                <a:gd name="connsiteX16" fmla="*/ 603 w 2396"/>
                <a:gd name="connsiteY16" fmla="*/ 1452 h 3753"/>
                <a:gd name="connsiteX17" fmla="*/ 556 w 2396"/>
                <a:gd name="connsiteY17" fmla="*/ 1521 h 3753"/>
                <a:gd name="connsiteX18" fmla="*/ 511 w 2396"/>
                <a:gd name="connsiteY18" fmla="*/ 1596 h 3753"/>
                <a:gd name="connsiteX19" fmla="*/ 466 w 2396"/>
                <a:gd name="connsiteY19" fmla="*/ 1671 h 3753"/>
                <a:gd name="connsiteX20" fmla="*/ 421 w 2396"/>
                <a:gd name="connsiteY20" fmla="*/ 1750 h 3753"/>
                <a:gd name="connsiteX21" fmla="*/ 378 w 2396"/>
                <a:gd name="connsiteY21" fmla="*/ 1831 h 3753"/>
                <a:gd name="connsiteX22" fmla="*/ 335 w 2396"/>
                <a:gd name="connsiteY22" fmla="*/ 1913 h 3753"/>
                <a:gd name="connsiteX23" fmla="*/ 293 w 2396"/>
                <a:gd name="connsiteY23" fmla="*/ 1998 h 3753"/>
                <a:gd name="connsiteX24" fmla="*/ 252 w 2396"/>
                <a:gd name="connsiteY24" fmla="*/ 2086 h 3753"/>
                <a:gd name="connsiteX25" fmla="*/ 213 w 2396"/>
                <a:gd name="connsiteY25" fmla="*/ 2176 h 3753"/>
                <a:gd name="connsiteX26" fmla="*/ 173 w 2396"/>
                <a:gd name="connsiteY26" fmla="*/ 2268 h 3753"/>
                <a:gd name="connsiteX27" fmla="*/ 136 w 2396"/>
                <a:gd name="connsiteY27" fmla="*/ 2362 h 3753"/>
                <a:gd name="connsiteX28" fmla="*/ 100 w 2396"/>
                <a:gd name="connsiteY28" fmla="*/ 2459 h 3753"/>
                <a:gd name="connsiteX29" fmla="*/ 64 w 2396"/>
                <a:gd name="connsiteY29" fmla="*/ 2559 h 3753"/>
                <a:gd name="connsiteX30" fmla="*/ 13 w 2396"/>
                <a:gd name="connsiteY30" fmla="*/ 2722 h 3753"/>
                <a:gd name="connsiteX31" fmla="*/ 9 w 2396"/>
                <a:gd name="connsiteY31" fmla="*/ 2960 h 3753"/>
                <a:gd name="connsiteX32" fmla="*/ 3 w 2396"/>
                <a:gd name="connsiteY32" fmla="*/ 3753 h 3753"/>
                <a:gd name="connsiteX33" fmla="*/ 271 w 2396"/>
                <a:gd name="connsiteY33" fmla="*/ 2889 h 3753"/>
                <a:gd name="connsiteX34" fmla="*/ 295 w 2396"/>
                <a:gd name="connsiteY34" fmla="*/ 2797 h 3753"/>
                <a:gd name="connsiteX35" fmla="*/ 320 w 2396"/>
                <a:gd name="connsiteY35" fmla="*/ 2705 h 3753"/>
                <a:gd name="connsiteX36" fmla="*/ 348 w 2396"/>
                <a:gd name="connsiteY36" fmla="*/ 2609 h 3753"/>
                <a:gd name="connsiteX37" fmla="*/ 376 w 2396"/>
                <a:gd name="connsiteY37" fmla="*/ 2512 h 3753"/>
                <a:gd name="connsiteX38" fmla="*/ 408 w 2396"/>
                <a:gd name="connsiteY38" fmla="*/ 2414 h 3753"/>
                <a:gd name="connsiteX39" fmla="*/ 442 w 2396"/>
                <a:gd name="connsiteY39" fmla="*/ 2315 h 3753"/>
                <a:gd name="connsiteX40" fmla="*/ 477 w 2396"/>
                <a:gd name="connsiteY40" fmla="*/ 2217 h 3753"/>
                <a:gd name="connsiteX41" fmla="*/ 517 w 2396"/>
                <a:gd name="connsiteY41" fmla="*/ 2118 h 3753"/>
                <a:gd name="connsiteX42" fmla="*/ 556 w 2396"/>
                <a:gd name="connsiteY42" fmla="*/ 2018 h 3753"/>
                <a:gd name="connsiteX43" fmla="*/ 599 w 2396"/>
                <a:gd name="connsiteY43" fmla="*/ 1921 h 3753"/>
                <a:gd name="connsiteX44" fmla="*/ 644 w 2396"/>
                <a:gd name="connsiteY44" fmla="*/ 1825 h 3753"/>
                <a:gd name="connsiteX45" fmla="*/ 693 w 2396"/>
                <a:gd name="connsiteY45" fmla="*/ 1730 h 3753"/>
                <a:gd name="connsiteX46" fmla="*/ 744 w 2396"/>
                <a:gd name="connsiteY46" fmla="*/ 1636 h 3753"/>
                <a:gd name="connsiteX47" fmla="*/ 796 w 2396"/>
                <a:gd name="connsiteY47" fmla="*/ 1544 h 3753"/>
                <a:gd name="connsiteX48" fmla="*/ 850 w 2396"/>
                <a:gd name="connsiteY48" fmla="*/ 1456 h 3753"/>
                <a:gd name="connsiteX49" fmla="*/ 850 w 2396"/>
                <a:gd name="connsiteY49" fmla="*/ 1456 h 3753"/>
                <a:gd name="connsiteX50" fmla="*/ 894 w 2396"/>
                <a:gd name="connsiteY50" fmla="*/ 1388 h 3753"/>
                <a:gd name="connsiteX51" fmla="*/ 939 w 2396"/>
                <a:gd name="connsiteY51" fmla="*/ 1323 h 3753"/>
                <a:gd name="connsiteX52" fmla="*/ 984 w 2396"/>
                <a:gd name="connsiteY52" fmla="*/ 1259 h 3753"/>
                <a:gd name="connsiteX53" fmla="*/ 1031 w 2396"/>
                <a:gd name="connsiteY53" fmla="*/ 1195 h 3753"/>
                <a:gd name="connsiteX54" fmla="*/ 1076 w 2396"/>
                <a:gd name="connsiteY54" fmla="*/ 1133 h 3753"/>
                <a:gd name="connsiteX55" fmla="*/ 1122 w 2396"/>
                <a:gd name="connsiteY55" fmla="*/ 1073 h 3753"/>
                <a:gd name="connsiteX56" fmla="*/ 1169 w 2396"/>
                <a:gd name="connsiteY56" fmla="*/ 1013 h 3753"/>
                <a:gd name="connsiteX57" fmla="*/ 1218 w 2396"/>
                <a:gd name="connsiteY57" fmla="*/ 955 h 3753"/>
                <a:gd name="connsiteX58" fmla="*/ 1267 w 2396"/>
                <a:gd name="connsiteY58" fmla="*/ 897 h 3753"/>
                <a:gd name="connsiteX59" fmla="*/ 1314 w 2396"/>
                <a:gd name="connsiteY59" fmla="*/ 842 h 3753"/>
                <a:gd name="connsiteX60" fmla="*/ 1363 w 2396"/>
                <a:gd name="connsiteY60" fmla="*/ 788 h 3753"/>
                <a:gd name="connsiteX61" fmla="*/ 1413 w 2396"/>
                <a:gd name="connsiteY61" fmla="*/ 734 h 3753"/>
                <a:gd name="connsiteX62" fmla="*/ 1462 w 2396"/>
                <a:gd name="connsiteY62" fmla="*/ 683 h 3753"/>
                <a:gd name="connsiteX63" fmla="*/ 1511 w 2396"/>
                <a:gd name="connsiteY63" fmla="*/ 632 h 3753"/>
                <a:gd name="connsiteX64" fmla="*/ 1561 w 2396"/>
                <a:gd name="connsiteY64" fmla="*/ 583 h 3753"/>
                <a:gd name="connsiteX65" fmla="*/ 1612 w 2396"/>
                <a:gd name="connsiteY65" fmla="*/ 537 h 3753"/>
                <a:gd name="connsiteX66" fmla="*/ 1661 w 2396"/>
                <a:gd name="connsiteY66" fmla="*/ 490 h 3753"/>
                <a:gd name="connsiteX67" fmla="*/ 1711 w 2396"/>
                <a:gd name="connsiteY67" fmla="*/ 445 h 3753"/>
                <a:gd name="connsiteX68" fmla="*/ 1762 w 2396"/>
                <a:gd name="connsiteY68" fmla="*/ 403 h 3753"/>
                <a:gd name="connsiteX69" fmla="*/ 1811 w 2396"/>
                <a:gd name="connsiteY69" fmla="*/ 362 h 3753"/>
                <a:gd name="connsiteX70" fmla="*/ 1862 w 2396"/>
                <a:gd name="connsiteY70" fmla="*/ 323 h 3753"/>
                <a:gd name="connsiteX71" fmla="*/ 1912 w 2396"/>
                <a:gd name="connsiteY71" fmla="*/ 283 h 3753"/>
                <a:gd name="connsiteX72" fmla="*/ 1961 w 2396"/>
                <a:gd name="connsiteY72" fmla="*/ 248 h 3753"/>
                <a:gd name="connsiteX73" fmla="*/ 2010 w 2396"/>
                <a:gd name="connsiteY73" fmla="*/ 214 h 3753"/>
                <a:gd name="connsiteX74" fmla="*/ 2060 w 2396"/>
                <a:gd name="connsiteY74" fmla="*/ 180 h 3753"/>
                <a:gd name="connsiteX75" fmla="*/ 2109 w 2396"/>
                <a:gd name="connsiteY75" fmla="*/ 148 h 3753"/>
                <a:gd name="connsiteX76" fmla="*/ 2158 w 2396"/>
                <a:gd name="connsiteY76" fmla="*/ 120 h 3753"/>
                <a:gd name="connsiteX77" fmla="*/ 2207 w 2396"/>
                <a:gd name="connsiteY77" fmla="*/ 92 h 3753"/>
                <a:gd name="connsiteX78" fmla="*/ 2254 w 2396"/>
                <a:gd name="connsiteY78" fmla="*/ 66 h 3753"/>
                <a:gd name="connsiteX79" fmla="*/ 2302 w 2396"/>
                <a:gd name="connsiteY79" fmla="*/ 43 h 3753"/>
                <a:gd name="connsiteX80" fmla="*/ 2349 w 2396"/>
                <a:gd name="connsiteY80" fmla="*/ 21 h 3753"/>
                <a:gd name="connsiteX81" fmla="*/ 2396 w 2396"/>
                <a:gd name="connsiteY81" fmla="*/ 0 h 3753"/>
                <a:gd name="connsiteX82" fmla="*/ 2396 w 2396"/>
                <a:gd name="connsiteY82" fmla="*/ 0 h 3753"/>
                <a:gd name="connsiteX83" fmla="*/ 2376 w 2396"/>
                <a:gd name="connsiteY83" fmla="*/ 8 h 3753"/>
                <a:gd name="connsiteX84" fmla="*/ 2315 w 2396"/>
                <a:gd name="connsiteY84" fmla="*/ 30 h 3753"/>
                <a:gd name="connsiteX85" fmla="*/ 2270 w 2396"/>
                <a:gd name="connsiteY85" fmla="*/ 49 h 3753"/>
                <a:gd name="connsiteX86" fmla="*/ 2218 w 2396"/>
                <a:gd name="connsiteY86" fmla="*/ 73 h 3753"/>
                <a:gd name="connsiteX87" fmla="*/ 2156 w 2396"/>
                <a:gd name="connsiteY87" fmla="*/ 101 h 3753"/>
                <a:gd name="connsiteX88" fmla="*/ 2087 w 2396"/>
                <a:gd name="connsiteY88" fmla="*/ 135 h 3753"/>
                <a:gd name="connsiteX89" fmla="*/ 2012 w 2396"/>
                <a:gd name="connsiteY89" fmla="*/ 176 h 3753"/>
                <a:gd name="connsiteX90" fmla="*/ 1927 w 2396"/>
                <a:gd name="connsiteY90" fmla="*/ 223 h 3753"/>
                <a:gd name="connsiteX91" fmla="*/ 1837 w 2396"/>
                <a:gd name="connsiteY91" fmla="*/ 278 h 3753"/>
                <a:gd name="connsiteX92" fmla="*/ 1741 w 2396"/>
                <a:gd name="connsiteY92" fmla="*/ 340 h 3753"/>
                <a:gd name="connsiteX93" fmla="*/ 1638 w 2396"/>
                <a:gd name="connsiteY93" fmla="*/ 407 h 3753"/>
                <a:gd name="connsiteX94" fmla="*/ 1531 w 2396"/>
                <a:gd name="connsiteY94" fmla="*/ 484 h 3753"/>
                <a:gd name="connsiteX95" fmla="*/ 1419 w 2396"/>
                <a:gd name="connsiteY95" fmla="*/ 568 h 3753"/>
                <a:gd name="connsiteX96" fmla="*/ 1301 w 2396"/>
                <a:gd name="connsiteY96" fmla="*/ 660 h 3753"/>
                <a:gd name="connsiteX97" fmla="*/ 1301 w 2396"/>
                <a:gd name="connsiteY97" fmla="*/ 660 h 3753"/>
                <a:gd name="connsiteX0" fmla="*/ 1301 w 2396"/>
                <a:gd name="connsiteY0" fmla="*/ 660 h 3753"/>
                <a:gd name="connsiteX1" fmla="*/ 1301 w 2396"/>
                <a:gd name="connsiteY1" fmla="*/ 660 h 3753"/>
                <a:gd name="connsiteX2" fmla="*/ 1258 w 2396"/>
                <a:gd name="connsiteY2" fmla="*/ 696 h 3753"/>
                <a:gd name="connsiteX3" fmla="*/ 1213 w 2396"/>
                <a:gd name="connsiteY3" fmla="*/ 735 h 3753"/>
                <a:gd name="connsiteX4" fmla="*/ 1167 w 2396"/>
                <a:gd name="connsiteY4" fmla="*/ 777 h 3753"/>
                <a:gd name="connsiteX5" fmla="*/ 1121 w 2396"/>
                <a:gd name="connsiteY5" fmla="*/ 820 h 3753"/>
                <a:gd name="connsiteX6" fmla="*/ 1074 w 2396"/>
                <a:gd name="connsiteY6" fmla="*/ 867 h 3753"/>
                <a:gd name="connsiteX7" fmla="*/ 1027 w 2396"/>
                <a:gd name="connsiteY7" fmla="*/ 914 h 3753"/>
                <a:gd name="connsiteX8" fmla="*/ 980 w 2396"/>
                <a:gd name="connsiteY8" fmla="*/ 964 h 3753"/>
                <a:gd name="connsiteX9" fmla="*/ 933 w 2396"/>
                <a:gd name="connsiteY9" fmla="*/ 1017 h 3753"/>
                <a:gd name="connsiteX10" fmla="*/ 886 w 2396"/>
                <a:gd name="connsiteY10" fmla="*/ 1073 h 3753"/>
                <a:gd name="connsiteX11" fmla="*/ 839 w 2396"/>
                <a:gd name="connsiteY11" fmla="*/ 1129 h 3753"/>
                <a:gd name="connsiteX12" fmla="*/ 790 w 2396"/>
                <a:gd name="connsiteY12" fmla="*/ 1189 h 3753"/>
                <a:gd name="connsiteX13" fmla="*/ 744 w 2396"/>
                <a:gd name="connsiteY13" fmla="*/ 1251 h 3753"/>
                <a:gd name="connsiteX14" fmla="*/ 697 w 2396"/>
                <a:gd name="connsiteY14" fmla="*/ 1315 h 3753"/>
                <a:gd name="connsiteX15" fmla="*/ 650 w 2396"/>
                <a:gd name="connsiteY15" fmla="*/ 1383 h 3753"/>
                <a:gd name="connsiteX16" fmla="*/ 603 w 2396"/>
                <a:gd name="connsiteY16" fmla="*/ 1452 h 3753"/>
                <a:gd name="connsiteX17" fmla="*/ 556 w 2396"/>
                <a:gd name="connsiteY17" fmla="*/ 1521 h 3753"/>
                <a:gd name="connsiteX18" fmla="*/ 511 w 2396"/>
                <a:gd name="connsiteY18" fmla="*/ 1596 h 3753"/>
                <a:gd name="connsiteX19" fmla="*/ 466 w 2396"/>
                <a:gd name="connsiteY19" fmla="*/ 1671 h 3753"/>
                <a:gd name="connsiteX20" fmla="*/ 421 w 2396"/>
                <a:gd name="connsiteY20" fmla="*/ 1750 h 3753"/>
                <a:gd name="connsiteX21" fmla="*/ 378 w 2396"/>
                <a:gd name="connsiteY21" fmla="*/ 1831 h 3753"/>
                <a:gd name="connsiteX22" fmla="*/ 335 w 2396"/>
                <a:gd name="connsiteY22" fmla="*/ 1913 h 3753"/>
                <a:gd name="connsiteX23" fmla="*/ 293 w 2396"/>
                <a:gd name="connsiteY23" fmla="*/ 1998 h 3753"/>
                <a:gd name="connsiteX24" fmla="*/ 252 w 2396"/>
                <a:gd name="connsiteY24" fmla="*/ 2086 h 3753"/>
                <a:gd name="connsiteX25" fmla="*/ 213 w 2396"/>
                <a:gd name="connsiteY25" fmla="*/ 2176 h 3753"/>
                <a:gd name="connsiteX26" fmla="*/ 173 w 2396"/>
                <a:gd name="connsiteY26" fmla="*/ 2268 h 3753"/>
                <a:gd name="connsiteX27" fmla="*/ 136 w 2396"/>
                <a:gd name="connsiteY27" fmla="*/ 2362 h 3753"/>
                <a:gd name="connsiteX28" fmla="*/ 100 w 2396"/>
                <a:gd name="connsiteY28" fmla="*/ 2459 h 3753"/>
                <a:gd name="connsiteX29" fmla="*/ 64 w 2396"/>
                <a:gd name="connsiteY29" fmla="*/ 2559 h 3753"/>
                <a:gd name="connsiteX30" fmla="*/ 13 w 2396"/>
                <a:gd name="connsiteY30" fmla="*/ 2722 h 3753"/>
                <a:gd name="connsiteX31" fmla="*/ 9 w 2396"/>
                <a:gd name="connsiteY31" fmla="*/ 2960 h 3753"/>
                <a:gd name="connsiteX32" fmla="*/ 3 w 2396"/>
                <a:gd name="connsiteY32" fmla="*/ 3753 h 3753"/>
                <a:gd name="connsiteX33" fmla="*/ 295 w 2396"/>
                <a:gd name="connsiteY33" fmla="*/ 2797 h 3753"/>
                <a:gd name="connsiteX34" fmla="*/ 320 w 2396"/>
                <a:gd name="connsiteY34" fmla="*/ 2705 h 3753"/>
                <a:gd name="connsiteX35" fmla="*/ 348 w 2396"/>
                <a:gd name="connsiteY35" fmla="*/ 2609 h 3753"/>
                <a:gd name="connsiteX36" fmla="*/ 376 w 2396"/>
                <a:gd name="connsiteY36" fmla="*/ 2512 h 3753"/>
                <a:gd name="connsiteX37" fmla="*/ 408 w 2396"/>
                <a:gd name="connsiteY37" fmla="*/ 2414 h 3753"/>
                <a:gd name="connsiteX38" fmla="*/ 442 w 2396"/>
                <a:gd name="connsiteY38" fmla="*/ 2315 h 3753"/>
                <a:gd name="connsiteX39" fmla="*/ 477 w 2396"/>
                <a:gd name="connsiteY39" fmla="*/ 2217 h 3753"/>
                <a:gd name="connsiteX40" fmla="*/ 517 w 2396"/>
                <a:gd name="connsiteY40" fmla="*/ 2118 h 3753"/>
                <a:gd name="connsiteX41" fmla="*/ 556 w 2396"/>
                <a:gd name="connsiteY41" fmla="*/ 2018 h 3753"/>
                <a:gd name="connsiteX42" fmla="*/ 599 w 2396"/>
                <a:gd name="connsiteY42" fmla="*/ 1921 h 3753"/>
                <a:gd name="connsiteX43" fmla="*/ 644 w 2396"/>
                <a:gd name="connsiteY43" fmla="*/ 1825 h 3753"/>
                <a:gd name="connsiteX44" fmla="*/ 693 w 2396"/>
                <a:gd name="connsiteY44" fmla="*/ 1730 h 3753"/>
                <a:gd name="connsiteX45" fmla="*/ 744 w 2396"/>
                <a:gd name="connsiteY45" fmla="*/ 1636 h 3753"/>
                <a:gd name="connsiteX46" fmla="*/ 796 w 2396"/>
                <a:gd name="connsiteY46" fmla="*/ 1544 h 3753"/>
                <a:gd name="connsiteX47" fmla="*/ 850 w 2396"/>
                <a:gd name="connsiteY47" fmla="*/ 1456 h 3753"/>
                <a:gd name="connsiteX48" fmla="*/ 850 w 2396"/>
                <a:gd name="connsiteY48" fmla="*/ 1456 h 3753"/>
                <a:gd name="connsiteX49" fmla="*/ 894 w 2396"/>
                <a:gd name="connsiteY49" fmla="*/ 1388 h 3753"/>
                <a:gd name="connsiteX50" fmla="*/ 939 w 2396"/>
                <a:gd name="connsiteY50" fmla="*/ 1323 h 3753"/>
                <a:gd name="connsiteX51" fmla="*/ 984 w 2396"/>
                <a:gd name="connsiteY51" fmla="*/ 1259 h 3753"/>
                <a:gd name="connsiteX52" fmla="*/ 1031 w 2396"/>
                <a:gd name="connsiteY52" fmla="*/ 1195 h 3753"/>
                <a:gd name="connsiteX53" fmla="*/ 1076 w 2396"/>
                <a:gd name="connsiteY53" fmla="*/ 1133 h 3753"/>
                <a:gd name="connsiteX54" fmla="*/ 1122 w 2396"/>
                <a:gd name="connsiteY54" fmla="*/ 1073 h 3753"/>
                <a:gd name="connsiteX55" fmla="*/ 1169 w 2396"/>
                <a:gd name="connsiteY55" fmla="*/ 1013 h 3753"/>
                <a:gd name="connsiteX56" fmla="*/ 1218 w 2396"/>
                <a:gd name="connsiteY56" fmla="*/ 955 h 3753"/>
                <a:gd name="connsiteX57" fmla="*/ 1267 w 2396"/>
                <a:gd name="connsiteY57" fmla="*/ 897 h 3753"/>
                <a:gd name="connsiteX58" fmla="*/ 1314 w 2396"/>
                <a:gd name="connsiteY58" fmla="*/ 842 h 3753"/>
                <a:gd name="connsiteX59" fmla="*/ 1363 w 2396"/>
                <a:gd name="connsiteY59" fmla="*/ 788 h 3753"/>
                <a:gd name="connsiteX60" fmla="*/ 1413 w 2396"/>
                <a:gd name="connsiteY60" fmla="*/ 734 h 3753"/>
                <a:gd name="connsiteX61" fmla="*/ 1462 w 2396"/>
                <a:gd name="connsiteY61" fmla="*/ 683 h 3753"/>
                <a:gd name="connsiteX62" fmla="*/ 1511 w 2396"/>
                <a:gd name="connsiteY62" fmla="*/ 632 h 3753"/>
                <a:gd name="connsiteX63" fmla="*/ 1561 w 2396"/>
                <a:gd name="connsiteY63" fmla="*/ 583 h 3753"/>
                <a:gd name="connsiteX64" fmla="*/ 1612 w 2396"/>
                <a:gd name="connsiteY64" fmla="*/ 537 h 3753"/>
                <a:gd name="connsiteX65" fmla="*/ 1661 w 2396"/>
                <a:gd name="connsiteY65" fmla="*/ 490 h 3753"/>
                <a:gd name="connsiteX66" fmla="*/ 1711 w 2396"/>
                <a:gd name="connsiteY66" fmla="*/ 445 h 3753"/>
                <a:gd name="connsiteX67" fmla="*/ 1762 w 2396"/>
                <a:gd name="connsiteY67" fmla="*/ 403 h 3753"/>
                <a:gd name="connsiteX68" fmla="*/ 1811 w 2396"/>
                <a:gd name="connsiteY68" fmla="*/ 362 h 3753"/>
                <a:gd name="connsiteX69" fmla="*/ 1862 w 2396"/>
                <a:gd name="connsiteY69" fmla="*/ 323 h 3753"/>
                <a:gd name="connsiteX70" fmla="*/ 1912 w 2396"/>
                <a:gd name="connsiteY70" fmla="*/ 283 h 3753"/>
                <a:gd name="connsiteX71" fmla="*/ 1961 w 2396"/>
                <a:gd name="connsiteY71" fmla="*/ 248 h 3753"/>
                <a:gd name="connsiteX72" fmla="*/ 2010 w 2396"/>
                <a:gd name="connsiteY72" fmla="*/ 214 h 3753"/>
                <a:gd name="connsiteX73" fmla="*/ 2060 w 2396"/>
                <a:gd name="connsiteY73" fmla="*/ 180 h 3753"/>
                <a:gd name="connsiteX74" fmla="*/ 2109 w 2396"/>
                <a:gd name="connsiteY74" fmla="*/ 148 h 3753"/>
                <a:gd name="connsiteX75" fmla="*/ 2158 w 2396"/>
                <a:gd name="connsiteY75" fmla="*/ 120 h 3753"/>
                <a:gd name="connsiteX76" fmla="*/ 2207 w 2396"/>
                <a:gd name="connsiteY76" fmla="*/ 92 h 3753"/>
                <a:gd name="connsiteX77" fmla="*/ 2254 w 2396"/>
                <a:gd name="connsiteY77" fmla="*/ 66 h 3753"/>
                <a:gd name="connsiteX78" fmla="*/ 2302 w 2396"/>
                <a:gd name="connsiteY78" fmla="*/ 43 h 3753"/>
                <a:gd name="connsiteX79" fmla="*/ 2349 w 2396"/>
                <a:gd name="connsiteY79" fmla="*/ 21 h 3753"/>
                <a:gd name="connsiteX80" fmla="*/ 2396 w 2396"/>
                <a:gd name="connsiteY80" fmla="*/ 0 h 3753"/>
                <a:gd name="connsiteX81" fmla="*/ 2396 w 2396"/>
                <a:gd name="connsiteY81" fmla="*/ 0 h 3753"/>
                <a:gd name="connsiteX82" fmla="*/ 2376 w 2396"/>
                <a:gd name="connsiteY82" fmla="*/ 8 h 3753"/>
                <a:gd name="connsiteX83" fmla="*/ 2315 w 2396"/>
                <a:gd name="connsiteY83" fmla="*/ 30 h 3753"/>
                <a:gd name="connsiteX84" fmla="*/ 2270 w 2396"/>
                <a:gd name="connsiteY84" fmla="*/ 49 h 3753"/>
                <a:gd name="connsiteX85" fmla="*/ 2218 w 2396"/>
                <a:gd name="connsiteY85" fmla="*/ 73 h 3753"/>
                <a:gd name="connsiteX86" fmla="*/ 2156 w 2396"/>
                <a:gd name="connsiteY86" fmla="*/ 101 h 3753"/>
                <a:gd name="connsiteX87" fmla="*/ 2087 w 2396"/>
                <a:gd name="connsiteY87" fmla="*/ 135 h 3753"/>
                <a:gd name="connsiteX88" fmla="*/ 2012 w 2396"/>
                <a:gd name="connsiteY88" fmla="*/ 176 h 3753"/>
                <a:gd name="connsiteX89" fmla="*/ 1927 w 2396"/>
                <a:gd name="connsiteY89" fmla="*/ 223 h 3753"/>
                <a:gd name="connsiteX90" fmla="*/ 1837 w 2396"/>
                <a:gd name="connsiteY90" fmla="*/ 278 h 3753"/>
                <a:gd name="connsiteX91" fmla="*/ 1741 w 2396"/>
                <a:gd name="connsiteY91" fmla="*/ 340 h 3753"/>
                <a:gd name="connsiteX92" fmla="*/ 1638 w 2396"/>
                <a:gd name="connsiteY92" fmla="*/ 407 h 3753"/>
                <a:gd name="connsiteX93" fmla="*/ 1531 w 2396"/>
                <a:gd name="connsiteY93" fmla="*/ 484 h 3753"/>
                <a:gd name="connsiteX94" fmla="*/ 1419 w 2396"/>
                <a:gd name="connsiteY94" fmla="*/ 568 h 3753"/>
                <a:gd name="connsiteX95" fmla="*/ 1301 w 2396"/>
                <a:gd name="connsiteY95" fmla="*/ 660 h 3753"/>
                <a:gd name="connsiteX96" fmla="*/ 1301 w 2396"/>
                <a:gd name="connsiteY96" fmla="*/ 660 h 3753"/>
                <a:gd name="connsiteX0" fmla="*/ 1292 w 2387"/>
                <a:gd name="connsiteY0" fmla="*/ 660 h 3761"/>
                <a:gd name="connsiteX1" fmla="*/ 1292 w 2387"/>
                <a:gd name="connsiteY1" fmla="*/ 660 h 3761"/>
                <a:gd name="connsiteX2" fmla="*/ 1249 w 2387"/>
                <a:gd name="connsiteY2" fmla="*/ 696 h 3761"/>
                <a:gd name="connsiteX3" fmla="*/ 1204 w 2387"/>
                <a:gd name="connsiteY3" fmla="*/ 735 h 3761"/>
                <a:gd name="connsiteX4" fmla="*/ 1158 w 2387"/>
                <a:gd name="connsiteY4" fmla="*/ 777 h 3761"/>
                <a:gd name="connsiteX5" fmla="*/ 1112 w 2387"/>
                <a:gd name="connsiteY5" fmla="*/ 820 h 3761"/>
                <a:gd name="connsiteX6" fmla="*/ 1065 w 2387"/>
                <a:gd name="connsiteY6" fmla="*/ 867 h 3761"/>
                <a:gd name="connsiteX7" fmla="*/ 1018 w 2387"/>
                <a:gd name="connsiteY7" fmla="*/ 914 h 3761"/>
                <a:gd name="connsiteX8" fmla="*/ 971 w 2387"/>
                <a:gd name="connsiteY8" fmla="*/ 964 h 3761"/>
                <a:gd name="connsiteX9" fmla="*/ 924 w 2387"/>
                <a:gd name="connsiteY9" fmla="*/ 1017 h 3761"/>
                <a:gd name="connsiteX10" fmla="*/ 877 w 2387"/>
                <a:gd name="connsiteY10" fmla="*/ 1073 h 3761"/>
                <a:gd name="connsiteX11" fmla="*/ 830 w 2387"/>
                <a:gd name="connsiteY11" fmla="*/ 1129 h 3761"/>
                <a:gd name="connsiteX12" fmla="*/ 781 w 2387"/>
                <a:gd name="connsiteY12" fmla="*/ 1189 h 3761"/>
                <a:gd name="connsiteX13" fmla="*/ 735 w 2387"/>
                <a:gd name="connsiteY13" fmla="*/ 1251 h 3761"/>
                <a:gd name="connsiteX14" fmla="*/ 688 w 2387"/>
                <a:gd name="connsiteY14" fmla="*/ 1315 h 3761"/>
                <a:gd name="connsiteX15" fmla="*/ 641 w 2387"/>
                <a:gd name="connsiteY15" fmla="*/ 1383 h 3761"/>
                <a:gd name="connsiteX16" fmla="*/ 594 w 2387"/>
                <a:gd name="connsiteY16" fmla="*/ 1452 h 3761"/>
                <a:gd name="connsiteX17" fmla="*/ 547 w 2387"/>
                <a:gd name="connsiteY17" fmla="*/ 1521 h 3761"/>
                <a:gd name="connsiteX18" fmla="*/ 502 w 2387"/>
                <a:gd name="connsiteY18" fmla="*/ 1596 h 3761"/>
                <a:gd name="connsiteX19" fmla="*/ 457 w 2387"/>
                <a:gd name="connsiteY19" fmla="*/ 1671 h 3761"/>
                <a:gd name="connsiteX20" fmla="*/ 412 w 2387"/>
                <a:gd name="connsiteY20" fmla="*/ 1750 h 3761"/>
                <a:gd name="connsiteX21" fmla="*/ 369 w 2387"/>
                <a:gd name="connsiteY21" fmla="*/ 1831 h 3761"/>
                <a:gd name="connsiteX22" fmla="*/ 326 w 2387"/>
                <a:gd name="connsiteY22" fmla="*/ 1913 h 3761"/>
                <a:gd name="connsiteX23" fmla="*/ 284 w 2387"/>
                <a:gd name="connsiteY23" fmla="*/ 1998 h 3761"/>
                <a:gd name="connsiteX24" fmla="*/ 243 w 2387"/>
                <a:gd name="connsiteY24" fmla="*/ 2086 h 3761"/>
                <a:gd name="connsiteX25" fmla="*/ 204 w 2387"/>
                <a:gd name="connsiteY25" fmla="*/ 2176 h 3761"/>
                <a:gd name="connsiteX26" fmla="*/ 164 w 2387"/>
                <a:gd name="connsiteY26" fmla="*/ 2268 h 3761"/>
                <a:gd name="connsiteX27" fmla="*/ 127 w 2387"/>
                <a:gd name="connsiteY27" fmla="*/ 2362 h 3761"/>
                <a:gd name="connsiteX28" fmla="*/ 91 w 2387"/>
                <a:gd name="connsiteY28" fmla="*/ 2459 h 3761"/>
                <a:gd name="connsiteX29" fmla="*/ 55 w 2387"/>
                <a:gd name="connsiteY29" fmla="*/ 2559 h 3761"/>
                <a:gd name="connsiteX30" fmla="*/ 4 w 2387"/>
                <a:gd name="connsiteY30" fmla="*/ 2722 h 3761"/>
                <a:gd name="connsiteX31" fmla="*/ 0 w 2387"/>
                <a:gd name="connsiteY31" fmla="*/ 2960 h 3761"/>
                <a:gd name="connsiteX32" fmla="*/ 31 w 2387"/>
                <a:gd name="connsiteY32" fmla="*/ 3761 h 3761"/>
                <a:gd name="connsiteX33" fmla="*/ 286 w 2387"/>
                <a:gd name="connsiteY33" fmla="*/ 2797 h 3761"/>
                <a:gd name="connsiteX34" fmla="*/ 311 w 2387"/>
                <a:gd name="connsiteY34" fmla="*/ 2705 h 3761"/>
                <a:gd name="connsiteX35" fmla="*/ 339 w 2387"/>
                <a:gd name="connsiteY35" fmla="*/ 2609 h 3761"/>
                <a:gd name="connsiteX36" fmla="*/ 367 w 2387"/>
                <a:gd name="connsiteY36" fmla="*/ 2512 h 3761"/>
                <a:gd name="connsiteX37" fmla="*/ 399 w 2387"/>
                <a:gd name="connsiteY37" fmla="*/ 2414 h 3761"/>
                <a:gd name="connsiteX38" fmla="*/ 433 w 2387"/>
                <a:gd name="connsiteY38" fmla="*/ 2315 h 3761"/>
                <a:gd name="connsiteX39" fmla="*/ 468 w 2387"/>
                <a:gd name="connsiteY39" fmla="*/ 2217 h 3761"/>
                <a:gd name="connsiteX40" fmla="*/ 508 w 2387"/>
                <a:gd name="connsiteY40" fmla="*/ 2118 h 3761"/>
                <a:gd name="connsiteX41" fmla="*/ 547 w 2387"/>
                <a:gd name="connsiteY41" fmla="*/ 2018 h 3761"/>
                <a:gd name="connsiteX42" fmla="*/ 590 w 2387"/>
                <a:gd name="connsiteY42" fmla="*/ 1921 h 3761"/>
                <a:gd name="connsiteX43" fmla="*/ 635 w 2387"/>
                <a:gd name="connsiteY43" fmla="*/ 1825 h 3761"/>
                <a:gd name="connsiteX44" fmla="*/ 684 w 2387"/>
                <a:gd name="connsiteY44" fmla="*/ 1730 h 3761"/>
                <a:gd name="connsiteX45" fmla="*/ 735 w 2387"/>
                <a:gd name="connsiteY45" fmla="*/ 1636 h 3761"/>
                <a:gd name="connsiteX46" fmla="*/ 787 w 2387"/>
                <a:gd name="connsiteY46" fmla="*/ 1544 h 3761"/>
                <a:gd name="connsiteX47" fmla="*/ 841 w 2387"/>
                <a:gd name="connsiteY47" fmla="*/ 1456 h 3761"/>
                <a:gd name="connsiteX48" fmla="*/ 841 w 2387"/>
                <a:gd name="connsiteY48" fmla="*/ 1456 h 3761"/>
                <a:gd name="connsiteX49" fmla="*/ 885 w 2387"/>
                <a:gd name="connsiteY49" fmla="*/ 1388 h 3761"/>
                <a:gd name="connsiteX50" fmla="*/ 930 w 2387"/>
                <a:gd name="connsiteY50" fmla="*/ 1323 h 3761"/>
                <a:gd name="connsiteX51" fmla="*/ 975 w 2387"/>
                <a:gd name="connsiteY51" fmla="*/ 1259 h 3761"/>
                <a:gd name="connsiteX52" fmla="*/ 1022 w 2387"/>
                <a:gd name="connsiteY52" fmla="*/ 1195 h 3761"/>
                <a:gd name="connsiteX53" fmla="*/ 1067 w 2387"/>
                <a:gd name="connsiteY53" fmla="*/ 1133 h 3761"/>
                <a:gd name="connsiteX54" fmla="*/ 1113 w 2387"/>
                <a:gd name="connsiteY54" fmla="*/ 1073 h 3761"/>
                <a:gd name="connsiteX55" fmla="*/ 1160 w 2387"/>
                <a:gd name="connsiteY55" fmla="*/ 1013 h 3761"/>
                <a:gd name="connsiteX56" fmla="*/ 1209 w 2387"/>
                <a:gd name="connsiteY56" fmla="*/ 955 h 3761"/>
                <a:gd name="connsiteX57" fmla="*/ 1258 w 2387"/>
                <a:gd name="connsiteY57" fmla="*/ 897 h 3761"/>
                <a:gd name="connsiteX58" fmla="*/ 1305 w 2387"/>
                <a:gd name="connsiteY58" fmla="*/ 842 h 3761"/>
                <a:gd name="connsiteX59" fmla="*/ 1354 w 2387"/>
                <a:gd name="connsiteY59" fmla="*/ 788 h 3761"/>
                <a:gd name="connsiteX60" fmla="*/ 1404 w 2387"/>
                <a:gd name="connsiteY60" fmla="*/ 734 h 3761"/>
                <a:gd name="connsiteX61" fmla="*/ 1453 w 2387"/>
                <a:gd name="connsiteY61" fmla="*/ 683 h 3761"/>
                <a:gd name="connsiteX62" fmla="*/ 1502 w 2387"/>
                <a:gd name="connsiteY62" fmla="*/ 632 h 3761"/>
                <a:gd name="connsiteX63" fmla="*/ 1552 w 2387"/>
                <a:gd name="connsiteY63" fmla="*/ 583 h 3761"/>
                <a:gd name="connsiteX64" fmla="*/ 1603 w 2387"/>
                <a:gd name="connsiteY64" fmla="*/ 537 h 3761"/>
                <a:gd name="connsiteX65" fmla="*/ 1652 w 2387"/>
                <a:gd name="connsiteY65" fmla="*/ 490 h 3761"/>
                <a:gd name="connsiteX66" fmla="*/ 1702 w 2387"/>
                <a:gd name="connsiteY66" fmla="*/ 445 h 3761"/>
                <a:gd name="connsiteX67" fmla="*/ 1753 w 2387"/>
                <a:gd name="connsiteY67" fmla="*/ 403 h 3761"/>
                <a:gd name="connsiteX68" fmla="*/ 1802 w 2387"/>
                <a:gd name="connsiteY68" fmla="*/ 362 h 3761"/>
                <a:gd name="connsiteX69" fmla="*/ 1853 w 2387"/>
                <a:gd name="connsiteY69" fmla="*/ 323 h 3761"/>
                <a:gd name="connsiteX70" fmla="*/ 1903 w 2387"/>
                <a:gd name="connsiteY70" fmla="*/ 283 h 3761"/>
                <a:gd name="connsiteX71" fmla="*/ 1952 w 2387"/>
                <a:gd name="connsiteY71" fmla="*/ 248 h 3761"/>
                <a:gd name="connsiteX72" fmla="*/ 2001 w 2387"/>
                <a:gd name="connsiteY72" fmla="*/ 214 h 3761"/>
                <a:gd name="connsiteX73" fmla="*/ 2051 w 2387"/>
                <a:gd name="connsiteY73" fmla="*/ 180 h 3761"/>
                <a:gd name="connsiteX74" fmla="*/ 2100 w 2387"/>
                <a:gd name="connsiteY74" fmla="*/ 148 h 3761"/>
                <a:gd name="connsiteX75" fmla="*/ 2149 w 2387"/>
                <a:gd name="connsiteY75" fmla="*/ 120 h 3761"/>
                <a:gd name="connsiteX76" fmla="*/ 2198 w 2387"/>
                <a:gd name="connsiteY76" fmla="*/ 92 h 3761"/>
                <a:gd name="connsiteX77" fmla="*/ 2245 w 2387"/>
                <a:gd name="connsiteY77" fmla="*/ 66 h 3761"/>
                <a:gd name="connsiteX78" fmla="*/ 2293 w 2387"/>
                <a:gd name="connsiteY78" fmla="*/ 43 h 3761"/>
                <a:gd name="connsiteX79" fmla="*/ 2340 w 2387"/>
                <a:gd name="connsiteY79" fmla="*/ 21 h 3761"/>
                <a:gd name="connsiteX80" fmla="*/ 2387 w 2387"/>
                <a:gd name="connsiteY80" fmla="*/ 0 h 3761"/>
                <a:gd name="connsiteX81" fmla="*/ 2387 w 2387"/>
                <a:gd name="connsiteY81" fmla="*/ 0 h 3761"/>
                <a:gd name="connsiteX82" fmla="*/ 2367 w 2387"/>
                <a:gd name="connsiteY82" fmla="*/ 8 h 3761"/>
                <a:gd name="connsiteX83" fmla="*/ 2306 w 2387"/>
                <a:gd name="connsiteY83" fmla="*/ 30 h 3761"/>
                <a:gd name="connsiteX84" fmla="*/ 2261 w 2387"/>
                <a:gd name="connsiteY84" fmla="*/ 49 h 3761"/>
                <a:gd name="connsiteX85" fmla="*/ 2209 w 2387"/>
                <a:gd name="connsiteY85" fmla="*/ 73 h 3761"/>
                <a:gd name="connsiteX86" fmla="*/ 2147 w 2387"/>
                <a:gd name="connsiteY86" fmla="*/ 101 h 3761"/>
                <a:gd name="connsiteX87" fmla="*/ 2078 w 2387"/>
                <a:gd name="connsiteY87" fmla="*/ 135 h 3761"/>
                <a:gd name="connsiteX88" fmla="*/ 2003 w 2387"/>
                <a:gd name="connsiteY88" fmla="*/ 176 h 3761"/>
                <a:gd name="connsiteX89" fmla="*/ 1918 w 2387"/>
                <a:gd name="connsiteY89" fmla="*/ 223 h 3761"/>
                <a:gd name="connsiteX90" fmla="*/ 1828 w 2387"/>
                <a:gd name="connsiteY90" fmla="*/ 278 h 3761"/>
                <a:gd name="connsiteX91" fmla="*/ 1732 w 2387"/>
                <a:gd name="connsiteY91" fmla="*/ 340 h 3761"/>
                <a:gd name="connsiteX92" fmla="*/ 1629 w 2387"/>
                <a:gd name="connsiteY92" fmla="*/ 407 h 3761"/>
                <a:gd name="connsiteX93" fmla="*/ 1522 w 2387"/>
                <a:gd name="connsiteY93" fmla="*/ 484 h 3761"/>
                <a:gd name="connsiteX94" fmla="*/ 1410 w 2387"/>
                <a:gd name="connsiteY94" fmla="*/ 568 h 3761"/>
                <a:gd name="connsiteX95" fmla="*/ 1292 w 2387"/>
                <a:gd name="connsiteY95" fmla="*/ 660 h 3761"/>
                <a:gd name="connsiteX96" fmla="*/ 1292 w 2387"/>
                <a:gd name="connsiteY96" fmla="*/ 660 h 3761"/>
                <a:gd name="connsiteX0" fmla="*/ 1295 w 2390"/>
                <a:gd name="connsiteY0" fmla="*/ 660 h 3761"/>
                <a:gd name="connsiteX1" fmla="*/ 1295 w 2390"/>
                <a:gd name="connsiteY1" fmla="*/ 660 h 3761"/>
                <a:gd name="connsiteX2" fmla="*/ 1252 w 2390"/>
                <a:gd name="connsiteY2" fmla="*/ 696 h 3761"/>
                <a:gd name="connsiteX3" fmla="*/ 1207 w 2390"/>
                <a:gd name="connsiteY3" fmla="*/ 735 h 3761"/>
                <a:gd name="connsiteX4" fmla="*/ 1161 w 2390"/>
                <a:gd name="connsiteY4" fmla="*/ 777 h 3761"/>
                <a:gd name="connsiteX5" fmla="*/ 1115 w 2390"/>
                <a:gd name="connsiteY5" fmla="*/ 820 h 3761"/>
                <a:gd name="connsiteX6" fmla="*/ 1068 w 2390"/>
                <a:gd name="connsiteY6" fmla="*/ 867 h 3761"/>
                <a:gd name="connsiteX7" fmla="*/ 1021 w 2390"/>
                <a:gd name="connsiteY7" fmla="*/ 914 h 3761"/>
                <a:gd name="connsiteX8" fmla="*/ 974 w 2390"/>
                <a:gd name="connsiteY8" fmla="*/ 964 h 3761"/>
                <a:gd name="connsiteX9" fmla="*/ 927 w 2390"/>
                <a:gd name="connsiteY9" fmla="*/ 1017 h 3761"/>
                <a:gd name="connsiteX10" fmla="*/ 880 w 2390"/>
                <a:gd name="connsiteY10" fmla="*/ 1073 h 3761"/>
                <a:gd name="connsiteX11" fmla="*/ 833 w 2390"/>
                <a:gd name="connsiteY11" fmla="*/ 1129 h 3761"/>
                <a:gd name="connsiteX12" fmla="*/ 784 w 2390"/>
                <a:gd name="connsiteY12" fmla="*/ 1189 h 3761"/>
                <a:gd name="connsiteX13" fmla="*/ 738 w 2390"/>
                <a:gd name="connsiteY13" fmla="*/ 1251 h 3761"/>
                <a:gd name="connsiteX14" fmla="*/ 691 w 2390"/>
                <a:gd name="connsiteY14" fmla="*/ 1315 h 3761"/>
                <a:gd name="connsiteX15" fmla="*/ 644 w 2390"/>
                <a:gd name="connsiteY15" fmla="*/ 1383 h 3761"/>
                <a:gd name="connsiteX16" fmla="*/ 597 w 2390"/>
                <a:gd name="connsiteY16" fmla="*/ 1452 h 3761"/>
                <a:gd name="connsiteX17" fmla="*/ 550 w 2390"/>
                <a:gd name="connsiteY17" fmla="*/ 1521 h 3761"/>
                <a:gd name="connsiteX18" fmla="*/ 505 w 2390"/>
                <a:gd name="connsiteY18" fmla="*/ 1596 h 3761"/>
                <a:gd name="connsiteX19" fmla="*/ 460 w 2390"/>
                <a:gd name="connsiteY19" fmla="*/ 1671 h 3761"/>
                <a:gd name="connsiteX20" fmla="*/ 415 w 2390"/>
                <a:gd name="connsiteY20" fmla="*/ 1750 h 3761"/>
                <a:gd name="connsiteX21" fmla="*/ 372 w 2390"/>
                <a:gd name="connsiteY21" fmla="*/ 1831 h 3761"/>
                <a:gd name="connsiteX22" fmla="*/ 329 w 2390"/>
                <a:gd name="connsiteY22" fmla="*/ 1913 h 3761"/>
                <a:gd name="connsiteX23" fmla="*/ 287 w 2390"/>
                <a:gd name="connsiteY23" fmla="*/ 1998 h 3761"/>
                <a:gd name="connsiteX24" fmla="*/ 246 w 2390"/>
                <a:gd name="connsiteY24" fmla="*/ 2086 h 3761"/>
                <a:gd name="connsiteX25" fmla="*/ 207 w 2390"/>
                <a:gd name="connsiteY25" fmla="*/ 2176 h 3761"/>
                <a:gd name="connsiteX26" fmla="*/ 167 w 2390"/>
                <a:gd name="connsiteY26" fmla="*/ 2268 h 3761"/>
                <a:gd name="connsiteX27" fmla="*/ 130 w 2390"/>
                <a:gd name="connsiteY27" fmla="*/ 2362 h 3761"/>
                <a:gd name="connsiteX28" fmla="*/ 94 w 2390"/>
                <a:gd name="connsiteY28" fmla="*/ 2459 h 3761"/>
                <a:gd name="connsiteX29" fmla="*/ 58 w 2390"/>
                <a:gd name="connsiteY29" fmla="*/ 2559 h 3761"/>
                <a:gd name="connsiteX30" fmla="*/ 7 w 2390"/>
                <a:gd name="connsiteY30" fmla="*/ 2722 h 3761"/>
                <a:gd name="connsiteX31" fmla="*/ 3 w 2390"/>
                <a:gd name="connsiteY31" fmla="*/ 2960 h 3761"/>
                <a:gd name="connsiteX32" fmla="*/ 34 w 2390"/>
                <a:gd name="connsiteY32" fmla="*/ 3761 h 3761"/>
                <a:gd name="connsiteX33" fmla="*/ 289 w 2390"/>
                <a:gd name="connsiteY33" fmla="*/ 2797 h 3761"/>
                <a:gd name="connsiteX34" fmla="*/ 314 w 2390"/>
                <a:gd name="connsiteY34" fmla="*/ 2705 h 3761"/>
                <a:gd name="connsiteX35" fmla="*/ 342 w 2390"/>
                <a:gd name="connsiteY35" fmla="*/ 2609 h 3761"/>
                <a:gd name="connsiteX36" fmla="*/ 370 w 2390"/>
                <a:gd name="connsiteY36" fmla="*/ 2512 h 3761"/>
                <a:gd name="connsiteX37" fmla="*/ 402 w 2390"/>
                <a:gd name="connsiteY37" fmla="*/ 2414 h 3761"/>
                <a:gd name="connsiteX38" fmla="*/ 436 w 2390"/>
                <a:gd name="connsiteY38" fmla="*/ 2315 h 3761"/>
                <a:gd name="connsiteX39" fmla="*/ 471 w 2390"/>
                <a:gd name="connsiteY39" fmla="*/ 2217 h 3761"/>
                <a:gd name="connsiteX40" fmla="*/ 511 w 2390"/>
                <a:gd name="connsiteY40" fmla="*/ 2118 h 3761"/>
                <a:gd name="connsiteX41" fmla="*/ 550 w 2390"/>
                <a:gd name="connsiteY41" fmla="*/ 2018 h 3761"/>
                <a:gd name="connsiteX42" fmla="*/ 593 w 2390"/>
                <a:gd name="connsiteY42" fmla="*/ 1921 h 3761"/>
                <a:gd name="connsiteX43" fmla="*/ 638 w 2390"/>
                <a:gd name="connsiteY43" fmla="*/ 1825 h 3761"/>
                <a:gd name="connsiteX44" fmla="*/ 687 w 2390"/>
                <a:gd name="connsiteY44" fmla="*/ 1730 h 3761"/>
                <a:gd name="connsiteX45" fmla="*/ 738 w 2390"/>
                <a:gd name="connsiteY45" fmla="*/ 1636 h 3761"/>
                <a:gd name="connsiteX46" fmla="*/ 790 w 2390"/>
                <a:gd name="connsiteY46" fmla="*/ 1544 h 3761"/>
                <a:gd name="connsiteX47" fmla="*/ 844 w 2390"/>
                <a:gd name="connsiteY47" fmla="*/ 1456 h 3761"/>
                <a:gd name="connsiteX48" fmla="*/ 844 w 2390"/>
                <a:gd name="connsiteY48" fmla="*/ 1456 h 3761"/>
                <a:gd name="connsiteX49" fmla="*/ 888 w 2390"/>
                <a:gd name="connsiteY49" fmla="*/ 1388 h 3761"/>
                <a:gd name="connsiteX50" fmla="*/ 933 w 2390"/>
                <a:gd name="connsiteY50" fmla="*/ 1323 h 3761"/>
                <a:gd name="connsiteX51" fmla="*/ 978 w 2390"/>
                <a:gd name="connsiteY51" fmla="*/ 1259 h 3761"/>
                <a:gd name="connsiteX52" fmla="*/ 1025 w 2390"/>
                <a:gd name="connsiteY52" fmla="*/ 1195 h 3761"/>
                <a:gd name="connsiteX53" fmla="*/ 1070 w 2390"/>
                <a:gd name="connsiteY53" fmla="*/ 1133 h 3761"/>
                <a:gd name="connsiteX54" fmla="*/ 1116 w 2390"/>
                <a:gd name="connsiteY54" fmla="*/ 1073 h 3761"/>
                <a:gd name="connsiteX55" fmla="*/ 1163 w 2390"/>
                <a:gd name="connsiteY55" fmla="*/ 1013 h 3761"/>
                <a:gd name="connsiteX56" fmla="*/ 1212 w 2390"/>
                <a:gd name="connsiteY56" fmla="*/ 955 h 3761"/>
                <a:gd name="connsiteX57" fmla="*/ 1261 w 2390"/>
                <a:gd name="connsiteY57" fmla="*/ 897 h 3761"/>
                <a:gd name="connsiteX58" fmla="*/ 1308 w 2390"/>
                <a:gd name="connsiteY58" fmla="*/ 842 h 3761"/>
                <a:gd name="connsiteX59" fmla="*/ 1357 w 2390"/>
                <a:gd name="connsiteY59" fmla="*/ 788 h 3761"/>
                <a:gd name="connsiteX60" fmla="*/ 1407 w 2390"/>
                <a:gd name="connsiteY60" fmla="*/ 734 h 3761"/>
                <a:gd name="connsiteX61" fmla="*/ 1456 w 2390"/>
                <a:gd name="connsiteY61" fmla="*/ 683 h 3761"/>
                <a:gd name="connsiteX62" fmla="*/ 1505 w 2390"/>
                <a:gd name="connsiteY62" fmla="*/ 632 h 3761"/>
                <a:gd name="connsiteX63" fmla="*/ 1555 w 2390"/>
                <a:gd name="connsiteY63" fmla="*/ 583 h 3761"/>
                <a:gd name="connsiteX64" fmla="*/ 1606 w 2390"/>
                <a:gd name="connsiteY64" fmla="*/ 537 h 3761"/>
                <a:gd name="connsiteX65" fmla="*/ 1655 w 2390"/>
                <a:gd name="connsiteY65" fmla="*/ 490 h 3761"/>
                <a:gd name="connsiteX66" fmla="*/ 1705 w 2390"/>
                <a:gd name="connsiteY66" fmla="*/ 445 h 3761"/>
                <a:gd name="connsiteX67" fmla="*/ 1756 w 2390"/>
                <a:gd name="connsiteY67" fmla="*/ 403 h 3761"/>
                <a:gd name="connsiteX68" fmla="*/ 1805 w 2390"/>
                <a:gd name="connsiteY68" fmla="*/ 362 h 3761"/>
                <a:gd name="connsiteX69" fmla="*/ 1856 w 2390"/>
                <a:gd name="connsiteY69" fmla="*/ 323 h 3761"/>
                <a:gd name="connsiteX70" fmla="*/ 1906 w 2390"/>
                <a:gd name="connsiteY70" fmla="*/ 283 h 3761"/>
                <a:gd name="connsiteX71" fmla="*/ 1955 w 2390"/>
                <a:gd name="connsiteY71" fmla="*/ 248 h 3761"/>
                <a:gd name="connsiteX72" fmla="*/ 2004 w 2390"/>
                <a:gd name="connsiteY72" fmla="*/ 214 h 3761"/>
                <a:gd name="connsiteX73" fmla="*/ 2054 w 2390"/>
                <a:gd name="connsiteY73" fmla="*/ 180 h 3761"/>
                <a:gd name="connsiteX74" fmla="*/ 2103 w 2390"/>
                <a:gd name="connsiteY74" fmla="*/ 148 h 3761"/>
                <a:gd name="connsiteX75" fmla="*/ 2152 w 2390"/>
                <a:gd name="connsiteY75" fmla="*/ 120 h 3761"/>
                <a:gd name="connsiteX76" fmla="*/ 2201 w 2390"/>
                <a:gd name="connsiteY76" fmla="*/ 92 h 3761"/>
                <a:gd name="connsiteX77" fmla="*/ 2248 w 2390"/>
                <a:gd name="connsiteY77" fmla="*/ 66 h 3761"/>
                <a:gd name="connsiteX78" fmla="*/ 2296 w 2390"/>
                <a:gd name="connsiteY78" fmla="*/ 43 h 3761"/>
                <a:gd name="connsiteX79" fmla="*/ 2343 w 2390"/>
                <a:gd name="connsiteY79" fmla="*/ 21 h 3761"/>
                <a:gd name="connsiteX80" fmla="*/ 2390 w 2390"/>
                <a:gd name="connsiteY80" fmla="*/ 0 h 3761"/>
                <a:gd name="connsiteX81" fmla="*/ 2390 w 2390"/>
                <a:gd name="connsiteY81" fmla="*/ 0 h 3761"/>
                <a:gd name="connsiteX82" fmla="*/ 2370 w 2390"/>
                <a:gd name="connsiteY82" fmla="*/ 8 h 3761"/>
                <a:gd name="connsiteX83" fmla="*/ 2309 w 2390"/>
                <a:gd name="connsiteY83" fmla="*/ 30 h 3761"/>
                <a:gd name="connsiteX84" fmla="*/ 2264 w 2390"/>
                <a:gd name="connsiteY84" fmla="*/ 49 h 3761"/>
                <a:gd name="connsiteX85" fmla="*/ 2212 w 2390"/>
                <a:gd name="connsiteY85" fmla="*/ 73 h 3761"/>
                <a:gd name="connsiteX86" fmla="*/ 2150 w 2390"/>
                <a:gd name="connsiteY86" fmla="*/ 101 h 3761"/>
                <a:gd name="connsiteX87" fmla="*/ 2081 w 2390"/>
                <a:gd name="connsiteY87" fmla="*/ 135 h 3761"/>
                <a:gd name="connsiteX88" fmla="*/ 2006 w 2390"/>
                <a:gd name="connsiteY88" fmla="*/ 176 h 3761"/>
                <a:gd name="connsiteX89" fmla="*/ 1921 w 2390"/>
                <a:gd name="connsiteY89" fmla="*/ 223 h 3761"/>
                <a:gd name="connsiteX90" fmla="*/ 1831 w 2390"/>
                <a:gd name="connsiteY90" fmla="*/ 278 h 3761"/>
                <a:gd name="connsiteX91" fmla="*/ 1735 w 2390"/>
                <a:gd name="connsiteY91" fmla="*/ 340 h 3761"/>
                <a:gd name="connsiteX92" fmla="*/ 1632 w 2390"/>
                <a:gd name="connsiteY92" fmla="*/ 407 h 3761"/>
                <a:gd name="connsiteX93" fmla="*/ 1525 w 2390"/>
                <a:gd name="connsiteY93" fmla="*/ 484 h 3761"/>
                <a:gd name="connsiteX94" fmla="*/ 1413 w 2390"/>
                <a:gd name="connsiteY94" fmla="*/ 568 h 3761"/>
                <a:gd name="connsiteX95" fmla="*/ 1295 w 2390"/>
                <a:gd name="connsiteY95" fmla="*/ 660 h 3761"/>
                <a:gd name="connsiteX96" fmla="*/ 1295 w 2390"/>
                <a:gd name="connsiteY96" fmla="*/ 660 h 3761"/>
                <a:gd name="connsiteX0" fmla="*/ 1292 w 2387"/>
                <a:gd name="connsiteY0" fmla="*/ 660 h 3761"/>
                <a:gd name="connsiteX1" fmla="*/ 1292 w 2387"/>
                <a:gd name="connsiteY1" fmla="*/ 660 h 3761"/>
                <a:gd name="connsiteX2" fmla="*/ 1249 w 2387"/>
                <a:gd name="connsiteY2" fmla="*/ 696 h 3761"/>
                <a:gd name="connsiteX3" fmla="*/ 1204 w 2387"/>
                <a:gd name="connsiteY3" fmla="*/ 735 h 3761"/>
                <a:gd name="connsiteX4" fmla="*/ 1158 w 2387"/>
                <a:gd name="connsiteY4" fmla="*/ 777 h 3761"/>
                <a:gd name="connsiteX5" fmla="*/ 1112 w 2387"/>
                <a:gd name="connsiteY5" fmla="*/ 820 h 3761"/>
                <a:gd name="connsiteX6" fmla="*/ 1065 w 2387"/>
                <a:gd name="connsiteY6" fmla="*/ 867 h 3761"/>
                <a:gd name="connsiteX7" fmla="*/ 1018 w 2387"/>
                <a:gd name="connsiteY7" fmla="*/ 914 h 3761"/>
                <a:gd name="connsiteX8" fmla="*/ 971 w 2387"/>
                <a:gd name="connsiteY8" fmla="*/ 964 h 3761"/>
                <a:gd name="connsiteX9" fmla="*/ 924 w 2387"/>
                <a:gd name="connsiteY9" fmla="*/ 1017 h 3761"/>
                <a:gd name="connsiteX10" fmla="*/ 877 w 2387"/>
                <a:gd name="connsiteY10" fmla="*/ 1073 h 3761"/>
                <a:gd name="connsiteX11" fmla="*/ 830 w 2387"/>
                <a:gd name="connsiteY11" fmla="*/ 1129 h 3761"/>
                <a:gd name="connsiteX12" fmla="*/ 781 w 2387"/>
                <a:gd name="connsiteY12" fmla="*/ 1189 h 3761"/>
                <a:gd name="connsiteX13" fmla="*/ 735 w 2387"/>
                <a:gd name="connsiteY13" fmla="*/ 1251 h 3761"/>
                <a:gd name="connsiteX14" fmla="*/ 688 w 2387"/>
                <a:gd name="connsiteY14" fmla="*/ 1315 h 3761"/>
                <a:gd name="connsiteX15" fmla="*/ 641 w 2387"/>
                <a:gd name="connsiteY15" fmla="*/ 1383 h 3761"/>
                <a:gd name="connsiteX16" fmla="*/ 594 w 2387"/>
                <a:gd name="connsiteY16" fmla="*/ 1452 h 3761"/>
                <a:gd name="connsiteX17" fmla="*/ 547 w 2387"/>
                <a:gd name="connsiteY17" fmla="*/ 1521 h 3761"/>
                <a:gd name="connsiteX18" fmla="*/ 502 w 2387"/>
                <a:gd name="connsiteY18" fmla="*/ 1596 h 3761"/>
                <a:gd name="connsiteX19" fmla="*/ 457 w 2387"/>
                <a:gd name="connsiteY19" fmla="*/ 1671 h 3761"/>
                <a:gd name="connsiteX20" fmla="*/ 412 w 2387"/>
                <a:gd name="connsiteY20" fmla="*/ 1750 h 3761"/>
                <a:gd name="connsiteX21" fmla="*/ 369 w 2387"/>
                <a:gd name="connsiteY21" fmla="*/ 1831 h 3761"/>
                <a:gd name="connsiteX22" fmla="*/ 326 w 2387"/>
                <a:gd name="connsiteY22" fmla="*/ 1913 h 3761"/>
                <a:gd name="connsiteX23" fmla="*/ 284 w 2387"/>
                <a:gd name="connsiteY23" fmla="*/ 1998 h 3761"/>
                <a:gd name="connsiteX24" fmla="*/ 243 w 2387"/>
                <a:gd name="connsiteY24" fmla="*/ 2086 h 3761"/>
                <a:gd name="connsiteX25" fmla="*/ 204 w 2387"/>
                <a:gd name="connsiteY25" fmla="*/ 2176 h 3761"/>
                <a:gd name="connsiteX26" fmla="*/ 164 w 2387"/>
                <a:gd name="connsiteY26" fmla="*/ 2268 h 3761"/>
                <a:gd name="connsiteX27" fmla="*/ 127 w 2387"/>
                <a:gd name="connsiteY27" fmla="*/ 2362 h 3761"/>
                <a:gd name="connsiteX28" fmla="*/ 91 w 2387"/>
                <a:gd name="connsiteY28" fmla="*/ 2459 h 3761"/>
                <a:gd name="connsiteX29" fmla="*/ 55 w 2387"/>
                <a:gd name="connsiteY29" fmla="*/ 2559 h 3761"/>
                <a:gd name="connsiteX30" fmla="*/ 4 w 2387"/>
                <a:gd name="connsiteY30" fmla="*/ 2722 h 3761"/>
                <a:gd name="connsiteX31" fmla="*/ 0 w 2387"/>
                <a:gd name="connsiteY31" fmla="*/ 2960 h 3761"/>
                <a:gd name="connsiteX32" fmla="*/ 31 w 2387"/>
                <a:gd name="connsiteY32" fmla="*/ 3761 h 3761"/>
                <a:gd name="connsiteX33" fmla="*/ 286 w 2387"/>
                <a:gd name="connsiteY33" fmla="*/ 2797 h 3761"/>
                <a:gd name="connsiteX34" fmla="*/ 311 w 2387"/>
                <a:gd name="connsiteY34" fmla="*/ 2705 h 3761"/>
                <a:gd name="connsiteX35" fmla="*/ 339 w 2387"/>
                <a:gd name="connsiteY35" fmla="*/ 2609 h 3761"/>
                <a:gd name="connsiteX36" fmla="*/ 367 w 2387"/>
                <a:gd name="connsiteY36" fmla="*/ 2512 h 3761"/>
                <a:gd name="connsiteX37" fmla="*/ 399 w 2387"/>
                <a:gd name="connsiteY37" fmla="*/ 2414 h 3761"/>
                <a:gd name="connsiteX38" fmla="*/ 433 w 2387"/>
                <a:gd name="connsiteY38" fmla="*/ 2315 h 3761"/>
                <a:gd name="connsiteX39" fmla="*/ 468 w 2387"/>
                <a:gd name="connsiteY39" fmla="*/ 2217 h 3761"/>
                <a:gd name="connsiteX40" fmla="*/ 508 w 2387"/>
                <a:gd name="connsiteY40" fmla="*/ 2118 h 3761"/>
                <a:gd name="connsiteX41" fmla="*/ 547 w 2387"/>
                <a:gd name="connsiteY41" fmla="*/ 2018 h 3761"/>
                <a:gd name="connsiteX42" fmla="*/ 590 w 2387"/>
                <a:gd name="connsiteY42" fmla="*/ 1921 h 3761"/>
                <a:gd name="connsiteX43" fmla="*/ 635 w 2387"/>
                <a:gd name="connsiteY43" fmla="*/ 1825 h 3761"/>
                <a:gd name="connsiteX44" fmla="*/ 684 w 2387"/>
                <a:gd name="connsiteY44" fmla="*/ 1730 h 3761"/>
                <a:gd name="connsiteX45" fmla="*/ 735 w 2387"/>
                <a:gd name="connsiteY45" fmla="*/ 1636 h 3761"/>
                <a:gd name="connsiteX46" fmla="*/ 787 w 2387"/>
                <a:gd name="connsiteY46" fmla="*/ 1544 h 3761"/>
                <a:gd name="connsiteX47" fmla="*/ 841 w 2387"/>
                <a:gd name="connsiteY47" fmla="*/ 1456 h 3761"/>
                <a:gd name="connsiteX48" fmla="*/ 841 w 2387"/>
                <a:gd name="connsiteY48" fmla="*/ 1456 h 3761"/>
                <a:gd name="connsiteX49" fmla="*/ 885 w 2387"/>
                <a:gd name="connsiteY49" fmla="*/ 1388 h 3761"/>
                <a:gd name="connsiteX50" fmla="*/ 930 w 2387"/>
                <a:gd name="connsiteY50" fmla="*/ 1323 h 3761"/>
                <a:gd name="connsiteX51" fmla="*/ 975 w 2387"/>
                <a:gd name="connsiteY51" fmla="*/ 1259 h 3761"/>
                <a:gd name="connsiteX52" fmla="*/ 1022 w 2387"/>
                <a:gd name="connsiteY52" fmla="*/ 1195 h 3761"/>
                <a:gd name="connsiteX53" fmla="*/ 1067 w 2387"/>
                <a:gd name="connsiteY53" fmla="*/ 1133 h 3761"/>
                <a:gd name="connsiteX54" fmla="*/ 1113 w 2387"/>
                <a:gd name="connsiteY54" fmla="*/ 1073 h 3761"/>
                <a:gd name="connsiteX55" fmla="*/ 1160 w 2387"/>
                <a:gd name="connsiteY55" fmla="*/ 1013 h 3761"/>
                <a:gd name="connsiteX56" fmla="*/ 1209 w 2387"/>
                <a:gd name="connsiteY56" fmla="*/ 955 h 3761"/>
                <a:gd name="connsiteX57" fmla="*/ 1258 w 2387"/>
                <a:gd name="connsiteY57" fmla="*/ 897 h 3761"/>
                <a:gd name="connsiteX58" fmla="*/ 1305 w 2387"/>
                <a:gd name="connsiteY58" fmla="*/ 842 h 3761"/>
                <a:gd name="connsiteX59" fmla="*/ 1354 w 2387"/>
                <a:gd name="connsiteY59" fmla="*/ 788 h 3761"/>
                <a:gd name="connsiteX60" fmla="*/ 1404 w 2387"/>
                <a:gd name="connsiteY60" fmla="*/ 734 h 3761"/>
                <a:gd name="connsiteX61" fmla="*/ 1453 w 2387"/>
                <a:gd name="connsiteY61" fmla="*/ 683 h 3761"/>
                <a:gd name="connsiteX62" fmla="*/ 1502 w 2387"/>
                <a:gd name="connsiteY62" fmla="*/ 632 h 3761"/>
                <a:gd name="connsiteX63" fmla="*/ 1552 w 2387"/>
                <a:gd name="connsiteY63" fmla="*/ 583 h 3761"/>
                <a:gd name="connsiteX64" fmla="*/ 1603 w 2387"/>
                <a:gd name="connsiteY64" fmla="*/ 537 h 3761"/>
                <a:gd name="connsiteX65" fmla="*/ 1652 w 2387"/>
                <a:gd name="connsiteY65" fmla="*/ 490 h 3761"/>
                <a:gd name="connsiteX66" fmla="*/ 1702 w 2387"/>
                <a:gd name="connsiteY66" fmla="*/ 445 h 3761"/>
                <a:gd name="connsiteX67" fmla="*/ 1753 w 2387"/>
                <a:gd name="connsiteY67" fmla="*/ 403 h 3761"/>
                <a:gd name="connsiteX68" fmla="*/ 1802 w 2387"/>
                <a:gd name="connsiteY68" fmla="*/ 362 h 3761"/>
                <a:gd name="connsiteX69" fmla="*/ 1853 w 2387"/>
                <a:gd name="connsiteY69" fmla="*/ 323 h 3761"/>
                <a:gd name="connsiteX70" fmla="*/ 1903 w 2387"/>
                <a:gd name="connsiteY70" fmla="*/ 283 h 3761"/>
                <a:gd name="connsiteX71" fmla="*/ 1952 w 2387"/>
                <a:gd name="connsiteY71" fmla="*/ 248 h 3761"/>
                <a:gd name="connsiteX72" fmla="*/ 2001 w 2387"/>
                <a:gd name="connsiteY72" fmla="*/ 214 h 3761"/>
                <a:gd name="connsiteX73" fmla="*/ 2051 w 2387"/>
                <a:gd name="connsiteY73" fmla="*/ 180 h 3761"/>
                <a:gd name="connsiteX74" fmla="*/ 2100 w 2387"/>
                <a:gd name="connsiteY74" fmla="*/ 148 h 3761"/>
                <a:gd name="connsiteX75" fmla="*/ 2149 w 2387"/>
                <a:gd name="connsiteY75" fmla="*/ 120 h 3761"/>
                <a:gd name="connsiteX76" fmla="*/ 2198 w 2387"/>
                <a:gd name="connsiteY76" fmla="*/ 92 h 3761"/>
                <a:gd name="connsiteX77" fmla="*/ 2245 w 2387"/>
                <a:gd name="connsiteY77" fmla="*/ 66 h 3761"/>
                <a:gd name="connsiteX78" fmla="*/ 2293 w 2387"/>
                <a:gd name="connsiteY78" fmla="*/ 43 h 3761"/>
                <a:gd name="connsiteX79" fmla="*/ 2340 w 2387"/>
                <a:gd name="connsiteY79" fmla="*/ 21 h 3761"/>
                <a:gd name="connsiteX80" fmla="*/ 2387 w 2387"/>
                <a:gd name="connsiteY80" fmla="*/ 0 h 3761"/>
                <a:gd name="connsiteX81" fmla="*/ 2387 w 2387"/>
                <a:gd name="connsiteY81" fmla="*/ 0 h 3761"/>
                <a:gd name="connsiteX82" fmla="*/ 2367 w 2387"/>
                <a:gd name="connsiteY82" fmla="*/ 8 h 3761"/>
                <a:gd name="connsiteX83" fmla="*/ 2306 w 2387"/>
                <a:gd name="connsiteY83" fmla="*/ 30 h 3761"/>
                <a:gd name="connsiteX84" fmla="*/ 2261 w 2387"/>
                <a:gd name="connsiteY84" fmla="*/ 49 h 3761"/>
                <a:gd name="connsiteX85" fmla="*/ 2209 w 2387"/>
                <a:gd name="connsiteY85" fmla="*/ 73 h 3761"/>
                <a:gd name="connsiteX86" fmla="*/ 2147 w 2387"/>
                <a:gd name="connsiteY86" fmla="*/ 101 h 3761"/>
                <a:gd name="connsiteX87" fmla="*/ 2078 w 2387"/>
                <a:gd name="connsiteY87" fmla="*/ 135 h 3761"/>
                <a:gd name="connsiteX88" fmla="*/ 2003 w 2387"/>
                <a:gd name="connsiteY88" fmla="*/ 176 h 3761"/>
                <a:gd name="connsiteX89" fmla="*/ 1918 w 2387"/>
                <a:gd name="connsiteY89" fmla="*/ 223 h 3761"/>
                <a:gd name="connsiteX90" fmla="*/ 1828 w 2387"/>
                <a:gd name="connsiteY90" fmla="*/ 278 h 3761"/>
                <a:gd name="connsiteX91" fmla="*/ 1732 w 2387"/>
                <a:gd name="connsiteY91" fmla="*/ 340 h 3761"/>
                <a:gd name="connsiteX92" fmla="*/ 1629 w 2387"/>
                <a:gd name="connsiteY92" fmla="*/ 407 h 3761"/>
                <a:gd name="connsiteX93" fmla="*/ 1522 w 2387"/>
                <a:gd name="connsiteY93" fmla="*/ 484 h 3761"/>
                <a:gd name="connsiteX94" fmla="*/ 1410 w 2387"/>
                <a:gd name="connsiteY94" fmla="*/ 568 h 3761"/>
                <a:gd name="connsiteX95" fmla="*/ 1292 w 2387"/>
                <a:gd name="connsiteY95" fmla="*/ 660 h 3761"/>
                <a:gd name="connsiteX96" fmla="*/ 1292 w 2387"/>
                <a:gd name="connsiteY96" fmla="*/ 660 h 3761"/>
                <a:gd name="connsiteX0" fmla="*/ 1296 w 2391"/>
                <a:gd name="connsiteY0" fmla="*/ 660 h 3774"/>
                <a:gd name="connsiteX1" fmla="*/ 1296 w 2391"/>
                <a:gd name="connsiteY1" fmla="*/ 660 h 3774"/>
                <a:gd name="connsiteX2" fmla="*/ 1253 w 2391"/>
                <a:gd name="connsiteY2" fmla="*/ 696 h 3774"/>
                <a:gd name="connsiteX3" fmla="*/ 1208 w 2391"/>
                <a:gd name="connsiteY3" fmla="*/ 735 h 3774"/>
                <a:gd name="connsiteX4" fmla="*/ 1162 w 2391"/>
                <a:gd name="connsiteY4" fmla="*/ 777 h 3774"/>
                <a:gd name="connsiteX5" fmla="*/ 1116 w 2391"/>
                <a:gd name="connsiteY5" fmla="*/ 820 h 3774"/>
                <a:gd name="connsiteX6" fmla="*/ 1069 w 2391"/>
                <a:gd name="connsiteY6" fmla="*/ 867 h 3774"/>
                <a:gd name="connsiteX7" fmla="*/ 1022 w 2391"/>
                <a:gd name="connsiteY7" fmla="*/ 914 h 3774"/>
                <a:gd name="connsiteX8" fmla="*/ 975 w 2391"/>
                <a:gd name="connsiteY8" fmla="*/ 964 h 3774"/>
                <a:gd name="connsiteX9" fmla="*/ 928 w 2391"/>
                <a:gd name="connsiteY9" fmla="*/ 1017 h 3774"/>
                <a:gd name="connsiteX10" fmla="*/ 881 w 2391"/>
                <a:gd name="connsiteY10" fmla="*/ 1073 h 3774"/>
                <a:gd name="connsiteX11" fmla="*/ 834 w 2391"/>
                <a:gd name="connsiteY11" fmla="*/ 1129 h 3774"/>
                <a:gd name="connsiteX12" fmla="*/ 785 w 2391"/>
                <a:gd name="connsiteY12" fmla="*/ 1189 h 3774"/>
                <a:gd name="connsiteX13" fmla="*/ 739 w 2391"/>
                <a:gd name="connsiteY13" fmla="*/ 1251 h 3774"/>
                <a:gd name="connsiteX14" fmla="*/ 692 w 2391"/>
                <a:gd name="connsiteY14" fmla="*/ 1315 h 3774"/>
                <a:gd name="connsiteX15" fmla="*/ 645 w 2391"/>
                <a:gd name="connsiteY15" fmla="*/ 1383 h 3774"/>
                <a:gd name="connsiteX16" fmla="*/ 598 w 2391"/>
                <a:gd name="connsiteY16" fmla="*/ 1452 h 3774"/>
                <a:gd name="connsiteX17" fmla="*/ 551 w 2391"/>
                <a:gd name="connsiteY17" fmla="*/ 1521 h 3774"/>
                <a:gd name="connsiteX18" fmla="*/ 506 w 2391"/>
                <a:gd name="connsiteY18" fmla="*/ 1596 h 3774"/>
                <a:gd name="connsiteX19" fmla="*/ 461 w 2391"/>
                <a:gd name="connsiteY19" fmla="*/ 1671 h 3774"/>
                <a:gd name="connsiteX20" fmla="*/ 416 w 2391"/>
                <a:gd name="connsiteY20" fmla="*/ 1750 h 3774"/>
                <a:gd name="connsiteX21" fmla="*/ 373 w 2391"/>
                <a:gd name="connsiteY21" fmla="*/ 1831 h 3774"/>
                <a:gd name="connsiteX22" fmla="*/ 330 w 2391"/>
                <a:gd name="connsiteY22" fmla="*/ 1913 h 3774"/>
                <a:gd name="connsiteX23" fmla="*/ 288 w 2391"/>
                <a:gd name="connsiteY23" fmla="*/ 1998 h 3774"/>
                <a:gd name="connsiteX24" fmla="*/ 247 w 2391"/>
                <a:gd name="connsiteY24" fmla="*/ 2086 h 3774"/>
                <a:gd name="connsiteX25" fmla="*/ 208 w 2391"/>
                <a:gd name="connsiteY25" fmla="*/ 2176 h 3774"/>
                <a:gd name="connsiteX26" fmla="*/ 168 w 2391"/>
                <a:gd name="connsiteY26" fmla="*/ 2268 h 3774"/>
                <a:gd name="connsiteX27" fmla="*/ 131 w 2391"/>
                <a:gd name="connsiteY27" fmla="*/ 2362 h 3774"/>
                <a:gd name="connsiteX28" fmla="*/ 95 w 2391"/>
                <a:gd name="connsiteY28" fmla="*/ 2459 h 3774"/>
                <a:gd name="connsiteX29" fmla="*/ 59 w 2391"/>
                <a:gd name="connsiteY29" fmla="*/ 2559 h 3774"/>
                <a:gd name="connsiteX30" fmla="*/ 8 w 2391"/>
                <a:gd name="connsiteY30" fmla="*/ 2722 h 3774"/>
                <a:gd name="connsiteX31" fmla="*/ 4 w 2391"/>
                <a:gd name="connsiteY31" fmla="*/ 2960 h 3774"/>
                <a:gd name="connsiteX32" fmla="*/ 10 w 2391"/>
                <a:gd name="connsiteY32" fmla="*/ 3774 h 3774"/>
                <a:gd name="connsiteX33" fmla="*/ 290 w 2391"/>
                <a:gd name="connsiteY33" fmla="*/ 2797 h 3774"/>
                <a:gd name="connsiteX34" fmla="*/ 315 w 2391"/>
                <a:gd name="connsiteY34" fmla="*/ 2705 h 3774"/>
                <a:gd name="connsiteX35" fmla="*/ 343 w 2391"/>
                <a:gd name="connsiteY35" fmla="*/ 2609 h 3774"/>
                <a:gd name="connsiteX36" fmla="*/ 371 w 2391"/>
                <a:gd name="connsiteY36" fmla="*/ 2512 h 3774"/>
                <a:gd name="connsiteX37" fmla="*/ 403 w 2391"/>
                <a:gd name="connsiteY37" fmla="*/ 2414 h 3774"/>
                <a:gd name="connsiteX38" fmla="*/ 437 w 2391"/>
                <a:gd name="connsiteY38" fmla="*/ 2315 h 3774"/>
                <a:gd name="connsiteX39" fmla="*/ 472 w 2391"/>
                <a:gd name="connsiteY39" fmla="*/ 2217 h 3774"/>
                <a:gd name="connsiteX40" fmla="*/ 512 w 2391"/>
                <a:gd name="connsiteY40" fmla="*/ 2118 h 3774"/>
                <a:gd name="connsiteX41" fmla="*/ 551 w 2391"/>
                <a:gd name="connsiteY41" fmla="*/ 2018 h 3774"/>
                <a:gd name="connsiteX42" fmla="*/ 594 w 2391"/>
                <a:gd name="connsiteY42" fmla="*/ 1921 h 3774"/>
                <a:gd name="connsiteX43" fmla="*/ 639 w 2391"/>
                <a:gd name="connsiteY43" fmla="*/ 1825 h 3774"/>
                <a:gd name="connsiteX44" fmla="*/ 688 w 2391"/>
                <a:gd name="connsiteY44" fmla="*/ 1730 h 3774"/>
                <a:gd name="connsiteX45" fmla="*/ 739 w 2391"/>
                <a:gd name="connsiteY45" fmla="*/ 1636 h 3774"/>
                <a:gd name="connsiteX46" fmla="*/ 791 w 2391"/>
                <a:gd name="connsiteY46" fmla="*/ 1544 h 3774"/>
                <a:gd name="connsiteX47" fmla="*/ 845 w 2391"/>
                <a:gd name="connsiteY47" fmla="*/ 1456 h 3774"/>
                <a:gd name="connsiteX48" fmla="*/ 845 w 2391"/>
                <a:gd name="connsiteY48" fmla="*/ 1456 h 3774"/>
                <a:gd name="connsiteX49" fmla="*/ 889 w 2391"/>
                <a:gd name="connsiteY49" fmla="*/ 1388 h 3774"/>
                <a:gd name="connsiteX50" fmla="*/ 934 w 2391"/>
                <a:gd name="connsiteY50" fmla="*/ 1323 h 3774"/>
                <a:gd name="connsiteX51" fmla="*/ 979 w 2391"/>
                <a:gd name="connsiteY51" fmla="*/ 1259 h 3774"/>
                <a:gd name="connsiteX52" fmla="*/ 1026 w 2391"/>
                <a:gd name="connsiteY52" fmla="*/ 1195 h 3774"/>
                <a:gd name="connsiteX53" fmla="*/ 1071 w 2391"/>
                <a:gd name="connsiteY53" fmla="*/ 1133 h 3774"/>
                <a:gd name="connsiteX54" fmla="*/ 1117 w 2391"/>
                <a:gd name="connsiteY54" fmla="*/ 1073 h 3774"/>
                <a:gd name="connsiteX55" fmla="*/ 1164 w 2391"/>
                <a:gd name="connsiteY55" fmla="*/ 1013 h 3774"/>
                <a:gd name="connsiteX56" fmla="*/ 1213 w 2391"/>
                <a:gd name="connsiteY56" fmla="*/ 955 h 3774"/>
                <a:gd name="connsiteX57" fmla="*/ 1262 w 2391"/>
                <a:gd name="connsiteY57" fmla="*/ 897 h 3774"/>
                <a:gd name="connsiteX58" fmla="*/ 1309 w 2391"/>
                <a:gd name="connsiteY58" fmla="*/ 842 h 3774"/>
                <a:gd name="connsiteX59" fmla="*/ 1358 w 2391"/>
                <a:gd name="connsiteY59" fmla="*/ 788 h 3774"/>
                <a:gd name="connsiteX60" fmla="*/ 1408 w 2391"/>
                <a:gd name="connsiteY60" fmla="*/ 734 h 3774"/>
                <a:gd name="connsiteX61" fmla="*/ 1457 w 2391"/>
                <a:gd name="connsiteY61" fmla="*/ 683 h 3774"/>
                <a:gd name="connsiteX62" fmla="*/ 1506 w 2391"/>
                <a:gd name="connsiteY62" fmla="*/ 632 h 3774"/>
                <a:gd name="connsiteX63" fmla="*/ 1556 w 2391"/>
                <a:gd name="connsiteY63" fmla="*/ 583 h 3774"/>
                <a:gd name="connsiteX64" fmla="*/ 1607 w 2391"/>
                <a:gd name="connsiteY64" fmla="*/ 537 h 3774"/>
                <a:gd name="connsiteX65" fmla="*/ 1656 w 2391"/>
                <a:gd name="connsiteY65" fmla="*/ 490 h 3774"/>
                <a:gd name="connsiteX66" fmla="*/ 1706 w 2391"/>
                <a:gd name="connsiteY66" fmla="*/ 445 h 3774"/>
                <a:gd name="connsiteX67" fmla="*/ 1757 w 2391"/>
                <a:gd name="connsiteY67" fmla="*/ 403 h 3774"/>
                <a:gd name="connsiteX68" fmla="*/ 1806 w 2391"/>
                <a:gd name="connsiteY68" fmla="*/ 362 h 3774"/>
                <a:gd name="connsiteX69" fmla="*/ 1857 w 2391"/>
                <a:gd name="connsiteY69" fmla="*/ 323 h 3774"/>
                <a:gd name="connsiteX70" fmla="*/ 1907 w 2391"/>
                <a:gd name="connsiteY70" fmla="*/ 283 h 3774"/>
                <a:gd name="connsiteX71" fmla="*/ 1956 w 2391"/>
                <a:gd name="connsiteY71" fmla="*/ 248 h 3774"/>
                <a:gd name="connsiteX72" fmla="*/ 2005 w 2391"/>
                <a:gd name="connsiteY72" fmla="*/ 214 h 3774"/>
                <a:gd name="connsiteX73" fmla="*/ 2055 w 2391"/>
                <a:gd name="connsiteY73" fmla="*/ 180 h 3774"/>
                <a:gd name="connsiteX74" fmla="*/ 2104 w 2391"/>
                <a:gd name="connsiteY74" fmla="*/ 148 h 3774"/>
                <a:gd name="connsiteX75" fmla="*/ 2153 w 2391"/>
                <a:gd name="connsiteY75" fmla="*/ 120 h 3774"/>
                <a:gd name="connsiteX76" fmla="*/ 2202 w 2391"/>
                <a:gd name="connsiteY76" fmla="*/ 92 h 3774"/>
                <a:gd name="connsiteX77" fmla="*/ 2249 w 2391"/>
                <a:gd name="connsiteY77" fmla="*/ 66 h 3774"/>
                <a:gd name="connsiteX78" fmla="*/ 2297 w 2391"/>
                <a:gd name="connsiteY78" fmla="*/ 43 h 3774"/>
                <a:gd name="connsiteX79" fmla="*/ 2344 w 2391"/>
                <a:gd name="connsiteY79" fmla="*/ 21 h 3774"/>
                <a:gd name="connsiteX80" fmla="*/ 2391 w 2391"/>
                <a:gd name="connsiteY80" fmla="*/ 0 h 3774"/>
                <a:gd name="connsiteX81" fmla="*/ 2391 w 2391"/>
                <a:gd name="connsiteY81" fmla="*/ 0 h 3774"/>
                <a:gd name="connsiteX82" fmla="*/ 2371 w 2391"/>
                <a:gd name="connsiteY82" fmla="*/ 8 h 3774"/>
                <a:gd name="connsiteX83" fmla="*/ 2310 w 2391"/>
                <a:gd name="connsiteY83" fmla="*/ 30 h 3774"/>
                <a:gd name="connsiteX84" fmla="*/ 2265 w 2391"/>
                <a:gd name="connsiteY84" fmla="*/ 49 h 3774"/>
                <a:gd name="connsiteX85" fmla="*/ 2213 w 2391"/>
                <a:gd name="connsiteY85" fmla="*/ 73 h 3774"/>
                <a:gd name="connsiteX86" fmla="*/ 2151 w 2391"/>
                <a:gd name="connsiteY86" fmla="*/ 101 h 3774"/>
                <a:gd name="connsiteX87" fmla="*/ 2082 w 2391"/>
                <a:gd name="connsiteY87" fmla="*/ 135 h 3774"/>
                <a:gd name="connsiteX88" fmla="*/ 2007 w 2391"/>
                <a:gd name="connsiteY88" fmla="*/ 176 h 3774"/>
                <a:gd name="connsiteX89" fmla="*/ 1922 w 2391"/>
                <a:gd name="connsiteY89" fmla="*/ 223 h 3774"/>
                <a:gd name="connsiteX90" fmla="*/ 1832 w 2391"/>
                <a:gd name="connsiteY90" fmla="*/ 278 h 3774"/>
                <a:gd name="connsiteX91" fmla="*/ 1736 w 2391"/>
                <a:gd name="connsiteY91" fmla="*/ 340 h 3774"/>
                <a:gd name="connsiteX92" fmla="*/ 1633 w 2391"/>
                <a:gd name="connsiteY92" fmla="*/ 407 h 3774"/>
                <a:gd name="connsiteX93" fmla="*/ 1526 w 2391"/>
                <a:gd name="connsiteY93" fmla="*/ 484 h 3774"/>
                <a:gd name="connsiteX94" fmla="*/ 1414 w 2391"/>
                <a:gd name="connsiteY94" fmla="*/ 568 h 3774"/>
                <a:gd name="connsiteX95" fmla="*/ 1296 w 2391"/>
                <a:gd name="connsiteY95" fmla="*/ 660 h 3774"/>
                <a:gd name="connsiteX96" fmla="*/ 1296 w 2391"/>
                <a:gd name="connsiteY96" fmla="*/ 660 h 3774"/>
                <a:gd name="connsiteX0" fmla="*/ 1292 w 2387"/>
                <a:gd name="connsiteY0" fmla="*/ 660 h 3774"/>
                <a:gd name="connsiteX1" fmla="*/ 1292 w 2387"/>
                <a:gd name="connsiteY1" fmla="*/ 660 h 3774"/>
                <a:gd name="connsiteX2" fmla="*/ 1249 w 2387"/>
                <a:gd name="connsiteY2" fmla="*/ 696 h 3774"/>
                <a:gd name="connsiteX3" fmla="*/ 1204 w 2387"/>
                <a:gd name="connsiteY3" fmla="*/ 735 h 3774"/>
                <a:gd name="connsiteX4" fmla="*/ 1158 w 2387"/>
                <a:gd name="connsiteY4" fmla="*/ 777 h 3774"/>
                <a:gd name="connsiteX5" fmla="*/ 1112 w 2387"/>
                <a:gd name="connsiteY5" fmla="*/ 820 h 3774"/>
                <a:gd name="connsiteX6" fmla="*/ 1065 w 2387"/>
                <a:gd name="connsiteY6" fmla="*/ 867 h 3774"/>
                <a:gd name="connsiteX7" fmla="*/ 1018 w 2387"/>
                <a:gd name="connsiteY7" fmla="*/ 914 h 3774"/>
                <a:gd name="connsiteX8" fmla="*/ 971 w 2387"/>
                <a:gd name="connsiteY8" fmla="*/ 964 h 3774"/>
                <a:gd name="connsiteX9" fmla="*/ 924 w 2387"/>
                <a:gd name="connsiteY9" fmla="*/ 1017 h 3774"/>
                <a:gd name="connsiteX10" fmla="*/ 877 w 2387"/>
                <a:gd name="connsiteY10" fmla="*/ 1073 h 3774"/>
                <a:gd name="connsiteX11" fmla="*/ 830 w 2387"/>
                <a:gd name="connsiteY11" fmla="*/ 1129 h 3774"/>
                <a:gd name="connsiteX12" fmla="*/ 781 w 2387"/>
                <a:gd name="connsiteY12" fmla="*/ 1189 h 3774"/>
                <a:gd name="connsiteX13" fmla="*/ 735 w 2387"/>
                <a:gd name="connsiteY13" fmla="*/ 1251 h 3774"/>
                <a:gd name="connsiteX14" fmla="*/ 688 w 2387"/>
                <a:gd name="connsiteY14" fmla="*/ 1315 h 3774"/>
                <a:gd name="connsiteX15" fmla="*/ 641 w 2387"/>
                <a:gd name="connsiteY15" fmla="*/ 1383 h 3774"/>
                <a:gd name="connsiteX16" fmla="*/ 594 w 2387"/>
                <a:gd name="connsiteY16" fmla="*/ 1452 h 3774"/>
                <a:gd name="connsiteX17" fmla="*/ 547 w 2387"/>
                <a:gd name="connsiteY17" fmla="*/ 1521 h 3774"/>
                <a:gd name="connsiteX18" fmla="*/ 502 w 2387"/>
                <a:gd name="connsiteY18" fmla="*/ 1596 h 3774"/>
                <a:gd name="connsiteX19" fmla="*/ 457 w 2387"/>
                <a:gd name="connsiteY19" fmla="*/ 1671 h 3774"/>
                <a:gd name="connsiteX20" fmla="*/ 412 w 2387"/>
                <a:gd name="connsiteY20" fmla="*/ 1750 h 3774"/>
                <a:gd name="connsiteX21" fmla="*/ 369 w 2387"/>
                <a:gd name="connsiteY21" fmla="*/ 1831 h 3774"/>
                <a:gd name="connsiteX22" fmla="*/ 326 w 2387"/>
                <a:gd name="connsiteY22" fmla="*/ 1913 h 3774"/>
                <a:gd name="connsiteX23" fmla="*/ 284 w 2387"/>
                <a:gd name="connsiteY23" fmla="*/ 1998 h 3774"/>
                <a:gd name="connsiteX24" fmla="*/ 243 w 2387"/>
                <a:gd name="connsiteY24" fmla="*/ 2086 h 3774"/>
                <a:gd name="connsiteX25" fmla="*/ 204 w 2387"/>
                <a:gd name="connsiteY25" fmla="*/ 2176 h 3774"/>
                <a:gd name="connsiteX26" fmla="*/ 164 w 2387"/>
                <a:gd name="connsiteY26" fmla="*/ 2268 h 3774"/>
                <a:gd name="connsiteX27" fmla="*/ 127 w 2387"/>
                <a:gd name="connsiteY27" fmla="*/ 2362 h 3774"/>
                <a:gd name="connsiteX28" fmla="*/ 91 w 2387"/>
                <a:gd name="connsiteY28" fmla="*/ 2459 h 3774"/>
                <a:gd name="connsiteX29" fmla="*/ 55 w 2387"/>
                <a:gd name="connsiteY29" fmla="*/ 2559 h 3774"/>
                <a:gd name="connsiteX30" fmla="*/ 4 w 2387"/>
                <a:gd name="connsiteY30" fmla="*/ 2722 h 3774"/>
                <a:gd name="connsiteX31" fmla="*/ 0 w 2387"/>
                <a:gd name="connsiteY31" fmla="*/ 2960 h 3774"/>
                <a:gd name="connsiteX32" fmla="*/ 6 w 2387"/>
                <a:gd name="connsiteY32" fmla="*/ 3774 h 3774"/>
                <a:gd name="connsiteX33" fmla="*/ 286 w 2387"/>
                <a:gd name="connsiteY33" fmla="*/ 2797 h 3774"/>
                <a:gd name="connsiteX34" fmla="*/ 311 w 2387"/>
                <a:gd name="connsiteY34" fmla="*/ 2705 h 3774"/>
                <a:gd name="connsiteX35" fmla="*/ 339 w 2387"/>
                <a:gd name="connsiteY35" fmla="*/ 2609 h 3774"/>
                <a:gd name="connsiteX36" fmla="*/ 367 w 2387"/>
                <a:gd name="connsiteY36" fmla="*/ 2512 h 3774"/>
                <a:gd name="connsiteX37" fmla="*/ 399 w 2387"/>
                <a:gd name="connsiteY37" fmla="*/ 2414 h 3774"/>
                <a:gd name="connsiteX38" fmla="*/ 433 w 2387"/>
                <a:gd name="connsiteY38" fmla="*/ 2315 h 3774"/>
                <a:gd name="connsiteX39" fmla="*/ 468 w 2387"/>
                <a:gd name="connsiteY39" fmla="*/ 2217 h 3774"/>
                <a:gd name="connsiteX40" fmla="*/ 508 w 2387"/>
                <a:gd name="connsiteY40" fmla="*/ 2118 h 3774"/>
                <a:gd name="connsiteX41" fmla="*/ 547 w 2387"/>
                <a:gd name="connsiteY41" fmla="*/ 2018 h 3774"/>
                <a:gd name="connsiteX42" fmla="*/ 590 w 2387"/>
                <a:gd name="connsiteY42" fmla="*/ 1921 h 3774"/>
                <a:gd name="connsiteX43" fmla="*/ 635 w 2387"/>
                <a:gd name="connsiteY43" fmla="*/ 1825 h 3774"/>
                <a:gd name="connsiteX44" fmla="*/ 684 w 2387"/>
                <a:gd name="connsiteY44" fmla="*/ 1730 h 3774"/>
                <a:gd name="connsiteX45" fmla="*/ 735 w 2387"/>
                <a:gd name="connsiteY45" fmla="*/ 1636 h 3774"/>
                <a:gd name="connsiteX46" fmla="*/ 787 w 2387"/>
                <a:gd name="connsiteY46" fmla="*/ 1544 h 3774"/>
                <a:gd name="connsiteX47" fmla="*/ 841 w 2387"/>
                <a:gd name="connsiteY47" fmla="*/ 1456 h 3774"/>
                <a:gd name="connsiteX48" fmla="*/ 841 w 2387"/>
                <a:gd name="connsiteY48" fmla="*/ 1456 h 3774"/>
                <a:gd name="connsiteX49" fmla="*/ 885 w 2387"/>
                <a:gd name="connsiteY49" fmla="*/ 1388 h 3774"/>
                <a:gd name="connsiteX50" fmla="*/ 930 w 2387"/>
                <a:gd name="connsiteY50" fmla="*/ 1323 h 3774"/>
                <a:gd name="connsiteX51" fmla="*/ 975 w 2387"/>
                <a:gd name="connsiteY51" fmla="*/ 1259 h 3774"/>
                <a:gd name="connsiteX52" fmla="*/ 1022 w 2387"/>
                <a:gd name="connsiteY52" fmla="*/ 1195 h 3774"/>
                <a:gd name="connsiteX53" fmla="*/ 1067 w 2387"/>
                <a:gd name="connsiteY53" fmla="*/ 1133 h 3774"/>
                <a:gd name="connsiteX54" fmla="*/ 1113 w 2387"/>
                <a:gd name="connsiteY54" fmla="*/ 1073 h 3774"/>
                <a:gd name="connsiteX55" fmla="*/ 1160 w 2387"/>
                <a:gd name="connsiteY55" fmla="*/ 1013 h 3774"/>
                <a:gd name="connsiteX56" fmla="*/ 1209 w 2387"/>
                <a:gd name="connsiteY56" fmla="*/ 955 h 3774"/>
                <a:gd name="connsiteX57" fmla="*/ 1258 w 2387"/>
                <a:gd name="connsiteY57" fmla="*/ 897 h 3774"/>
                <a:gd name="connsiteX58" fmla="*/ 1305 w 2387"/>
                <a:gd name="connsiteY58" fmla="*/ 842 h 3774"/>
                <a:gd name="connsiteX59" fmla="*/ 1354 w 2387"/>
                <a:gd name="connsiteY59" fmla="*/ 788 h 3774"/>
                <a:gd name="connsiteX60" fmla="*/ 1404 w 2387"/>
                <a:gd name="connsiteY60" fmla="*/ 734 h 3774"/>
                <a:gd name="connsiteX61" fmla="*/ 1453 w 2387"/>
                <a:gd name="connsiteY61" fmla="*/ 683 h 3774"/>
                <a:gd name="connsiteX62" fmla="*/ 1502 w 2387"/>
                <a:gd name="connsiteY62" fmla="*/ 632 h 3774"/>
                <a:gd name="connsiteX63" fmla="*/ 1552 w 2387"/>
                <a:gd name="connsiteY63" fmla="*/ 583 h 3774"/>
                <a:gd name="connsiteX64" fmla="*/ 1603 w 2387"/>
                <a:gd name="connsiteY64" fmla="*/ 537 h 3774"/>
                <a:gd name="connsiteX65" fmla="*/ 1652 w 2387"/>
                <a:gd name="connsiteY65" fmla="*/ 490 h 3774"/>
                <a:gd name="connsiteX66" fmla="*/ 1702 w 2387"/>
                <a:gd name="connsiteY66" fmla="*/ 445 h 3774"/>
                <a:gd name="connsiteX67" fmla="*/ 1753 w 2387"/>
                <a:gd name="connsiteY67" fmla="*/ 403 h 3774"/>
                <a:gd name="connsiteX68" fmla="*/ 1802 w 2387"/>
                <a:gd name="connsiteY68" fmla="*/ 362 h 3774"/>
                <a:gd name="connsiteX69" fmla="*/ 1853 w 2387"/>
                <a:gd name="connsiteY69" fmla="*/ 323 h 3774"/>
                <a:gd name="connsiteX70" fmla="*/ 1903 w 2387"/>
                <a:gd name="connsiteY70" fmla="*/ 283 h 3774"/>
                <a:gd name="connsiteX71" fmla="*/ 1952 w 2387"/>
                <a:gd name="connsiteY71" fmla="*/ 248 h 3774"/>
                <a:gd name="connsiteX72" fmla="*/ 2001 w 2387"/>
                <a:gd name="connsiteY72" fmla="*/ 214 h 3774"/>
                <a:gd name="connsiteX73" fmla="*/ 2051 w 2387"/>
                <a:gd name="connsiteY73" fmla="*/ 180 h 3774"/>
                <a:gd name="connsiteX74" fmla="*/ 2100 w 2387"/>
                <a:gd name="connsiteY74" fmla="*/ 148 h 3774"/>
                <a:gd name="connsiteX75" fmla="*/ 2149 w 2387"/>
                <a:gd name="connsiteY75" fmla="*/ 120 h 3774"/>
                <a:gd name="connsiteX76" fmla="*/ 2198 w 2387"/>
                <a:gd name="connsiteY76" fmla="*/ 92 h 3774"/>
                <a:gd name="connsiteX77" fmla="*/ 2245 w 2387"/>
                <a:gd name="connsiteY77" fmla="*/ 66 h 3774"/>
                <a:gd name="connsiteX78" fmla="*/ 2293 w 2387"/>
                <a:gd name="connsiteY78" fmla="*/ 43 h 3774"/>
                <a:gd name="connsiteX79" fmla="*/ 2340 w 2387"/>
                <a:gd name="connsiteY79" fmla="*/ 21 h 3774"/>
                <a:gd name="connsiteX80" fmla="*/ 2387 w 2387"/>
                <a:gd name="connsiteY80" fmla="*/ 0 h 3774"/>
                <a:gd name="connsiteX81" fmla="*/ 2387 w 2387"/>
                <a:gd name="connsiteY81" fmla="*/ 0 h 3774"/>
                <a:gd name="connsiteX82" fmla="*/ 2367 w 2387"/>
                <a:gd name="connsiteY82" fmla="*/ 8 h 3774"/>
                <a:gd name="connsiteX83" fmla="*/ 2306 w 2387"/>
                <a:gd name="connsiteY83" fmla="*/ 30 h 3774"/>
                <a:gd name="connsiteX84" fmla="*/ 2261 w 2387"/>
                <a:gd name="connsiteY84" fmla="*/ 49 h 3774"/>
                <a:gd name="connsiteX85" fmla="*/ 2209 w 2387"/>
                <a:gd name="connsiteY85" fmla="*/ 73 h 3774"/>
                <a:gd name="connsiteX86" fmla="*/ 2147 w 2387"/>
                <a:gd name="connsiteY86" fmla="*/ 101 h 3774"/>
                <a:gd name="connsiteX87" fmla="*/ 2078 w 2387"/>
                <a:gd name="connsiteY87" fmla="*/ 135 h 3774"/>
                <a:gd name="connsiteX88" fmla="*/ 2003 w 2387"/>
                <a:gd name="connsiteY88" fmla="*/ 176 h 3774"/>
                <a:gd name="connsiteX89" fmla="*/ 1918 w 2387"/>
                <a:gd name="connsiteY89" fmla="*/ 223 h 3774"/>
                <a:gd name="connsiteX90" fmla="*/ 1828 w 2387"/>
                <a:gd name="connsiteY90" fmla="*/ 278 h 3774"/>
                <a:gd name="connsiteX91" fmla="*/ 1732 w 2387"/>
                <a:gd name="connsiteY91" fmla="*/ 340 h 3774"/>
                <a:gd name="connsiteX92" fmla="*/ 1629 w 2387"/>
                <a:gd name="connsiteY92" fmla="*/ 407 h 3774"/>
                <a:gd name="connsiteX93" fmla="*/ 1522 w 2387"/>
                <a:gd name="connsiteY93" fmla="*/ 484 h 3774"/>
                <a:gd name="connsiteX94" fmla="*/ 1410 w 2387"/>
                <a:gd name="connsiteY94" fmla="*/ 568 h 3774"/>
                <a:gd name="connsiteX95" fmla="*/ 1292 w 2387"/>
                <a:gd name="connsiteY95" fmla="*/ 660 h 3774"/>
                <a:gd name="connsiteX96" fmla="*/ 1292 w 2387"/>
                <a:gd name="connsiteY96" fmla="*/ 660 h 3774"/>
                <a:gd name="connsiteX0" fmla="*/ 1333 w 2428"/>
                <a:gd name="connsiteY0" fmla="*/ 660 h 3774"/>
                <a:gd name="connsiteX1" fmla="*/ 1333 w 2428"/>
                <a:gd name="connsiteY1" fmla="*/ 660 h 3774"/>
                <a:gd name="connsiteX2" fmla="*/ 1290 w 2428"/>
                <a:gd name="connsiteY2" fmla="*/ 696 h 3774"/>
                <a:gd name="connsiteX3" fmla="*/ 1245 w 2428"/>
                <a:gd name="connsiteY3" fmla="*/ 735 h 3774"/>
                <a:gd name="connsiteX4" fmla="*/ 1199 w 2428"/>
                <a:gd name="connsiteY4" fmla="*/ 777 h 3774"/>
                <a:gd name="connsiteX5" fmla="*/ 1153 w 2428"/>
                <a:gd name="connsiteY5" fmla="*/ 820 h 3774"/>
                <a:gd name="connsiteX6" fmla="*/ 1106 w 2428"/>
                <a:gd name="connsiteY6" fmla="*/ 867 h 3774"/>
                <a:gd name="connsiteX7" fmla="*/ 1059 w 2428"/>
                <a:gd name="connsiteY7" fmla="*/ 914 h 3774"/>
                <a:gd name="connsiteX8" fmla="*/ 1012 w 2428"/>
                <a:gd name="connsiteY8" fmla="*/ 964 h 3774"/>
                <a:gd name="connsiteX9" fmla="*/ 965 w 2428"/>
                <a:gd name="connsiteY9" fmla="*/ 1017 h 3774"/>
                <a:gd name="connsiteX10" fmla="*/ 918 w 2428"/>
                <a:gd name="connsiteY10" fmla="*/ 1073 h 3774"/>
                <a:gd name="connsiteX11" fmla="*/ 871 w 2428"/>
                <a:gd name="connsiteY11" fmla="*/ 1129 h 3774"/>
                <a:gd name="connsiteX12" fmla="*/ 822 w 2428"/>
                <a:gd name="connsiteY12" fmla="*/ 1189 h 3774"/>
                <a:gd name="connsiteX13" fmla="*/ 776 w 2428"/>
                <a:gd name="connsiteY13" fmla="*/ 1251 h 3774"/>
                <a:gd name="connsiteX14" fmla="*/ 729 w 2428"/>
                <a:gd name="connsiteY14" fmla="*/ 1315 h 3774"/>
                <a:gd name="connsiteX15" fmla="*/ 682 w 2428"/>
                <a:gd name="connsiteY15" fmla="*/ 1383 h 3774"/>
                <a:gd name="connsiteX16" fmla="*/ 635 w 2428"/>
                <a:gd name="connsiteY16" fmla="*/ 1452 h 3774"/>
                <a:gd name="connsiteX17" fmla="*/ 588 w 2428"/>
                <a:gd name="connsiteY17" fmla="*/ 1521 h 3774"/>
                <a:gd name="connsiteX18" fmla="*/ 543 w 2428"/>
                <a:gd name="connsiteY18" fmla="*/ 1596 h 3774"/>
                <a:gd name="connsiteX19" fmla="*/ 498 w 2428"/>
                <a:gd name="connsiteY19" fmla="*/ 1671 h 3774"/>
                <a:gd name="connsiteX20" fmla="*/ 453 w 2428"/>
                <a:gd name="connsiteY20" fmla="*/ 1750 h 3774"/>
                <a:gd name="connsiteX21" fmla="*/ 410 w 2428"/>
                <a:gd name="connsiteY21" fmla="*/ 1831 h 3774"/>
                <a:gd name="connsiteX22" fmla="*/ 367 w 2428"/>
                <a:gd name="connsiteY22" fmla="*/ 1913 h 3774"/>
                <a:gd name="connsiteX23" fmla="*/ 325 w 2428"/>
                <a:gd name="connsiteY23" fmla="*/ 1998 h 3774"/>
                <a:gd name="connsiteX24" fmla="*/ 284 w 2428"/>
                <a:gd name="connsiteY24" fmla="*/ 2086 h 3774"/>
                <a:gd name="connsiteX25" fmla="*/ 245 w 2428"/>
                <a:gd name="connsiteY25" fmla="*/ 2176 h 3774"/>
                <a:gd name="connsiteX26" fmla="*/ 205 w 2428"/>
                <a:gd name="connsiteY26" fmla="*/ 2268 h 3774"/>
                <a:gd name="connsiteX27" fmla="*/ 168 w 2428"/>
                <a:gd name="connsiteY27" fmla="*/ 2362 h 3774"/>
                <a:gd name="connsiteX28" fmla="*/ 132 w 2428"/>
                <a:gd name="connsiteY28" fmla="*/ 2459 h 3774"/>
                <a:gd name="connsiteX29" fmla="*/ 96 w 2428"/>
                <a:gd name="connsiteY29" fmla="*/ 2559 h 3774"/>
                <a:gd name="connsiteX30" fmla="*/ 45 w 2428"/>
                <a:gd name="connsiteY30" fmla="*/ 2722 h 3774"/>
                <a:gd name="connsiteX31" fmla="*/ 47 w 2428"/>
                <a:gd name="connsiteY31" fmla="*/ 3774 h 3774"/>
                <a:gd name="connsiteX32" fmla="*/ 327 w 2428"/>
                <a:gd name="connsiteY32" fmla="*/ 2797 h 3774"/>
                <a:gd name="connsiteX33" fmla="*/ 352 w 2428"/>
                <a:gd name="connsiteY33" fmla="*/ 2705 h 3774"/>
                <a:gd name="connsiteX34" fmla="*/ 380 w 2428"/>
                <a:gd name="connsiteY34" fmla="*/ 2609 h 3774"/>
                <a:gd name="connsiteX35" fmla="*/ 408 w 2428"/>
                <a:gd name="connsiteY35" fmla="*/ 2512 h 3774"/>
                <a:gd name="connsiteX36" fmla="*/ 440 w 2428"/>
                <a:gd name="connsiteY36" fmla="*/ 2414 h 3774"/>
                <a:gd name="connsiteX37" fmla="*/ 474 w 2428"/>
                <a:gd name="connsiteY37" fmla="*/ 2315 h 3774"/>
                <a:gd name="connsiteX38" fmla="*/ 509 w 2428"/>
                <a:gd name="connsiteY38" fmla="*/ 2217 h 3774"/>
                <a:gd name="connsiteX39" fmla="*/ 549 w 2428"/>
                <a:gd name="connsiteY39" fmla="*/ 2118 h 3774"/>
                <a:gd name="connsiteX40" fmla="*/ 588 w 2428"/>
                <a:gd name="connsiteY40" fmla="*/ 2018 h 3774"/>
                <a:gd name="connsiteX41" fmla="*/ 631 w 2428"/>
                <a:gd name="connsiteY41" fmla="*/ 1921 h 3774"/>
                <a:gd name="connsiteX42" fmla="*/ 676 w 2428"/>
                <a:gd name="connsiteY42" fmla="*/ 1825 h 3774"/>
                <a:gd name="connsiteX43" fmla="*/ 725 w 2428"/>
                <a:gd name="connsiteY43" fmla="*/ 1730 h 3774"/>
                <a:gd name="connsiteX44" fmla="*/ 776 w 2428"/>
                <a:gd name="connsiteY44" fmla="*/ 1636 h 3774"/>
                <a:gd name="connsiteX45" fmla="*/ 828 w 2428"/>
                <a:gd name="connsiteY45" fmla="*/ 1544 h 3774"/>
                <a:gd name="connsiteX46" fmla="*/ 882 w 2428"/>
                <a:gd name="connsiteY46" fmla="*/ 1456 h 3774"/>
                <a:gd name="connsiteX47" fmla="*/ 882 w 2428"/>
                <a:gd name="connsiteY47" fmla="*/ 1456 h 3774"/>
                <a:gd name="connsiteX48" fmla="*/ 926 w 2428"/>
                <a:gd name="connsiteY48" fmla="*/ 1388 h 3774"/>
                <a:gd name="connsiteX49" fmla="*/ 971 w 2428"/>
                <a:gd name="connsiteY49" fmla="*/ 1323 h 3774"/>
                <a:gd name="connsiteX50" fmla="*/ 1016 w 2428"/>
                <a:gd name="connsiteY50" fmla="*/ 1259 h 3774"/>
                <a:gd name="connsiteX51" fmla="*/ 1063 w 2428"/>
                <a:gd name="connsiteY51" fmla="*/ 1195 h 3774"/>
                <a:gd name="connsiteX52" fmla="*/ 1108 w 2428"/>
                <a:gd name="connsiteY52" fmla="*/ 1133 h 3774"/>
                <a:gd name="connsiteX53" fmla="*/ 1154 w 2428"/>
                <a:gd name="connsiteY53" fmla="*/ 1073 h 3774"/>
                <a:gd name="connsiteX54" fmla="*/ 1201 w 2428"/>
                <a:gd name="connsiteY54" fmla="*/ 1013 h 3774"/>
                <a:gd name="connsiteX55" fmla="*/ 1250 w 2428"/>
                <a:gd name="connsiteY55" fmla="*/ 955 h 3774"/>
                <a:gd name="connsiteX56" fmla="*/ 1299 w 2428"/>
                <a:gd name="connsiteY56" fmla="*/ 897 h 3774"/>
                <a:gd name="connsiteX57" fmla="*/ 1346 w 2428"/>
                <a:gd name="connsiteY57" fmla="*/ 842 h 3774"/>
                <a:gd name="connsiteX58" fmla="*/ 1395 w 2428"/>
                <a:gd name="connsiteY58" fmla="*/ 788 h 3774"/>
                <a:gd name="connsiteX59" fmla="*/ 1445 w 2428"/>
                <a:gd name="connsiteY59" fmla="*/ 734 h 3774"/>
                <a:gd name="connsiteX60" fmla="*/ 1494 w 2428"/>
                <a:gd name="connsiteY60" fmla="*/ 683 h 3774"/>
                <a:gd name="connsiteX61" fmla="*/ 1543 w 2428"/>
                <a:gd name="connsiteY61" fmla="*/ 632 h 3774"/>
                <a:gd name="connsiteX62" fmla="*/ 1593 w 2428"/>
                <a:gd name="connsiteY62" fmla="*/ 583 h 3774"/>
                <a:gd name="connsiteX63" fmla="*/ 1644 w 2428"/>
                <a:gd name="connsiteY63" fmla="*/ 537 h 3774"/>
                <a:gd name="connsiteX64" fmla="*/ 1693 w 2428"/>
                <a:gd name="connsiteY64" fmla="*/ 490 h 3774"/>
                <a:gd name="connsiteX65" fmla="*/ 1743 w 2428"/>
                <a:gd name="connsiteY65" fmla="*/ 445 h 3774"/>
                <a:gd name="connsiteX66" fmla="*/ 1794 w 2428"/>
                <a:gd name="connsiteY66" fmla="*/ 403 h 3774"/>
                <a:gd name="connsiteX67" fmla="*/ 1843 w 2428"/>
                <a:gd name="connsiteY67" fmla="*/ 362 h 3774"/>
                <a:gd name="connsiteX68" fmla="*/ 1894 w 2428"/>
                <a:gd name="connsiteY68" fmla="*/ 323 h 3774"/>
                <a:gd name="connsiteX69" fmla="*/ 1944 w 2428"/>
                <a:gd name="connsiteY69" fmla="*/ 283 h 3774"/>
                <a:gd name="connsiteX70" fmla="*/ 1993 w 2428"/>
                <a:gd name="connsiteY70" fmla="*/ 248 h 3774"/>
                <a:gd name="connsiteX71" fmla="*/ 2042 w 2428"/>
                <a:gd name="connsiteY71" fmla="*/ 214 h 3774"/>
                <a:gd name="connsiteX72" fmla="*/ 2092 w 2428"/>
                <a:gd name="connsiteY72" fmla="*/ 180 h 3774"/>
                <a:gd name="connsiteX73" fmla="*/ 2141 w 2428"/>
                <a:gd name="connsiteY73" fmla="*/ 148 h 3774"/>
                <a:gd name="connsiteX74" fmla="*/ 2190 w 2428"/>
                <a:gd name="connsiteY74" fmla="*/ 120 h 3774"/>
                <a:gd name="connsiteX75" fmla="*/ 2239 w 2428"/>
                <a:gd name="connsiteY75" fmla="*/ 92 h 3774"/>
                <a:gd name="connsiteX76" fmla="*/ 2286 w 2428"/>
                <a:gd name="connsiteY76" fmla="*/ 66 h 3774"/>
                <a:gd name="connsiteX77" fmla="*/ 2334 w 2428"/>
                <a:gd name="connsiteY77" fmla="*/ 43 h 3774"/>
                <a:gd name="connsiteX78" fmla="*/ 2381 w 2428"/>
                <a:gd name="connsiteY78" fmla="*/ 21 h 3774"/>
                <a:gd name="connsiteX79" fmla="*/ 2428 w 2428"/>
                <a:gd name="connsiteY79" fmla="*/ 0 h 3774"/>
                <a:gd name="connsiteX80" fmla="*/ 2428 w 2428"/>
                <a:gd name="connsiteY80" fmla="*/ 0 h 3774"/>
                <a:gd name="connsiteX81" fmla="*/ 2408 w 2428"/>
                <a:gd name="connsiteY81" fmla="*/ 8 h 3774"/>
                <a:gd name="connsiteX82" fmla="*/ 2347 w 2428"/>
                <a:gd name="connsiteY82" fmla="*/ 30 h 3774"/>
                <a:gd name="connsiteX83" fmla="*/ 2302 w 2428"/>
                <a:gd name="connsiteY83" fmla="*/ 49 h 3774"/>
                <a:gd name="connsiteX84" fmla="*/ 2250 w 2428"/>
                <a:gd name="connsiteY84" fmla="*/ 73 h 3774"/>
                <a:gd name="connsiteX85" fmla="*/ 2188 w 2428"/>
                <a:gd name="connsiteY85" fmla="*/ 101 h 3774"/>
                <a:gd name="connsiteX86" fmla="*/ 2119 w 2428"/>
                <a:gd name="connsiteY86" fmla="*/ 135 h 3774"/>
                <a:gd name="connsiteX87" fmla="*/ 2044 w 2428"/>
                <a:gd name="connsiteY87" fmla="*/ 176 h 3774"/>
                <a:gd name="connsiteX88" fmla="*/ 1959 w 2428"/>
                <a:gd name="connsiteY88" fmla="*/ 223 h 3774"/>
                <a:gd name="connsiteX89" fmla="*/ 1869 w 2428"/>
                <a:gd name="connsiteY89" fmla="*/ 278 h 3774"/>
                <a:gd name="connsiteX90" fmla="*/ 1773 w 2428"/>
                <a:gd name="connsiteY90" fmla="*/ 340 h 3774"/>
                <a:gd name="connsiteX91" fmla="*/ 1670 w 2428"/>
                <a:gd name="connsiteY91" fmla="*/ 407 h 3774"/>
                <a:gd name="connsiteX92" fmla="*/ 1563 w 2428"/>
                <a:gd name="connsiteY92" fmla="*/ 484 h 3774"/>
                <a:gd name="connsiteX93" fmla="*/ 1451 w 2428"/>
                <a:gd name="connsiteY93" fmla="*/ 568 h 3774"/>
                <a:gd name="connsiteX94" fmla="*/ 1333 w 2428"/>
                <a:gd name="connsiteY94" fmla="*/ 660 h 3774"/>
                <a:gd name="connsiteX95" fmla="*/ 1333 w 2428"/>
                <a:gd name="connsiteY95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282 w 2383"/>
                <a:gd name="connsiteY32" fmla="*/ 2797 h 3774"/>
                <a:gd name="connsiteX33" fmla="*/ 307 w 2383"/>
                <a:gd name="connsiteY33" fmla="*/ 2705 h 3774"/>
                <a:gd name="connsiteX34" fmla="*/ 335 w 2383"/>
                <a:gd name="connsiteY34" fmla="*/ 2609 h 3774"/>
                <a:gd name="connsiteX35" fmla="*/ 363 w 2383"/>
                <a:gd name="connsiteY35" fmla="*/ 2512 h 3774"/>
                <a:gd name="connsiteX36" fmla="*/ 395 w 2383"/>
                <a:gd name="connsiteY36" fmla="*/ 2414 h 3774"/>
                <a:gd name="connsiteX37" fmla="*/ 429 w 2383"/>
                <a:gd name="connsiteY37" fmla="*/ 2315 h 3774"/>
                <a:gd name="connsiteX38" fmla="*/ 464 w 2383"/>
                <a:gd name="connsiteY38" fmla="*/ 2217 h 3774"/>
                <a:gd name="connsiteX39" fmla="*/ 504 w 2383"/>
                <a:gd name="connsiteY39" fmla="*/ 2118 h 3774"/>
                <a:gd name="connsiteX40" fmla="*/ 543 w 2383"/>
                <a:gd name="connsiteY40" fmla="*/ 2018 h 3774"/>
                <a:gd name="connsiteX41" fmla="*/ 586 w 2383"/>
                <a:gd name="connsiteY41" fmla="*/ 1921 h 3774"/>
                <a:gd name="connsiteX42" fmla="*/ 631 w 2383"/>
                <a:gd name="connsiteY42" fmla="*/ 1825 h 3774"/>
                <a:gd name="connsiteX43" fmla="*/ 680 w 2383"/>
                <a:gd name="connsiteY43" fmla="*/ 1730 h 3774"/>
                <a:gd name="connsiteX44" fmla="*/ 731 w 2383"/>
                <a:gd name="connsiteY44" fmla="*/ 1636 h 3774"/>
                <a:gd name="connsiteX45" fmla="*/ 783 w 2383"/>
                <a:gd name="connsiteY45" fmla="*/ 1544 h 3774"/>
                <a:gd name="connsiteX46" fmla="*/ 837 w 2383"/>
                <a:gd name="connsiteY46" fmla="*/ 1456 h 3774"/>
                <a:gd name="connsiteX47" fmla="*/ 837 w 2383"/>
                <a:gd name="connsiteY47" fmla="*/ 1456 h 3774"/>
                <a:gd name="connsiteX48" fmla="*/ 881 w 2383"/>
                <a:gd name="connsiteY48" fmla="*/ 1388 h 3774"/>
                <a:gd name="connsiteX49" fmla="*/ 926 w 2383"/>
                <a:gd name="connsiteY49" fmla="*/ 1323 h 3774"/>
                <a:gd name="connsiteX50" fmla="*/ 971 w 2383"/>
                <a:gd name="connsiteY50" fmla="*/ 1259 h 3774"/>
                <a:gd name="connsiteX51" fmla="*/ 1018 w 2383"/>
                <a:gd name="connsiteY51" fmla="*/ 1195 h 3774"/>
                <a:gd name="connsiteX52" fmla="*/ 1063 w 2383"/>
                <a:gd name="connsiteY52" fmla="*/ 1133 h 3774"/>
                <a:gd name="connsiteX53" fmla="*/ 1109 w 2383"/>
                <a:gd name="connsiteY53" fmla="*/ 1073 h 3774"/>
                <a:gd name="connsiteX54" fmla="*/ 1156 w 2383"/>
                <a:gd name="connsiteY54" fmla="*/ 1013 h 3774"/>
                <a:gd name="connsiteX55" fmla="*/ 1205 w 2383"/>
                <a:gd name="connsiteY55" fmla="*/ 955 h 3774"/>
                <a:gd name="connsiteX56" fmla="*/ 1254 w 2383"/>
                <a:gd name="connsiteY56" fmla="*/ 897 h 3774"/>
                <a:gd name="connsiteX57" fmla="*/ 1301 w 2383"/>
                <a:gd name="connsiteY57" fmla="*/ 842 h 3774"/>
                <a:gd name="connsiteX58" fmla="*/ 1350 w 2383"/>
                <a:gd name="connsiteY58" fmla="*/ 788 h 3774"/>
                <a:gd name="connsiteX59" fmla="*/ 1400 w 2383"/>
                <a:gd name="connsiteY59" fmla="*/ 734 h 3774"/>
                <a:gd name="connsiteX60" fmla="*/ 1449 w 2383"/>
                <a:gd name="connsiteY60" fmla="*/ 683 h 3774"/>
                <a:gd name="connsiteX61" fmla="*/ 1498 w 2383"/>
                <a:gd name="connsiteY61" fmla="*/ 632 h 3774"/>
                <a:gd name="connsiteX62" fmla="*/ 1548 w 2383"/>
                <a:gd name="connsiteY62" fmla="*/ 583 h 3774"/>
                <a:gd name="connsiteX63" fmla="*/ 1599 w 2383"/>
                <a:gd name="connsiteY63" fmla="*/ 537 h 3774"/>
                <a:gd name="connsiteX64" fmla="*/ 1648 w 2383"/>
                <a:gd name="connsiteY64" fmla="*/ 490 h 3774"/>
                <a:gd name="connsiteX65" fmla="*/ 1698 w 2383"/>
                <a:gd name="connsiteY65" fmla="*/ 445 h 3774"/>
                <a:gd name="connsiteX66" fmla="*/ 1749 w 2383"/>
                <a:gd name="connsiteY66" fmla="*/ 403 h 3774"/>
                <a:gd name="connsiteX67" fmla="*/ 1798 w 2383"/>
                <a:gd name="connsiteY67" fmla="*/ 362 h 3774"/>
                <a:gd name="connsiteX68" fmla="*/ 1849 w 2383"/>
                <a:gd name="connsiteY68" fmla="*/ 323 h 3774"/>
                <a:gd name="connsiteX69" fmla="*/ 1899 w 2383"/>
                <a:gd name="connsiteY69" fmla="*/ 283 h 3774"/>
                <a:gd name="connsiteX70" fmla="*/ 1948 w 2383"/>
                <a:gd name="connsiteY70" fmla="*/ 248 h 3774"/>
                <a:gd name="connsiteX71" fmla="*/ 1997 w 2383"/>
                <a:gd name="connsiteY71" fmla="*/ 214 h 3774"/>
                <a:gd name="connsiteX72" fmla="*/ 2047 w 2383"/>
                <a:gd name="connsiteY72" fmla="*/ 180 h 3774"/>
                <a:gd name="connsiteX73" fmla="*/ 2096 w 2383"/>
                <a:gd name="connsiteY73" fmla="*/ 148 h 3774"/>
                <a:gd name="connsiteX74" fmla="*/ 2145 w 2383"/>
                <a:gd name="connsiteY74" fmla="*/ 120 h 3774"/>
                <a:gd name="connsiteX75" fmla="*/ 2194 w 2383"/>
                <a:gd name="connsiteY75" fmla="*/ 92 h 3774"/>
                <a:gd name="connsiteX76" fmla="*/ 2241 w 2383"/>
                <a:gd name="connsiteY76" fmla="*/ 66 h 3774"/>
                <a:gd name="connsiteX77" fmla="*/ 2289 w 2383"/>
                <a:gd name="connsiteY77" fmla="*/ 43 h 3774"/>
                <a:gd name="connsiteX78" fmla="*/ 2336 w 2383"/>
                <a:gd name="connsiteY78" fmla="*/ 21 h 3774"/>
                <a:gd name="connsiteX79" fmla="*/ 2383 w 2383"/>
                <a:gd name="connsiteY79" fmla="*/ 0 h 3774"/>
                <a:gd name="connsiteX80" fmla="*/ 2383 w 2383"/>
                <a:gd name="connsiteY80" fmla="*/ 0 h 3774"/>
                <a:gd name="connsiteX81" fmla="*/ 2363 w 2383"/>
                <a:gd name="connsiteY81" fmla="*/ 8 h 3774"/>
                <a:gd name="connsiteX82" fmla="*/ 2302 w 2383"/>
                <a:gd name="connsiteY82" fmla="*/ 30 h 3774"/>
                <a:gd name="connsiteX83" fmla="*/ 2257 w 2383"/>
                <a:gd name="connsiteY83" fmla="*/ 49 h 3774"/>
                <a:gd name="connsiteX84" fmla="*/ 2205 w 2383"/>
                <a:gd name="connsiteY84" fmla="*/ 73 h 3774"/>
                <a:gd name="connsiteX85" fmla="*/ 2143 w 2383"/>
                <a:gd name="connsiteY85" fmla="*/ 101 h 3774"/>
                <a:gd name="connsiteX86" fmla="*/ 2074 w 2383"/>
                <a:gd name="connsiteY86" fmla="*/ 135 h 3774"/>
                <a:gd name="connsiteX87" fmla="*/ 1999 w 2383"/>
                <a:gd name="connsiteY87" fmla="*/ 176 h 3774"/>
                <a:gd name="connsiteX88" fmla="*/ 1914 w 2383"/>
                <a:gd name="connsiteY88" fmla="*/ 223 h 3774"/>
                <a:gd name="connsiteX89" fmla="*/ 1824 w 2383"/>
                <a:gd name="connsiteY89" fmla="*/ 278 h 3774"/>
                <a:gd name="connsiteX90" fmla="*/ 1728 w 2383"/>
                <a:gd name="connsiteY90" fmla="*/ 340 h 3774"/>
                <a:gd name="connsiteX91" fmla="*/ 1625 w 2383"/>
                <a:gd name="connsiteY91" fmla="*/ 407 h 3774"/>
                <a:gd name="connsiteX92" fmla="*/ 1518 w 2383"/>
                <a:gd name="connsiteY92" fmla="*/ 484 h 3774"/>
                <a:gd name="connsiteX93" fmla="*/ 1406 w 2383"/>
                <a:gd name="connsiteY93" fmla="*/ 568 h 3774"/>
                <a:gd name="connsiteX94" fmla="*/ 1288 w 2383"/>
                <a:gd name="connsiteY94" fmla="*/ 660 h 3774"/>
                <a:gd name="connsiteX95" fmla="*/ 1288 w 2383"/>
                <a:gd name="connsiteY95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307 w 2383"/>
                <a:gd name="connsiteY32" fmla="*/ 2705 h 3774"/>
                <a:gd name="connsiteX33" fmla="*/ 335 w 2383"/>
                <a:gd name="connsiteY33" fmla="*/ 2609 h 3774"/>
                <a:gd name="connsiteX34" fmla="*/ 363 w 2383"/>
                <a:gd name="connsiteY34" fmla="*/ 2512 h 3774"/>
                <a:gd name="connsiteX35" fmla="*/ 395 w 2383"/>
                <a:gd name="connsiteY35" fmla="*/ 2414 h 3774"/>
                <a:gd name="connsiteX36" fmla="*/ 429 w 2383"/>
                <a:gd name="connsiteY36" fmla="*/ 2315 h 3774"/>
                <a:gd name="connsiteX37" fmla="*/ 464 w 2383"/>
                <a:gd name="connsiteY37" fmla="*/ 2217 h 3774"/>
                <a:gd name="connsiteX38" fmla="*/ 504 w 2383"/>
                <a:gd name="connsiteY38" fmla="*/ 2118 h 3774"/>
                <a:gd name="connsiteX39" fmla="*/ 543 w 2383"/>
                <a:gd name="connsiteY39" fmla="*/ 2018 h 3774"/>
                <a:gd name="connsiteX40" fmla="*/ 586 w 2383"/>
                <a:gd name="connsiteY40" fmla="*/ 1921 h 3774"/>
                <a:gd name="connsiteX41" fmla="*/ 631 w 2383"/>
                <a:gd name="connsiteY41" fmla="*/ 1825 h 3774"/>
                <a:gd name="connsiteX42" fmla="*/ 680 w 2383"/>
                <a:gd name="connsiteY42" fmla="*/ 1730 h 3774"/>
                <a:gd name="connsiteX43" fmla="*/ 731 w 2383"/>
                <a:gd name="connsiteY43" fmla="*/ 1636 h 3774"/>
                <a:gd name="connsiteX44" fmla="*/ 783 w 2383"/>
                <a:gd name="connsiteY44" fmla="*/ 1544 h 3774"/>
                <a:gd name="connsiteX45" fmla="*/ 837 w 2383"/>
                <a:gd name="connsiteY45" fmla="*/ 1456 h 3774"/>
                <a:gd name="connsiteX46" fmla="*/ 837 w 2383"/>
                <a:gd name="connsiteY46" fmla="*/ 1456 h 3774"/>
                <a:gd name="connsiteX47" fmla="*/ 881 w 2383"/>
                <a:gd name="connsiteY47" fmla="*/ 1388 h 3774"/>
                <a:gd name="connsiteX48" fmla="*/ 926 w 2383"/>
                <a:gd name="connsiteY48" fmla="*/ 1323 h 3774"/>
                <a:gd name="connsiteX49" fmla="*/ 971 w 2383"/>
                <a:gd name="connsiteY49" fmla="*/ 1259 h 3774"/>
                <a:gd name="connsiteX50" fmla="*/ 1018 w 2383"/>
                <a:gd name="connsiteY50" fmla="*/ 1195 h 3774"/>
                <a:gd name="connsiteX51" fmla="*/ 1063 w 2383"/>
                <a:gd name="connsiteY51" fmla="*/ 1133 h 3774"/>
                <a:gd name="connsiteX52" fmla="*/ 1109 w 2383"/>
                <a:gd name="connsiteY52" fmla="*/ 1073 h 3774"/>
                <a:gd name="connsiteX53" fmla="*/ 1156 w 2383"/>
                <a:gd name="connsiteY53" fmla="*/ 1013 h 3774"/>
                <a:gd name="connsiteX54" fmla="*/ 1205 w 2383"/>
                <a:gd name="connsiteY54" fmla="*/ 955 h 3774"/>
                <a:gd name="connsiteX55" fmla="*/ 1254 w 2383"/>
                <a:gd name="connsiteY55" fmla="*/ 897 h 3774"/>
                <a:gd name="connsiteX56" fmla="*/ 1301 w 2383"/>
                <a:gd name="connsiteY56" fmla="*/ 842 h 3774"/>
                <a:gd name="connsiteX57" fmla="*/ 1350 w 2383"/>
                <a:gd name="connsiteY57" fmla="*/ 788 h 3774"/>
                <a:gd name="connsiteX58" fmla="*/ 1400 w 2383"/>
                <a:gd name="connsiteY58" fmla="*/ 734 h 3774"/>
                <a:gd name="connsiteX59" fmla="*/ 1449 w 2383"/>
                <a:gd name="connsiteY59" fmla="*/ 683 h 3774"/>
                <a:gd name="connsiteX60" fmla="*/ 1498 w 2383"/>
                <a:gd name="connsiteY60" fmla="*/ 632 h 3774"/>
                <a:gd name="connsiteX61" fmla="*/ 1548 w 2383"/>
                <a:gd name="connsiteY61" fmla="*/ 583 h 3774"/>
                <a:gd name="connsiteX62" fmla="*/ 1599 w 2383"/>
                <a:gd name="connsiteY62" fmla="*/ 537 h 3774"/>
                <a:gd name="connsiteX63" fmla="*/ 1648 w 2383"/>
                <a:gd name="connsiteY63" fmla="*/ 490 h 3774"/>
                <a:gd name="connsiteX64" fmla="*/ 1698 w 2383"/>
                <a:gd name="connsiteY64" fmla="*/ 445 h 3774"/>
                <a:gd name="connsiteX65" fmla="*/ 1749 w 2383"/>
                <a:gd name="connsiteY65" fmla="*/ 403 h 3774"/>
                <a:gd name="connsiteX66" fmla="*/ 1798 w 2383"/>
                <a:gd name="connsiteY66" fmla="*/ 362 h 3774"/>
                <a:gd name="connsiteX67" fmla="*/ 1849 w 2383"/>
                <a:gd name="connsiteY67" fmla="*/ 323 h 3774"/>
                <a:gd name="connsiteX68" fmla="*/ 1899 w 2383"/>
                <a:gd name="connsiteY68" fmla="*/ 283 h 3774"/>
                <a:gd name="connsiteX69" fmla="*/ 1948 w 2383"/>
                <a:gd name="connsiteY69" fmla="*/ 248 h 3774"/>
                <a:gd name="connsiteX70" fmla="*/ 1997 w 2383"/>
                <a:gd name="connsiteY70" fmla="*/ 214 h 3774"/>
                <a:gd name="connsiteX71" fmla="*/ 2047 w 2383"/>
                <a:gd name="connsiteY71" fmla="*/ 180 h 3774"/>
                <a:gd name="connsiteX72" fmla="*/ 2096 w 2383"/>
                <a:gd name="connsiteY72" fmla="*/ 148 h 3774"/>
                <a:gd name="connsiteX73" fmla="*/ 2145 w 2383"/>
                <a:gd name="connsiteY73" fmla="*/ 120 h 3774"/>
                <a:gd name="connsiteX74" fmla="*/ 2194 w 2383"/>
                <a:gd name="connsiteY74" fmla="*/ 92 h 3774"/>
                <a:gd name="connsiteX75" fmla="*/ 2241 w 2383"/>
                <a:gd name="connsiteY75" fmla="*/ 66 h 3774"/>
                <a:gd name="connsiteX76" fmla="*/ 2289 w 2383"/>
                <a:gd name="connsiteY76" fmla="*/ 43 h 3774"/>
                <a:gd name="connsiteX77" fmla="*/ 2336 w 2383"/>
                <a:gd name="connsiteY77" fmla="*/ 21 h 3774"/>
                <a:gd name="connsiteX78" fmla="*/ 2383 w 2383"/>
                <a:gd name="connsiteY78" fmla="*/ 0 h 3774"/>
                <a:gd name="connsiteX79" fmla="*/ 2383 w 2383"/>
                <a:gd name="connsiteY79" fmla="*/ 0 h 3774"/>
                <a:gd name="connsiteX80" fmla="*/ 2363 w 2383"/>
                <a:gd name="connsiteY80" fmla="*/ 8 h 3774"/>
                <a:gd name="connsiteX81" fmla="*/ 2302 w 2383"/>
                <a:gd name="connsiteY81" fmla="*/ 30 h 3774"/>
                <a:gd name="connsiteX82" fmla="*/ 2257 w 2383"/>
                <a:gd name="connsiteY82" fmla="*/ 49 h 3774"/>
                <a:gd name="connsiteX83" fmla="*/ 2205 w 2383"/>
                <a:gd name="connsiteY83" fmla="*/ 73 h 3774"/>
                <a:gd name="connsiteX84" fmla="*/ 2143 w 2383"/>
                <a:gd name="connsiteY84" fmla="*/ 101 h 3774"/>
                <a:gd name="connsiteX85" fmla="*/ 2074 w 2383"/>
                <a:gd name="connsiteY85" fmla="*/ 135 h 3774"/>
                <a:gd name="connsiteX86" fmla="*/ 1999 w 2383"/>
                <a:gd name="connsiteY86" fmla="*/ 176 h 3774"/>
                <a:gd name="connsiteX87" fmla="*/ 1914 w 2383"/>
                <a:gd name="connsiteY87" fmla="*/ 223 h 3774"/>
                <a:gd name="connsiteX88" fmla="*/ 1824 w 2383"/>
                <a:gd name="connsiteY88" fmla="*/ 278 h 3774"/>
                <a:gd name="connsiteX89" fmla="*/ 1728 w 2383"/>
                <a:gd name="connsiteY89" fmla="*/ 340 h 3774"/>
                <a:gd name="connsiteX90" fmla="*/ 1625 w 2383"/>
                <a:gd name="connsiteY90" fmla="*/ 407 h 3774"/>
                <a:gd name="connsiteX91" fmla="*/ 1518 w 2383"/>
                <a:gd name="connsiteY91" fmla="*/ 484 h 3774"/>
                <a:gd name="connsiteX92" fmla="*/ 1406 w 2383"/>
                <a:gd name="connsiteY92" fmla="*/ 568 h 3774"/>
                <a:gd name="connsiteX93" fmla="*/ 1288 w 2383"/>
                <a:gd name="connsiteY93" fmla="*/ 660 h 3774"/>
                <a:gd name="connsiteX94" fmla="*/ 1288 w 2383"/>
                <a:gd name="connsiteY94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307 w 2383"/>
                <a:gd name="connsiteY32" fmla="*/ 2705 h 3774"/>
                <a:gd name="connsiteX33" fmla="*/ 335 w 2383"/>
                <a:gd name="connsiteY33" fmla="*/ 2609 h 3774"/>
                <a:gd name="connsiteX34" fmla="*/ 363 w 2383"/>
                <a:gd name="connsiteY34" fmla="*/ 2512 h 3774"/>
                <a:gd name="connsiteX35" fmla="*/ 395 w 2383"/>
                <a:gd name="connsiteY35" fmla="*/ 2414 h 3774"/>
                <a:gd name="connsiteX36" fmla="*/ 429 w 2383"/>
                <a:gd name="connsiteY36" fmla="*/ 2315 h 3774"/>
                <a:gd name="connsiteX37" fmla="*/ 464 w 2383"/>
                <a:gd name="connsiteY37" fmla="*/ 2217 h 3774"/>
                <a:gd name="connsiteX38" fmla="*/ 504 w 2383"/>
                <a:gd name="connsiteY38" fmla="*/ 2118 h 3774"/>
                <a:gd name="connsiteX39" fmla="*/ 543 w 2383"/>
                <a:gd name="connsiteY39" fmla="*/ 2018 h 3774"/>
                <a:gd name="connsiteX40" fmla="*/ 586 w 2383"/>
                <a:gd name="connsiteY40" fmla="*/ 1921 h 3774"/>
                <a:gd name="connsiteX41" fmla="*/ 631 w 2383"/>
                <a:gd name="connsiteY41" fmla="*/ 1825 h 3774"/>
                <a:gd name="connsiteX42" fmla="*/ 680 w 2383"/>
                <a:gd name="connsiteY42" fmla="*/ 1730 h 3774"/>
                <a:gd name="connsiteX43" fmla="*/ 731 w 2383"/>
                <a:gd name="connsiteY43" fmla="*/ 1636 h 3774"/>
                <a:gd name="connsiteX44" fmla="*/ 783 w 2383"/>
                <a:gd name="connsiteY44" fmla="*/ 1544 h 3774"/>
                <a:gd name="connsiteX45" fmla="*/ 837 w 2383"/>
                <a:gd name="connsiteY45" fmla="*/ 1456 h 3774"/>
                <a:gd name="connsiteX46" fmla="*/ 837 w 2383"/>
                <a:gd name="connsiteY46" fmla="*/ 1456 h 3774"/>
                <a:gd name="connsiteX47" fmla="*/ 881 w 2383"/>
                <a:gd name="connsiteY47" fmla="*/ 1388 h 3774"/>
                <a:gd name="connsiteX48" fmla="*/ 926 w 2383"/>
                <a:gd name="connsiteY48" fmla="*/ 1323 h 3774"/>
                <a:gd name="connsiteX49" fmla="*/ 971 w 2383"/>
                <a:gd name="connsiteY49" fmla="*/ 1259 h 3774"/>
                <a:gd name="connsiteX50" fmla="*/ 1018 w 2383"/>
                <a:gd name="connsiteY50" fmla="*/ 1195 h 3774"/>
                <a:gd name="connsiteX51" fmla="*/ 1063 w 2383"/>
                <a:gd name="connsiteY51" fmla="*/ 1133 h 3774"/>
                <a:gd name="connsiteX52" fmla="*/ 1109 w 2383"/>
                <a:gd name="connsiteY52" fmla="*/ 1073 h 3774"/>
                <a:gd name="connsiteX53" fmla="*/ 1156 w 2383"/>
                <a:gd name="connsiteY53" fmla="*/ 1013 h 3774"/>
                <a:gd name="connsiteX54" fmla="*/ 1205 w 2383"/>
                <a:gd name="connsiteY54" fmla="*/ 955 h 3774"/>
                <a:gd name="connsiteX55" fmla="*/ 1254 w 2383"/>
                <a:gd name="connsiteY55" fmla="*/ 897 h 3774"/>
                <a:gd name="connsiteX56" fmla="*/ 1301 w 2383"/>
                <a:gd name="connsiteY56" fmla="*/ 842 h 3774"/>
                <a:gd name="connsiteX57" fmla="*/ 1350 w 2383"/>
                <a:gd name="connsiteY57" fmla="*/ 788 h 3774"/>
                <a:gd name="connsiteX58" fmla="*/ 1400 w 2383"/>
                <a:gd name="connsiteY58" fmla="*/ 734 h 3774"/>
                <a:gd name="connsiteX59" fmla="*/ 1449 w 2383"/>
                <a:gd name="connsiteY59" fmla="*/ 683 h 3774"/>
                <a:gd name="connsiteX60" fmla="*/ 1498 w 2383"/>
                <a:gd name="connsiteY60" fmla="*/ 632 h 3774"/>
                <a:gd name="connsiteX61" fmla="*/ 1548 w 2383"/>
                <a:gd name="connsiteY61" fmla="*/ 583 h 3774"/>
                <a:gd name="connsiteX62" fmla="*/ 1599 w 2383"/>
                <a:gd name="connsiteY62" fmla="*/ 537 h 3774"/>
                <a:gd name="connsiteX63" fmla="*/ 1648 w 2383"/>
                <a:gd name="connsiteY63" fmla="*/ 490 h 3774"/>
                <a:gd name="connsiteX64" fmla="*/ 1698 w 2383"/>
                <a:gd name="connsiteY64" fmla="*/ 445 h 3774"/>
                <a:gd name="connsiteX65" fmla="*/ 1749 w 2383"/>
                <a:gd name="connsiteY65" fmla="*/ 403 h 3774"/>
                <a:gd name="connsiteX66" fmla="*/ 1798 w 2383"/>
                <a:gd name="connsiteY66" fmla="*/ 362 h 3774"/>
                <a:gd name="connsiteX67" fmla="*/ 1849 w 2383"/>
                <a:gd name="connsiteY67" fmla="*/ 323 h 3774"/>
                <a:gd name="connsiteX68" fmla="*/ 1899 w 2383"/>
                <a:gd name="connsiteY68" fmla="*/ 283 h 3774"/>
                <a:gd name="connsiteX69" fmla="*/ 1948 w 2383"/>
                <a:gd name="connsiteY69" fmla="*/ 248 h 3774"/>
                <a:gd name="connsiteX70" fmla="*/ 1997 w 2383"/>
                <a:gd name="connsiteY70" fmla="*/ 214 h 3774"/>
                <a:gd name="connsiteX71" fmla="*/ 2047 w 2383"/>
                <a:gd name="connsiteY71" fmla="*/ 180 h 3774"/>
                <a:gd name="connsiteX72" fmla="*/ 2096 w 2383"/>
                <a:gd name="connsiteY72" fmla="*/ 148 h 3774"/>
                <a:gd name="connsiteX73" fmla="*/ 2145 w 2383"/>
                <a:gd name="connsiteY73" fmla="*/ 120 h 3774"/>
                <a:gd name="connsiteX74" fmla="*/ 2194 w 2383"/>
                <a:gd name="connsiteY74" fmla="*/ 92 h 3774"/>
                <a:gd name="connsiteX75" fmla="*/ 2241 w 2383"/>
                <a:gd name="connsiteY75" fmla="*/ 66 h 3774"/>
                <a:gd name="connsiteX76" fmla="*/ 2289 w 2383"/>
                <a:gd name="connsiteY76" fmla="*/ 43 h 3774"/>
                <a:gd name="connsiteX77" fmla="*/ 2336 w 2383"/>
                <a:gd name="connsiteY77" fmla="*/ 21 h 3774"/>
                <a:gd name="connsiteX78" fmla="*/ 2383 w 2383"/>
                <a:gd name="connsiteY78" fmla="*/ 0 h 3774"/>
                <a:gd name="connsiteX79" fmla="*/ 2383 w 2383"/>
                <a:gd name="connsiteY79" fmla="*/ 0 h 3774"/>
                <a:gd name="connsiteX80" fmla="*/ 2363 w 2383"/>
                <a:gd name="connsiteY80" fmla="*/ 8 h 3774"/>
                <a:gd name="connsiteX81" fmla="*/ 2302 w 2383"/>
                <a:gd name="connsiteY81" fmla="*/ 30 h 3774"/>
                <a:gd name="connsiteX82" fmla="*/ 2257 w 2383"/>
                <a:gd name="connsiteY82" fmla="*/ 49 h 3774"/>
                <a:gd name="connsiteX83" fmla="*/ 2205 w 2383"/>
                <a:gd name="connsiteY83" fmla="*/ 73 h 3774"/>
                <a:gd name="connsiteX84" fmla="*/ 2143 w 2383"/>
                <a:gd name="connsiteY84" fmla="*/ 101 h 3774"/>
                <a:gd name="connsiteX85" fmla="*/ 2074 w 2383"/>
                <a:gd name="connsiteY85" fmla="*/ 135 h 3774"/>
                <a:gd name="connsiteX86" fmla="*/ 1999 w 2383"/>
                <a:gd name="connsiteY86" fmla="*/ 176 h 3774"/>
                <a:gd name="connsiteX87" fmla="*/ 1914 w 2383"/>
                <a:gd name="connsiteY87" fmla="*/ 223 h 3774"/>
                <a:gd name="connsiteX88" fmla="*/ 1824 w 2383"/>
                <a:gd name="connsiteY88" fmla="*/ 278 h 3774"/>
                <a:gd name="connsiteX89" fmla="*/ 1728 w 2383"/>
                <a:gd name="connsiteY89" fmla="*/ 340 h 3774"/>
                <a:gd name="connsiteX90" fmla="*/ 1625 w 2383"/>
                <a:gd name="connsiteY90" fmla="*/ 407 h 3774"/>
                <a:gd name="connsiteX91" fmla="*/ 1518 w 2383"/>
                <a:gd name="connsiteY91" fmla="*/ 484 h 3774"/>
                <a:gd name="connsiteX92" fmla="*/ 1406 w 2383"/>
                <a:gd name="connsiteY92" fmla="*/ 568 h 3774"/>
                <a:gd name="connsiteX93" fmla="*/ 1288 w 2383"/>
                <a:gd name="connsiteY93" fmla="*/ 660 h 3774"/>
                <a:gd name="connsiteX94" fmla="*/ 1288 w 2383"/>
                <a:gd name="connsiteY94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307 w 2383"/>
                <a:gd name="connsiteY32" fmla="*/ 2705 h 3774"/>
                <a:gd name="connsiteX33" fmla="*/ 335 w 2383"/>
                <a:gd name="connsiteY33" fmla="*/ 2609 h 3774"/>
                <a:gd name="connsiteX34" fmla="*/ 363 w 2383"/>
                <a:gd name="connsiteY34" fmla="*/ 2512 h 3774"/>
                <a:gd name="connsiteX35" fmla="*/ 395 w 2383"/>
                <a:gd name="connsiteY35" fmla="*/ 2414 h 3774"/>
                <a:gd name="connsiteX36" fmla="*/ 429 w 2383"/>
                <a:gd name="connsiteY36" fmla="*/ 2315 h 3774"/>
                <a:gd name="connsiteX37" fmla="*/ 464 w 2383"/>
                <a:gd name="connsiteY37" fmla="*/ 2217 h 3774"/>
                <a:gd name="connsiteX38" fmla="*/ 504 w 2383"/>
                <a:gd name="connsiteY38" fmla="*/ 2118 h 3774"/>
                <a:gd name="connsiteX39" fmla="*/ 543 w 2383"/>
                <a:gd name="connsiteY39" fmla="*/ 2018 h 3774"/>
                <a:gd name="connsiteX40" fmla="*/ 586 w 2383"/>
                <a:gd name="connsiteY40" fmla="*/ 1921 h 3774"/>
                <a:gd name="connsiteX41" fmla="*/ 631 w 2383"/>
                <a:gd name="connsiteY41" fmla="*/ 1825 h 3774"/>
                <a:gd name="connsiteX42" fmla="*/ 680 w 2383"/>
                <a:gd name="connsiteY42" fmla="*/ 1730 h 3774"/>
                <a:gd name="connsiteX43" fmla="*/ 731 w 2383"/>
                <a:gd name="connsiteY43" fmla="*/ 1636 h 3774"/>
                <a:gd name="connsiteX44" fmla="*/ 783 w 2383"/>
                <a:gd name="connsiteY44" fmla="*/ 1544 h 3774"/>
                <a:gd name="connsiteX45" fmla="*/ 837 w 2383"/>
                <a:gd name="connsiteY45" fmla="*/ 1456 h 3774"/>
                <a:gd name="connsiteX46" fmla="*/ 837 w 2383"/>
                <a:gd name="connsiteY46" fmla="*/ 1456 h 3774"/>
                <a:gd name="connsiteX47" fmla="*/ 881 w 2383"/>
                <a:gd name="connsiteY47" fmla="*/ 1388 h 3774"/>
                <a:gd name="connsiteX48" fmla="*/ 926 w 2383"/>
                <a:gd name="connsiteY48" fmla="*/ 1323 h 3774"/>
                <a:gd name="connsiteX49" fmla="*/ 971 w 2383"/>
                <a:gd name="connsiteY49" fmla="*/ 1259 h 3774"/>
                <a:gd name="connsiteX50" fmla="*/ 1018 w 2383"/>
                <a:gd name="connsiteY50" fmla="*/ 1195 h 3774"/>
                <a:gd name="connsiteX51" fmla="*/ 1063 w 2383"/>
                <a:gd name="connsiteY51" fmla="*/ 1133 h 3774"/>
                <a:gd name="connsiteX52" fmla="*/ 1109 w 2383"/>
                <a:gd name="connsiteY52" fmla="*/ 1073 h 3774"/>
                <a:gd name="connsiteX53" fmla="*/ 1156 w 2383"/>
                <a:gd name="connsiteY53" fmla="*/ 1013 h 3774"/>
                <a:gd name="connsiteX54" fmla="*/ 1205 w 2383"/>
                <a:gd name="connsiteY54" fmla="*/ 955 h 3774"/>
                <a:gd name="connsiteX55" fmla="*/ 1254 w 2383"/>
                <a:gd name="connsiteY55" fmla="*/ 897 h 3774"/>
                <a:gd name="connsiteX56" fmla="*/ 1301 w 2383"/>
                <a:gd name="connsiteY56" fmla="*/ 842 h 3774"/>
                <a:gd name="connsiteX57" fmla="*/ 1350 w 2383"/>
                <a:gd name="connsiteY57" fmla="*/ 788 h 3774"/>
                <a:gd name="connsiteX58" fmla="*/ 1400 w 2383"/>
                <a:gd name="connsiteY58" fmla="*/ 734 h 3774"/>
                <a:gd name="connsiteX59" fmla="*/ 1449 w 2383"/>
                <a:gd name="connsiteY59" fmla="*/ 683 h 3774"/>
                <a:gd name="connsiteX60" fmla="*/ 1498 w 2383"/>
                <a:gd name="connsiteY60" fmla="*/ 632 h 3774"/>
                <a:gd name="connsiteX61" fmla="*/ 1548 w 2383"/>
                <a:gd name="connsiteY61" fmla="*/ 583 h 3774"/>
                <a:gd name="connsiteX62" fmla="*/ 1599 w 2383"/>
                <a:gd name="connsiteY62" fmla="*/ 537 h 3774"/>
                <a:gd name="connsiteX63" fmla="*/ 1648 w 2383"/>
                <a:gd name="connsiteY63" fmla="*/ 490 h 3774"/>
                <a:gd name="connsiteX64" fmla="*/ 1698 w 2383"/>
                <a:gd name="connsiteY64" fmla="*/ 445 h 3774"/>
                <a:gd name="connsiteX65" fmla="*/ 1749 w 2383"/>
                <a:gd name="connsiteY65" fmla="*/ 403 h 3774"/>
                <a:gd name="connsiteX66" fmla="*/ 1798 w 2383"/>
                <a:gd name="connsiteY66" fmla="*/ 362 h 3774"/>
                <a:gd name="connsiteX67" fmla="*/ 1849 w 2383"/>
                <a:gd name="connsiteY67" fmla="*/ 323 h 3774"/>
                <a:gd name="connsiteX68" fmla="*/ 1899 w 2383"/>
                <a:gd name="connsiteY68" fmla="*/ 283 h 3774"/>
                <a:gd name="connsiteX69" fmla="*/ 1948 w 2383"/>
                <a:gd name="connsiteY69" fmla="*/ 248 h 3774"/>
                <a:gd name="connsiteX70" fmla="*/ 1997 w 2383"/>
                <a:gd name="connsiteY70" fmla="*/ 214 h 3774"/>
                <a:gd name="connsiteX71" fmla="*/ 2047 w 2383"/>
                <a:gd name="connsiteY71" fmla="*/ 180 h 3774"/>
                <a:gd name="connsiteX72" fmla="*/ 2096 w 2383"/>
                <a:gd name="connsiteY72" fmla="*/ 148 h 3774"/>
                <a:gd name="connsiteX73" fmla="*/ 2145 w 2383"/>
                <a:gd name="connsiteY73" fmla="*/ 120 h 3774"/>
                <a:gd name="connsiteX74" fmla="*/ 2194 w 2383"/>
                <a:gd name="connsiteY74" fmla="*/ 92 h 3774"/>
                <a:gd name="connsiteX75" fmla="*/ 2241 w 2383"/>
                <a:gd name="connsiteY75" fmla="*/ 66 h 3774"/>
                <a:gd name="connsiteX76" fmla="*/ 2289 w 2383"/>
                <a:gd name="connsiteY76" fmla="*/ 43 h 3774"/>
                <a:gd name="connsiteX77" fmla="*/ 2336 w 2383"/>
                <a:gd name="connsiteY77" fmla="*/ 21 h 3774"/>
                <a:gd name="connsiteX78" fmla="*/ 2383 w 2383"/>
                <a:gd name="connsiteY78" fmla="*/ 0 h 3774"/>
                <a:gd name="connsiteX79" fmla="*/ 2383 w 2383"/>
                <a:gd name="connsiteY79" fmla="*/ 0 h 3774"/>
                <a:gd name="connsiteX80" fmla="*/ 2363 w 2383"/>
                <a:gd name="connsiteY80" fmla="*/ 8 h 3774"/>
                <a:gd name="connsiteX81" fmla="*/ 2302 w 2383"/>
                <a:gd name="connsiteY81" fmla="*/ 30 h 3774"/>
                <a:gd name="connsiteX82" fmla="*/ 2257 w 2383"/>
                <a:gd name="connsiteY82" fmla="*/ 49 h 3774"/>
                <a:gd name="connsiteX83" fmla="*/ 2205 w 2383"/>
                <a:gd name="connsiteY83" fmla="*/ 73 h 3774"/>
                <a:gd name="connsiteX84" fmla="*/ 2143 w 2383"/>
                <a:gd name="connsiteY84" fmla="*/ 101 h 3774"/>
                <a:gd name="connsiteX85" fmla="*/ 2074 w 2383"/>
                <a:gd name="connsiteY85" fmla="*/ 135 h 3774"/>
                <a:gd name="connsiteX86" fmla="*/ 1999 w 2383"/>
                <a:gd name="connsiteY86" fmla="*/ 176 h 3774"/>
                <a:gd name="connsiteX87" fmla="*/ 1914 w 2383"/>
                <a:gd name="connsiteY87" fmla="*/ 223 h 3774"/>
                <a:gd name="connsiteX88" fmla="*/ 1824 w 2383"/>
                <a:gd name="connsiteY88" fmla="*/ 278 h 3774"/>
                <a:gd name="connsiteX89" fmla="*/ 1728 w 2383"/>
                <a:gd name="connsiteY89" fmla="*/ 340 h 3774"/>
                <a:gd name="connsiteX90" fmla="*/ 1625 w 2383"/>
                <a:gd name="connsiteY90" fmla="*/ 407 h 3774"/>
                <a:gd name="connsiteX91" fmla="*/ 1518 w 2383"/>
                <a:gd name="connsiteY91" fmla="*/ 484 h 3774"/>
                <a:gd name="connsiteX92" fmla="*/ 1406 w 2383"/>
                <a:gd name="connsiteY92" fmla="*/ 568 h 3774"/>
                <a:gd name="connsiteX93" fmla="*/ 1288 w 2383"/>
                <a:gd name="connsiteY93" fmla="*/ 660 h 3774"/>
                <a:gd name="connsiteX94" fmla="*/ 1288 w 2383"/>
                <a:gd name="connsiteY94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335 w 2383"/>
                <a:gd name="connsiteY32" fmla="*/ 2609 h 3774"/>
                <a:gd name="connsiteX33" fmla="*/ 363 w 2383"/>
                <a:gd name="connsiteY33" fmla="*/ 2512 h 3774"/>
                <a:gd name="connsiteX34" fmla="*/ 395 w 2383"/>
                <a:gd name="connsiteY34" fmla="*/ 2414 h 3774"/>
                <a:gd name="connsiteX35" fmla="*/ 429 w 2383"/>
                <a:gd name="connsiteY35" fmla="*/ 2315 h 3774"/>
                <a:gd name="connsiteX36" fmla="*/ 464 w 2383"/>
                <a:gd name="connsiteY36" fmla="*/ 2217 h 3774"/>
                <a:gd name="connsiteX37" fmla="*/ 504 w 2383"/>
                <a:gd name="connsiteY37" fmla="*/ 2118 h 3774"/>
                <a:gd name="connsiteX38" fmla="*/ 543 w 2383"/>
                <a:gd name="connsiteY38" fmla="*/ 2018 h 3774"/>
                <a:gd name="connsiteX39" fmla="*/ 586 w 2383"/>
                <a:gd name="connsiteY39" fmla="*/ 1921 h 3774"/>
                <a:gd name="connsiteX40" fmla="*/ 631 w 2383"/>
                <a:gd name="connsiteY40" fmla="*/ 1825 h 3774"/>
                <a:gd name="connsiteX41" fmla="*/ 680 w 2383"/>
                <a:gd name="connsiteY41" fmla="*/ 1730 h 3774"/>
                <a:gd name="connsiteX42" fmla="*/ 731 w 2383"/>
                <a:gd name="connsiteY42" fmla="*/ 1636 h 3774"/>
                <a:gd name="connsiteX43" fmla="*/ 783 w 2383"/>
                <a:gd name="connsiteY43" fmla="*/ 1544 h 3774"/>
                <a:gd name="connsiteX44" fmla="*/ 837 w 2383"/>
                <a:gd name="connsiteY44" fmla="*/ 1456 h 3774"/>
                <a:gd name="connsiteX45" fmla="*/ 837 w 2383"/>
                <a:gd name="connsiteY45" fmla="*/ 1456 h 3774"/>
                <a:gd name="connsiteX46" fmla="*/ 881 w 2383"/>
                <a:gd name="connsiteY46" fmla="*/ 1388 h 3774"/>
                <a:gd name="connsiteX47" fmla="*/ 926 w 2383"/>
                <a:gd name="connsiteY47" fmla="*/ 1323 h 3774"/>
                <a:gd name="connsiteX48" fmla="*/ 971 w 2383"/>
                <a:gd name="connsiteY48" fmla="*/ 1259 h 3774"/>
                <a:gd name="connsiteX49" fmla="*/ 1018 w 2383"/>
                <a:gd name="connsiteY49" fmla="*/ 1195 h 3774"/>
                <a:gd name="connsiteX50" fmla="*/ 1063 w 2383"/>
                <a:gd name="connsiteY50" fmla="*/ 1133 h 3774"/>
                <a:gd name="connsiteX51" fmla="*/ 1109 w 2383"/>
                <a:gd name="connsiteY51" fmla="*/ 1073 h 3774"/>
                <a:gd name="connsiteX52" fmla="*/ 1156 w 2383"/>
                <a:gd name="connsiteY52" fmla="*/ 1013 h 3774"/>
                <a:gd name="connsiteX53" fmla="*/ 1205 w 2383"/>
                <a:gd name="connsiteY53" fmla="*/ 955 h 3774"/>
                <a:gd name="connsiteX54" fmla="*/ 1254 w 2383"/>
                <a:gd name="connsiteY54" fmla="*/ 897 h 3774"/>
                <a:gd name="connsiteX55" fmla="*/ 1301 w 2383"/>
                <a:gd name="connsiteY55" fmla="*/ 842 h 3774"/>
                <a:gd name="connsiteX56" fmla="*/ 1350 w 2383"/>
                <a:gd name="connsiteY56" fmla="*/ 788 h 3774"/>
                <a:gd name="connsiteX57" fmla="*/ 1400 w 2383"/>
                <a:gd name="connsiteY57" fmla="*/ 734 h 3774"/>
                <a:gd name="connsiteX58" fmla="*/ 1449 w 2383"/>
                <a:gd name="connsiteY58" fmla="*/ 683 h 3774"/>
                <a:gd name="connsiteX59" fmla="*/ 1498 w 2383"/>
                <a:gd name="connsiteY59" fmla="*/ 632 h 3774"/>
                <a:gd name="connsiteX60" fmla="*/ 1548 w 2383"/>
                <a:gd name="connsiteY60" fmla="*/ 583 h 3774"/>
                <a:gd name="connsiteX61" fmla="*/ 1599 w 2383"/>
                <a:gd name="connsiteY61" fmla="*/ 537 h 3774"/>
                <a:gd name="connsiteX62" fmla="*/ 1648 w 2383"/>
                <a:gd name="connsiteY62" fmla="*/ 490 h 3774"/>
                <a:gd name="connsiteX63" fmla="*/ 1698 w 2383"/>
                <a:gd name="connsiteY63" fmla="*/ 445 h 3774"/>
                <a:gd name="connsiteX64" fmla="*/ 1749 w 2383"/>
                <a:gd name="connsiteY64" fmla="*/ 403 h 3774"/>
                <a:gd name="connsiteX65" fmla="*/ 1798 w 2383"/>
                <a:gd name="connsiteY65" fmla="*/ 362 h 3774"/>
                <a:gd name="connsiteX66" fmla="*/ 1849 w 2383"/>
                <a:gd name="connsiteY66" fmla="*/ 323 h 3774"/>
                <a:gd name="connsiteX67" fmla="*/ 1899 w 2383"/>
                <a:gd name="connsiteY67" fmla="*/ 283 h 3774"/>
                <a:gd name="connsiteX68" fmla="*/ 1948 w 2383"/>
                <a:gd name="connsiteY68" fmla="*/ 248 h 3774"/>
                <a:gd name="connsiteX69" fmla="*/ 1997 w 2383"/>
                <a:gd name="connsiteY69" fmla="*/ 214 h 3774"/>
                <a:gd name="connsiteX70" fmla="*/ 2047 w 2383"/>
                <a:gd name="connsiteY70" fmla="*/ 180 h 3774"/>
                <a:gd name="connsiteX71" fmla="*/ 2096 w 2383"/>
                <a:gd name="connsiteY71" fmla="*/ 148 h 3774"/>
                <a:gd name="connsiteX72" fmla="*/ 2145 w 2383"/>
                <a:gd name="connsiteY72" fmla="*/ 120 h 3774"/>
                <a:gd name="connsiteX73" fmla="*/ 2194 w 2383"/>
                <a:gd name="connsiteY73" fmla="*/ 92 h 3774"/>
                <a:gd name="connsiteX74" fmla="*/ 2241 w 2383"/>
                <a:gd name="connsiteY74" fmla="*/ 66 h 3774"/>
                <a:gd name="connsiteX75" fmla="*/ 2289 w 2383"/>
                <a:gd name="connsiteY75" fmla="*/ 43 h 3774"/>
                <a:gd name="connsiteX76" fmla="*/ 2336 w 2383"/>
                <a:gd name="connsiteY76" fmla="*/ 21 h 3774"/>
                <a:gd name="connsiteX77" fmla="*/ 2383 w 2383"/>
                <a:gd name="connsiteY77" fmla="*/ 0 h 3774"/>
                <a:gd name="connsiteX78" fmla="*/ 2383 w 2383"/>
                <a:gd name="connsiteY78" fmla="*/ 0 h 3774"/>
                <a:gd name="connsiteX79" fmla="*/ 2363 w 2383"/>
                <a:gd name="connsiteY79" fmla="*/ 8 h 3774"/>
                <a:gd name="connsiteX80" fmla="*/ 2302 w 2383"/>
                <a:gd name="connsiteY80" fmla="*/ 30 h 3774"/>
                <a:gd name="connsiteX81" fmla="*/ 2257 w 2383"/>
                <a:gd name="connsiteY81" fmla="*/ 49 h 3774"/>
                <a:gd name="connsiteX82" fmla="*/ 2205 w 2383"/>
                <a:gd name="connsiteY82" fmla="*/ 73 h 3774"/>
                <a:gd name="connsiteX83" fmla="*/ 2143 w 2383"/>
                <a:gd name="connsiteY83" fmla="*/ 101 h 3774"/>
                <a:gd name="connsiteX84" fmla="*/ 2074 w 2383"/>
                <a:gd name="connsiteY84" fmla="*/ 135 h 3774"/>
                <a:gd name="connsiteX85" fmla="*/ 1999 w 2383"/>
                <a:gd name="connsiteY85" fmla="*/ 176 h 3774"/>
                <a:gd name="connsiteX86" fmla="*/ 1914 w 2383"/>
                <a:gd name="connsiteY86" fmla="*/ 223 h 3774"/>
                <a:gd name="connsiteX87" fmla="*/ 1824 w 2383"/>
                <a:gd name="connsiteY87" fmla="*/ 278 h 3774"/>
                <a:gd name="connsiteX88" fmla="*/ 1728 w 2383"/>
                <a:gd name="connsiteY88" fmla="*/ 340 h 3774"/>
                <a:gd name="connsiteX89" fmla="*/ 1625 w 2383"/>
                <a:gd name="connsiteY89" fmla="*/ 407 h 3774"/>
                <a:gd name="connsiteX90" fmla="*/ 1518 w 2383"/>
                <a:gd name="connsiteY90" fmla="*/ 484 h 3774"/>
                <a:gd name="connsiteX91" fmla="*/ 1406 w 2383"/>
                <a:gd name="connsiteY91" fmla="*/ 568 h 3774"/>
                <a:gd name="connsiteX92" fmla="*/ 1288 w 2383"/>
                <a:gd name="connsiteY92" fmla="*/ 660 h 3774"/>
                <a:gd name="connsiteX93" fmla="*/ 1288 w 2383"/>
                <a:gd name="connsiteY93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363 w 2383"/>
                <a:gd name="connsiteY32" fmla="*/ 2512 h 3774"/>
                <a:gd name="connsiteX33" fmla="*/ 395 w 2383"/>
                <a:gd name="connsiteY33" fmla="*/ 2414 h 3774"/>
                <a:gd name="connsiteX34" fmla="*/ 429 w 2383"/>
                <a:gd name="connsiteY34" fmla="*/ 2315 h 3774"/>
                <a:gd name="connsiteX35" fmla="*/ 464 w 2383"/>
                <a:gd name="connsiteY35" fmla="*/ 2217 h 3774"/>
                <a:gd name="connsiteX36" fmla="*/ 504 w 2383"/>
                <a:gd name="connsiteY36" fmla="*/ 2118 h 3774"/>
                <a:gd name="connsiteX37" fmla="*/ 543 w 2383"/>
                <a:gd name="connsiteY37" fmla="*/ 2018 h 3774"/>
                <a:gd name="connsiteX38" fmla="*/ 586 w 2383"/>
                <a:gd name="connsiteY38" fmla="*/ 1921 h 3774"/>
                <a:gd name="connsiteX39" fmla="*/ 631 w 2383"/>
                <a:gd name="connsiteY39" fmla="*/ 1825 h 3774"/>
                <a:gd name="connsiteX40" fmla="*/ 680 w 2383"/>
                <a:gd name="connsiteY40" fmla="*/ 1730 h 3774"/>
                <a:gd name="connsiteX41" fmla="*/ 731 w 2383"/>
                <a:gd name="connsiteY41" fmla="*/ 1636 h 3774"/>
                <a:gd name="connsiteX42" fmla="*/ 783 w 2383"/>
                <a:gd name="connsiteY42" fmla="*/ 1544 h 3774"/>
                <a:gd name="connsiteX43" fmla="*/ 837 w 2383"/>
                <a:gd name="connsiteY43" fmla="*/ 1456 h 3774"/>
                <a:gd name="connsiteX44" fmla="*/ 837 w 2383"/>
                <a:gd name="connsiteY44" fmla="*/ 1456 h 3774"/>
                <a:gd name="connsiteX45" fmla="*/ 881 w 2383"/>
                <a:gd name="connsiteY45" fmla="*/ 1388 h 3774"/>
                <a:gd name="connsiteX46" fmla="*/ 926 w 2383"/>
                <a:gd name="connsiteY46" fmla="*/ 1323 h 3774"/>
                <a:gd name="connsiteX47" fmla="*/ 971 w 2383"/>
                <a:gd name="connsiteY47" fmla="*/ 1259 h 3774"/>
                <a:gd name="connsiteX48" fmla="*/ 1018 w 2383"/>
                <a:gd name="connsiteY48" fmla="*/ 1195 h 3774"/>
                <a:gd name="connsiteX49" fmla="*/ 1063 w 2383"/>
                <a:gd name="connsiteY49" fmla="*/ 1133 h 3774"/>
                <a:gd name="connsiteX50" fmla="*/ 1109 w 2383"/>
                <a:gd name="connsiteY50" fmla="*/ 1073 h 3774"/>
                <a:gd name="connsiteX51" fmla="*/ 1156 w 2383"/>
                <a:gd name="connsiteY51" fmla="*/ 1013 h 3774"/>
                <a:gd name="connsiteX52" fmla="*/ 1205 w 2383"/>
                <a:gd name="connsiteY52" fmla="*/ 955 h 3774"/>
                <a:gd name="connsiteX53" fmla="*/ 1254 w 2383"/>
                <a:gd name="connsiteY53" fmla="*/ 897 h 3774"/>
                <a:gd name="connsiteX54" fmla="*/ 1301 w 2383"/>
                <a:gd name="connsiteY54" fmla="*/ 842 h 3774"/>
                <a:gd name="connsiteX55" fmla="*/ 1350 w 2383"/>
                <a:gd name="connsiteY55" fmla="*/ 788 h 3774"/>
                <a:gd name="connsiteX56" fmla="*/ 1400 w 2383"/>
                <a:gd name="connsiteY56" fmla="*/ 734 h 3774"/>
                <a:gd name="connsiteX57" fmla="*/ 1449 w 2383"/>
                <a:gd name="connsiteY57" fmla="*/ 683 h 3774"/>
                <a:gd name="connsiteX58" fmla="*/ 1498 w 2383"/>
                <a:gd name="connsiteY58" fmla="*/ 632 h 3774"/>
                <a:gd name="connsiteX59" fmla="*/ 1548 w 2383"/>
                <a:gd name="connsiteY59" fmla="*/ 583 h 3774"/>
                <a:gd name="connsiteX60" fmla="*/ 1599 w 2383"/>
                <a:gd name="connsiteY60" fmla="*/ 537 h 3774"/>
                <a:gd name="connsiteX61" fmla="*/ 1648 w 2383"/>
                <a:gd name="connsiteY61" fmla="*/ 490 h 3774"/>
                <a:gd name="connsiteX62" fmla="*/ 1698 w 2383"/>
                <a:gd name="connsiteY62" fmla="*/ 445 h 3774"/>
                <a:gd name="connsiteX63" fmla="*/ 1749 w 2383"/>
                <a:gd name="connsiteY63" fmla="*/ 403 h 3774"/>
                <a:gd name="connsiteX64" fmla="*/ 1798 w 2383"/>
                <a:gd name="connsiteY64" fmla="*/ 362 h 3774"/>
                <a:gd name="connsiteX65" fmla="*/ 1849 w 2383"/>
                <a:gd name="connsiteY65" fmla="*/ 323 h 3774"/>
                <a:gd name="connsiteX66" fmla="*/ 1899 w 2383"/>
                <a:gd name="connsiteY66" fmla="*/ 283 h 3774"/>
                <a:gd name="connsiteX67" fmla="*/ 1948 w 2383"/>
                <a:gd name="connsiteY67" fmla="*/ 248 h 3774"/>
                <a:gd name="connsiteX68" fmla="*/ 1997 w 2383"/>
                <a:gd name="connsiteY68" fmla="*/ 214 h 3774"/>
                <a:gd name="connsiteX69" fmla="*/ 2047 w 2383"/>
                <a:gd name="connsiteY69" fmla="*/ 180 h 3774"/>
                <a:gd name="connsiteX70" fmla="*/ 2096 w 2383"/>
                <a:gd name="connsiteY70" fmla="*/ 148 h 3774"/>
                <a:gd name="connsiteX71" fmla="*/ 2145 w 2383"/>
                <a:gd name="connsiteY71" fmla="*/ 120 h 3774"/>
                <a:gd name="connsiteX72" fmla="*/ 2194 w 2383"/>
                <a:gd name="connsiteY72" fmla="*/ 92 h 3774"/>
                <a:gd name="connsiteX73" fmla="*/ 2241 w 2383"/>
                <a:gd name="connsiteY73" fmla="*/ 66 h 3774"/>
                <a:gd name="connsiteX74" fmla="*/ 2289 w 2383"/>
                <a:gd name="connsiteY74" fmla="*/ 43 h 3774"/>
                <a:gd name="connsiteX75" fmla="*/ 2336 w 2383"/>
                <a:gd name="connsiteY75" fmla="*/ 21 h 3774"/>
                <a:gd name="connsiteX76" fmla="*/ 2383 w 2383"/>
                <a:gd name="connsiteY76" fmla="*/ 0 h 3774"/>
                <a:gd name="connsiteX77" fmla="*/ 2383 w 2383"/>
                <a:gd name="connsiteY77" fmla="*/ 0 h 3774"/>
                <a:gd name="connsiteX78" fmla="*/ 2363 w 2383"/>
                <a:gd name="connsiteY78" fmla="*/ 8 h 3774"/>
                <a:gd name="connsiteX79" fmla="*/ 2302 w 2383"/>
                <a:gd name="connsiteY79" fmla="*/ 30 h 3774"/>
                <a:gd name="connsiteX80" fmla="*/ 2257 w 2383"/>
                <a:gd name="connsiteY80" fmla="*/ 49 h 3774"/>
                <a:gd name="connsiteX81" fmla="*/ 2205 w 2383"/>
                <a:gd name="connsiteY81" fmla="*/ 73 h 3774"/>
                <a:gd name="connsiteX82" fmla="*/ 2143 w 2383"/>
                <a:gd name="connsiteY82" fmla="*/ 101 h 3774"/>
                <a:gd name="connsiteX83" fmla="*/ 2074 w 2383"/>
                <a:gd name="connsiteY83" fmla="*/ 135 h 3774"/>
                <a:gd name="connsiteX84" fmla="*/ 1999 w 2383"/>
                <a:gd name="connsiteY84" fmla="*/ 176 h 3774"/>
                <a:gd name="connsiteX85" fmla="*/ 1914 w 2383"/>
                <a:gd name="connsiteY85" fmla="*/ 223 h 3774"/>
                <a:gd name="connsiteX86" fmla="*/ 1824 w 2383"/>
                <a:gd name="connsiteY86" fmla="*/ 278 h 3774"/>
                <a:gd name="connsiteX87" fmla="*/ 1728 w 2383"/>
                <a:gd name="connsiteY87" fmla="*/ 340 h 3774"/>
                <a:gd name="connsiteX88" fmla="*/ 1625 w 2383"/>
                <a:gd name="connsiteY88" fmla="*/ 407 h 3774"/>
                <a:gd name="connsiteX89" fmla="*/ 1518 w 2383"/>
                <a:gd name="connsiteY89" fmla="*/ 484 h 3774"/>
                <a:gd name="connsiteX90" fmla="*/ 1406 w 2383"/>
                <a:gd name="connsiteY90" fmla="*/ 568 h 3774"/>
                <a:gd name="connsiteX91" fmla="*/ 1288 w 2383"/>
                <a:gd name="connsiteY91" fmla="*/ 660 h 3774"/>
                <a:gd name="connsiteX92" fmla="*/ 1288 w 2383"/>
                <a:gd name="connsiteY92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395 w 2383"/>
                <a:gd name="connsiteY32" fmla="*/ 2414 h 3774"/>
                <a:gd name="connsiteX33" fmla="*/ 429 w 2383"/>
                <a:gd name="connsiteY33" fmla="*/ 2315 h 3774"/>
                <a:gd name="connsiteX34" fmla="*/ 464 w 2383"/>
                <a:gd name="connsiteY34" fmla="*/ 2217 h 3774"/>
                <a:gd name="connsiteX35" fmla="*/ 504 w 2383"/>
                <a:gd name="connsiteY35" fmla="*/ 2118 h 3774"/>
                <a:gd name="connsiteX36" fmla="*/ 543 w 2383"/>
                <a:gd name="connsiteY36" fmla="*/ 2018 h 3774"/>
                <a:gd name="connsiteX37" fmla="*/ 586 w 2383"/>
                <a:gd name="connsiteY37" fmla="*/ 1921 h 3774"/>
                <a:gd name="connsiteX38" fmla="*/ 631 w 2383"/>
                <a:gd name="connsiteY38" fmla="*/ 1825 h 3774"/>
                <a:gd name="connsiteX39" fmla="*/ 680 w 2383"/>
                <a:gd name="connsiteY39" fmla="*/ 1730 h 3774"/>
                <a:gd name="connsiteX40" fmla="*/ 731 w 2383"/>
                <a:gd name="connsiteY40" fmla="*/ 1636 h 3774"/>
                <a:gd name="connsiteX41" fmla="*/ 783 w 2383"/>
                <a:gd name="connsiteY41" fmla="*/ 1544 h 3774"/>
                <a:gd name="connsiteX42" fmla="*/ 837 w 2383"/>
                <a:gd name="connsiteY42" fmla="*/ 1456 h 3774"/>
                <a:gd name="connsiteX43" fmla="*/ 837 w 2383"/>
                <a:gd name="connsiteY43" fmla="*/ 1456 h 3774"/>
                <a:gd name="connsiteX44" fmla="*/ 881 w 2383"/>
                <a:gd name="connsiteY44" fmla="*/ 1388 h 3774"/>
                <a:gd name="connsiteX45" fmla="*/ 926 w 2383"/>
                <a:gd name="connsiteY45" fmla="*/ 1323 h 3774"/>
                <a:gd name="connsiteX46" fmla="*/ 971 w 2383"/>
                <a:gd name="connsiteY46" fmla="*/ 1259 h 3774"/>
                <a:gd name="connsiteX47" fmla="*/ 1018 w 2383"/>
                <a:gd name="connsiteY47" fmla="*/ 1195 h 3774"/>
                <a:gd name="connsiteX48" fmla="*/ 1063 w 2383"/>
                <a:gd name="connsiteY48" fmla="*/ 1133 h 3774"/>
                <a:gd name="connsiteX49" fmla="*/ 1109 w 2383"/>
                <a:gd name="connsiteY49" fmla="*/ 1073 h 3774"/>
                <a:gd name="connsiteX50" fmla="*/ 1156 w 2383"/>
                <a:gd name="connsiteY50" fmla="*/ 1013 h 3774"/>
                <a:gd name="connsiteX51" fmla="*/ 1205 w 2383"/>
                <a:gd name="connsiteY51" fmla="*/ 955 h 3774"/>
                <a:gd name="connsiteX52" fmla="*/ 1254 w 2383"/>
                <a:gd name="connsiteY52" fmla="*/ 897 h 3774"/>
                <a:gd name="connsiteX53" fmla="*/ 1301 w 2383"/>
                <a:gd name="connsiteY53" fmla="*/ 842 h 3774"/>
                <a:gd name="connsiteX54" fmla="*/ 1350 w 2383"/>
                <a:gd name="connsiteY54" fmla="*/ 788 h 3774"/>
                <a:gd name="connsiteX55" fmla="*/ 1400 w 2383"/>
                <a:gd name="connsiteY55" fmla="*/ 734 h 3774"/>
                <a:gd name="connsiteX56" fmla="*/ 1449 w 2383"/>
                <a:gd name="connsiteY56" fmla="*/ 683 h 3774"/>
                <a:gd name="connsiteX57" fmla="*/ 1498 w 2383"/>
                <a:gd name="connsiteY57" fmla="*/ 632 h 3774"/>
                <a:gd name="connsiteX58" fmla="*/ 1548 w 2383"/>
                <a:gd name="connsiteY58" fmla="*/ 583 h 3774"/>
                <a:gd name="connsiteX59" fmla="*/ 1599 w 2383"/>
                <a:gd name="connsiteY59" fmla="*/ 537 h 3774"/>
                <a:gd name="connsiteX60" fmla="*/ 1648 w 2383"/>
                <a:gd name="connsiteY60" fmla="*/ 490 h 3774"/>
                <a:gd name="connsiteX61" fmla="*/ 1698 w 2383"/>
                <a:gd name="connsiteY61" fmla="*/ 445 h 3774"/>
                <a:gd name="connsiteX62" fmla="*/ 1749 w 2383"/>
                <a:gd name="connsiteY62" fmla="*/ 403 h 3774"/>
                <a:gd name="connsiteX63" fmla="*/ 1798 w 2383"/>
                <a:gd name="connsiteY63" fmla="*/ 362 h 3774"/>
                <a:gd name="connsiteX64" fmla="*/ 1849 w 2383"/>
                <a:gd name="connsiteY64" fmla="*/ 323 h 3774"/>
                <a:gd name="connsiteX65" fmla="*/ 1899 w 2383"/>
                <a:gd name="connsiteY65" fmla="*/ 283 h 3774"/>
                <a:gd name="connsiteX66" fmla="*/ 1948 w 2383"/>
                <a:gd name="connsiteY66" fmla="*/ 248 h 3774"/>
                <a:gd name="connsiteX67" fmla="*/ 1997 w 2383"/>
                <a:gd name="connsiteY67" fmla="*/ 214 h 3774"/>
                <a:gd name="connsiteX68" fmla="*/ 2047 w 2383"/>
                <a:gd name="connsiteY68" fmla="*/ 180 h 3774"/>
                <a:gd name="connsiteX69" fmla="*/ 2096 w 2383"/>
                <a:gd name="connsiteY69" fmla="*/ 148 h 3774"/>
                <a:gd name="connsiteX70" fmla="*/ 2145 w 2383"/>
                <a:gd name="connsiteY70" fmla="*/ 120 h 3774"/>
                <a:gd name="connsiteX71" fmla="*/ 2194 w 2383"/>
                <a:gd name="connsiteY71" fmla="*/ 92 h 3774"/>
                <a:gd name="connsiteX72" fmla="*/ 2241 w 2383"/>
                <a:gd name="connsiteY72" fmla="*/ 66 h 3774"/>
                <a:gd name="connsiteX73" fmla="*/ 2289 w 2383"/>
                <a:gd name="connsiteY73" fmla="*/ 43 h 3774"/>
                <a:gd name="connsiteX74" fmla="*/ 2336 w 2383"/>
                <a:gd name="connsiteY74" fmla="*/ 21 h 3774"/>
                <a:gd name="connsiteX75" fmla="*/ 2383 w 2383"/>
                <a:gd name="connsiteY75" fmla="*/ 0 h 3774"/>
                <a:gd name="connsiteX76" fmla="*/ 2383 w 2383"/>
                <a:gd name="connsiteY76" fmla="*/ 0 h 3774"/>
                <a:gd name="connsiteX77" fmla="*/ 2363 w 2383"/>
                <a:gd name="connsiteY77" fmla="*/ 8 h 3774"/>
                <a:gd name="connsiteX78" fmla="*/ 2302 w 2383"/>
                <a:gd name="connsiteY78" fmla="*/ 30 h 3774"/>
                <a:gd name="connsiteX79" fmla="*/ 2257 w 2383"/>
                <a:gd name="connsiteY79" fmla="*/ 49 h 3774"/>
                <a:gd name="connsiteX80" fmla="*/ 2205 w 2383"/>
                <a:gd name="connsiteY80" fmla="*/ 73 h 3774"/>
                <a:gd name="connsiteX81" fmla="*/ 2143 w 2383"/>
                <a:gd name="connsiteY81" fmla="*/ 101 h 3774"/>
                <a:gd name="connsiteX82" fmla="*/ 2074 w 2383"/>
                <a:gd name="connsiteY82" fmla="*/ 135 h 3774"/>
                <a:gd name="connsiteX83" fmla="*/ 1999 w 2383"/>
                <a:gd name="connsiteY83" fmla="*/ 176 h 3774"/>
                <a:gd name="connsiteX84" fmla="*/ 1914 w 2383"/>
                <a:gd name="connsiteY84" fmla="*/ 223 h 3774"/>
                <a:gd name="connsiteX85" fmla="*/ 1824 w 2383"/>
                <a:gd name="connsiteY85" fmla="*/ 278 h 3774"/>
                <a:gd name="connsiteX86" fmla="*/ 1728 w 2383"/>
                <a:gd name="connsiteY86" fmla="*/ 340 h 3774"/>
                <a:gd name="connsiteX87" fmla="*/ 1625 w 2383"/>
                <a:gd name="connsiteY87" fmla="*/ 407 h 3774"/>
                <a:gd name="connsiteX88" fmla="*/ 1518 w 2383"/>
                <a:gd name="connsiteY88" fmla="*/ 484 h 3774"/>
                <a:gd name="connsiteX89" fmla="*/ 1406 w 2383"/>
                <a:gd name="connsiteY89" fmla="*/ 568 h 3774"/>
                <a:gd name="connsiteX90" fmla="*/ 1288 w 2383"/>
                <a:gd name="connsiteY90" fmla="*/ 660 h 3774"/>
                <a:gd name="connsiteX91" fmla="*/ 1288 w 2383"/>
                <a:gd name="connsiteY91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395 w 2383"/>
                <a:gd name="connsiteY32" fmla="*/ 2414 h 3774"/>
                <a:gd name="connsiteX33" fmla="*/ 429 w 2383"/>
                <a:gd name="connsiteY33" fmla="*/ 2315 h 3774"/>
                <a:gd name="connsiteX34" fmla="*/ 464 w 2383"/>
                <a:gd name="connsiteY34" fmla="*/ 2217 h 3774"/>
                <a:gd name="connsiteX35" fmla="*/ 504 w 2383"/>
                <a:gd name="connsiteY35" fmla="*/ 2118 h 3774"/>
                <a:gd name="connsiteX36" fmla="*/ 543 w 2383"/>
                <a:gd name="connsiteY36" fmla="*/ 2018 h 3774"/>
                <a:gd name="connsiteX37" fmla="*/ 586 w 2383"/>
                <a:gd name="connsiteY37" fmla="*/ 1921 h 3774"/>
                <a:gd name="connsiteX38" fmla="*/ 631 w 2383"/>
                <a:gd name="connsiteY38" fmla="*/ 1825 h 3774"/>
                <a:gd name="connsiteX39" fmla="*/ 680 w 2383"/>
                <a:gd name="connsiteY39" fmla="*/ 1730 h 3774"/>
                <a:gd name="connsiteX40" fmla="*/ 731 w 2383"/>
                <a:gd name="connsiteY40" fmla="*/ 1636 h 3774"/>
                <a:gd name="connsiteX41" fmla="*/ 783 w 2383"/>
                <a:gd name="connsiteY41" fmla="*/ 1544 h 3774"/>
                <a:gd name="connsiteX42" fmla="*/ 837 w 2383"/>
                <a:gd name="connsiteY42" fmla="*/ 1456 h 3774"/>
                <a:gd name="connsiteX43" fmla="*/ 837 w 2383"/>
                <a:gd name="connsiteY43" fmla="*/ 1456 h 3774"/>
                <a:gd name="connsiteX44" fmla="*/ 881 w 2383"/>
                <a:gd name="connsiteY44" fmla="*/ 1388 h 3774"/>
                <a:gd name="connsiteX45" fmla="*/ 926 w 2383"/>
                <a:gd name="connsiteY45" fmla="*/ 1323 h 3774"/>
                <a:gd name="connsiteX46" fmla="*/ 971 w 2383"/>
                <a:gd name="connsiteY46" fmla="*/ 1259 h 3774"/>
                <a:gd name="connsiteX47" fmla="*/ 1018 w 2383"/>
                <a:gd name="connsiteY47" fmla="*/ 1195 h 3774"/>
                <a:gd name="connsiteX48" fmla="*/ 1063 w 2383"/>
                <a:gd name="connsiteY48" fmla="*/ 1133 h 3774"/>
                <a:gd name="connsiteX49" fmla="*/ 1109 w 2383"/>
                <a:gd name="connsiteY49" fmla="*/ 1073 h 3774"/>
                <a:gd name="connsiteX50" fmla="*/ 1156 w 2383"/>
                <a:gd name="connsiteY50" fmla="*/ 1013 h 3774"/>
                <a:gd name="connsiteX51" fmla="*/ 1205 w 2383"/>
                <a:gd name="connsiteY51" fmla="*/ 955 h 3774"/>
                <a:gd name="connsiteX52" fmla="*/ 1254 w 2383"/>
                <a:gd name="connsiteY52" fmla="*/ 897 h 3774"/>
                <a:gd name="connsiteX53" fmla="*/ 1301 w 2383"/>
                <a:gd name="connsiteY53" fmla="*/ 842 h 3774"/>
                <a:gd name="connsiteX54" fmla="*/ 1350 w 2383"/>
                <a:gd name="connsiteY54" fmla="*/ 788 h 3774"/>
                <a:gd name="connsiteX55" fmla="*/ 1400 w 2383"/>
                <a:gd name="connsiteY55" fmla="*/ 734 h 3774"/>
                <a:gd name="connsiteX56" fmla="*/ 1449 w 2383"/>
                <a:gd name="connsiteY56" fmla="*/ 683 h 3774"/>
                <a:gd name="connsiteX57" fmla="*/ 1498 w 2383"/>
                <a:gd name="connsiteY57" fmla="*/ 632 h 3774"/>
                <a:gd name="connsiteX58" fmla="*/ 1548 w 2383"/>
                <a:gd name="connsiteY58" fmla="*/ 583 h 3774"/>
                <a:gd name="connsiteX59" fmla="*/ 1599 w 2383"/>
                <a:gd name="connsiteY59" fmla="*/ 537 h 3774"/>
                <a:gd name="connsiteX60" fmla="*/ 1648 w 2383"/>
                <a:gd name="connsiteY60" fmla="*/ 490 h 3774"/>
                <a:gd name="connsiteX61" fmla="*/ 1698 w 2383"/>
                <a:gd name="connsiteY61" fmla="*/ 445 h 3774"/>
                <a:gd name="connsiteX62" fmla="*/ 1749 w 2383"/>
                <a:gd name="connsiteY62" fmla="*/ 403 h 3774"/>
                <a:gd name="connsiteX63" fmla="*/ 1798 w 2383"/>
                <a:gd name="connsiteY63" fmla="*/ 362 h 3774"/>
                <a:gd name="connsiteX64" fmla="*/ 1849 w 2383"/>
                <a:gd name="connsiteY64" fmla="*/ 323 h 3774"/>
                <a:gd name="connsiteX65" fmla="*/ 1899 w 2383"/>
                <a:gd name="connsiteY65" fmla="*/ 283 h 3774"/>
                <a:gd name="connsiteX66" fmla="*/ 1948 w 2383"/>
                <a:gd name="connsiteY66" fmla="*/ 248 h 3774"/>
                <a:gd name="connsiteX67" fmla="*/ 1997 w 2383"/>
                <a:gd name="connsiteY67" fmla="*/ 214 h 3774"/>
                <a:gd name="connsiteX68" fmla="*/ 2047 w 2383"/>
                <a:gd name="connsiteY68" fmla="*/ 180 h 3774"/>
                <a:gd name="connsiteX69" fmla="*/ 2096 w 2383"/>
                <a:gd name="connsiteY69" fmla="*/ 148 h 3774"/>
                <a:gd name="connsiteX70" fmla="*/ 2145 w 2383"/>
                <a:gd name="connsiteY70" fmla="*/ 120 h 3774"/>
                <a:gd name="connsiteX71" fmla="*/ 2194 w 2383"/>
                <a:gd name="connsiteY71" fmla="*/ 92 h 3774"/>
                <a:gd name="connsiteX72" fmla="*/ 2241 w 2383"/>
                <a:gd name="connsiteY72" fmla="*/ 66 h 3774"/>
                <a:gd name="connsiteX73" fmla="*/ 2289 w 2383"/>
                <a:gd name="connsiteY73" fmla="*/ 43 h 3774"/>
                <a:gd name="connsiteX74" fmla="*/ 2336 w 2383"/>
                <a:gd name="connsiteY74" fmla="*/ 21 h 3774"/>
                <a:gd name="connsiteX75" fmla="*/ 2383 w 2383"/>
                <a:gd name="connsiteY75" fmla="*/ 0 h 3774"/>
                <a:gd name="connsiteX76" fmla="*/ 2383 w 2383"/>
                <a:gd name="connsiteY76" fmla="*/ 0 h 3774"/>
                <a:gd name="connsiteX77" fmla="*/ 2363 w 2383"/>
                <a:gd name="connsiteY77" fmla="*/ 8 h 3774"/>
                <a:gd name="connsiteX78" fmla="*/ 2302 w 2383"/>
                <a:gd name="connsiteY78" fmla="*/ 30 h 3774"/>
                <a:gd name="connsiteX79" fmla="*/ 2257 w 2383"/>
                <a:gd name="connsiteY79" fmla="*/ 49 h 3774"/>
                <a:gd name="connsiteX80" fmla="*/ 2205 w 2383"/>
                <a:gd name="connsiteY80" fmla="*/ 73 h 3774"/>
                <a:gd name="connsiteX81" fmla="*/ 2143 w 2383"/>
                <a:gd name="connsiteY81" fmla="*/ 101 h 3774"/>
                <a:gd name="connsiteX82" fmla="*/ 2074 w 2383"/>
                <a:gd name="connsiteY82" fmla="*/ 135 h 3774"/>
                <a:gd name="connsiteX83" fmla="*/ 1999 w 2383"/>
                <a:gd name="connsiteY83" fmla="*/ 176 h 3774"/>
                <a:gd name="connsiteX84" fmla="*/ 1914 w 2383"/>
                <a:gd name="connsiteY84" fmla="*/ 223 h 3774"/>
                <a:gd name="connsiteX85" fmla="*/ 1824 w 2383"/>
                <a:gd name="connsiteY85" fmla="*/ 278 h 3774"/>
                <a:gd name="connsiteX86" fmla="*/ 1728 w 2383"/>
                <a:gd name="connsiteY86" fmla="*/ 340 h 3774"/>
                <a:gd name="connsiteX87" fmla="*/ 1625 w 2383"/>
                <a:gd name="connsiteY87" fmla="*/ 407 h 3774"/>
                <a:gd name="connsiteX88" fmla="*/ 1518 w 2383"/>
                <a:gd name="connsiteY88" fmla="*/ 484 h 3774"/>
                <a:gd name="connsiteX89" fmla="*/ 1406 w 2383"/>
                <a:gd name="connsiteY89" fmla="*/ 568 h 3774"/>
                <a:gd name="connsiteX90" fmla="*/ 1288 w 2383"/>
                <a:gd name="connsiteY90" fmla="*/ 660 h 3774"/>
                <a:gd name="connsiteX91" fmla="*/ 1288 w 2383"/>
                <a:gd name="connsiteY91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395 w 2383"/>
                <a:gd name="connsiteY32" fmla="*/ 2414 h 3774"/>
                <a:gd name="connsiteX33" fmla="*/ 429 w 2383"/>
                <a:gd name="connsiteY33" fmla="*/ 2315 h 3774"/>
                <a:gd name="connsiteX34" fmla="*/ 464 w 2383"/>
                <a:gd name="connsiteY34" fmla="*/ 2217 h 3774"/>
                <a:gd name="connsiteX35" fmla="*/ 504 w 2383"/>
                <a:gd name="connsiteY35" fmla="*/ 2118 h 3774"/>
                <a:gd name="connsiteX36" fmla="*/ 543 w 2383"/>
                <a:gd name="connsiteY36" fmla="*/ 2018 h 3774"/>
                <a:gd name="connsiteX37" fmla="*/ 586 w 2383"/>
                <a:gd name="connsiteY37" fmla="*/ 1921 h 3774"/>
                <a:gd name="connsiteX38" fmla="*/ 631 w 2383"/>
                <a:gd name="connsiteY38" fmla="*/ 1825 h 3774"/>
                <a:gd name="connsiteX39" fmla="*/ 680 w 2383"/>
                <a:gd name="connsiteY39" fmla="*/ 1730 h 3774"/>
                <a:gd name="connsiteX40" fmla="*/ 731 w 2383"/>
                <a:gd name="connsiteY40" fmla="*/ 1636 h 3774"/>
                <a:gd name="connsiteX41" fmla="*/ 783 w 2383"/>
                <a:gd name="connsiteY41" fmla="*/ 1544 h 3774"/>
                <a:gd name="connsiteX42" fmla="*/ 837 w 2383"/>
                <a:gd name="connsiteY42" fmla="*/ 1456 h 3774"/>
                <a:gd name="connsiteX43" fmla="*/ 837 w 2383"/>
                <a:gd name="connsiteY43" fmla="*/ 1456 h 3774"/>
                <a:gd name="connsiteX44" fmla="*/ 881 w 2383"/>
                <a:gd name="connsiteY44" fmla="*/ 1388 h 3774"/>
                <a:gd name="connsiteX45" fmla="*/ 926 w 2383"/>
                <a:gd name="connsiteY45" fmla="*/ 1323 h 3774"/>
                <a:gd name="connsiteX46" fmla="*/ 971 w 2383"/>
                <a:gd name="connsiteY46" fmla="*/ 1259 h 3774"/>
                <a:gd name="connsiteX47" fmla="*/ 1018 w 2383"/>
                <a:gd name="connsiteY47" fmla="*/ 1195 h 3774"/>
                <a:gd name="connsiteX48" fmla="*/ 1063 w 2383"/>
                <a:gd name="connsiteY48" fmla="*/ 1133 h 3774"/>
                <a:gd name="connsiteX49" fmla="*/ 1109 w 2383"/>
                <a:gd name="connsiteY49" fmla="*/ 1073 h 3774"/>
                <a:gd name="connsiteX50" fmla="*/ 1156 w 2383"/>
                <a:gd name="connsiteY50" fmla="*/ 1013 h 3774"/>
                <a:gd name="connsiteX51" fmla="*/ 1205 w 2383"/>
                <a:gd name="connsiteY51" fmla="*/ 955 h 3774"/>
                <a:gd name="connsiteX52" fmla="*/ 1254 w 2383"/>
                <a:gd name="connsiteY52" fmla="*/ 897 h 3774"/>
                <a:gd name="connsiteX53" fmla="*/ 1301 w 2383"/>
                <a:gd name="connsiteY53" fmla="*/ 842 h 3774"/>
                <a:gd name="connsiteX54" fmla="*/ 1350 w 2383"/>
                <a:gd name="connsiteY54" fmla="*/ 788 h 3774"/>
                <a:gd name="connsiteX55" fmla="*/ 1400 w 2383"/>
                <a:gd name="connsiteY55" fmla="*/ 734 h 3774"/>
                <a:gd name="connsiteX56" fmla="*/ 1449 w 2383"/>
                <a:gd name="connsiteY56" fmla="*/ 683 h 3774"/>
                <a:gd name="connsiteX57" fmla="*/ 1498 w 2383"/>
                <a:gd name="connsiteY57" fmla="*/ 632 h 3774"/>
                <a:gd name="connsiteX58" fmla="*/ 1548 w 2383"/>
                <a:gd name="connsiteY58" fmla="*/ 583 h 3774"/>
                <a:gd name="connsiteX59" fmla="*/ 1599 w 2383"/>
                <a:gd name="connsiteY59" fmla="*/ 537 h 3774"/>
                <a:gd name="connsiteX60" fmla="*/ 1648 w 2383"/>
                <a:gd name="connsiteY60" fmla="*/ 490 h 3774"/>
                <a:gd name="connsiteX61" fmla="*/ 1698 w 2383"/>
                <a:gd name="connsiteY61" fmla="*/ 445 h 3774"/>
                <a:gd name="connsiteX62" fmla="*/ 1749 w 2383"/>
                <a:gd name="connsiteY62" fmla="*/ 403 h 3774"/>
                <a:gd name="connsiteX63" fmla="*/ 1798 w 2383"/>
                <a:gd name="connsiteY63" fmla="*/ 362 h 3774"/>
                <a:gd name="connsiteX64" fmla="*/ 1849 w 2383"/>
                <a:gd name="connsiteY64" fmla="*/ 323 h 3774"/>
                <a:gd name="connsiteX65" fmla="*/ 1899 w 2383"/>
                <a:gd name="connsiteY65" fmla="*/ 283 h 3774"/>
                <a:gd name="connsiteX66" fmla="*/ 1948 w 2383"/>
                <a:gd name="connsiteY66" fmla="*/ 248 h 3774"/>
                <a:gd name="connsiteX67" fmla="*/ 1997 w 2383"/>
                <a:gd name="connsiteY67" fmla="*/ 214 h 3774"/>
                <a:gd name="connsiteX68" fmla="*/ 2047 w 2383"/>
                <a:gd name="connsiteY68" fmla="*/ 180 h 3774"/>
                <a:gd name="connsiteX69" fmla="*/ 2096 w 2383"/>
                <a:gd name="connsiteY69" fmla="*/ 148 h 3774"/>
                <a:gd name="connsiteX70" fmla="*/ 2145 w 2383"/>
                <a:gd name="connsiteY70" fmla="*/ 120 h 3774"/>
                <a:gd name="connsiteX71" fmla="*/ 2194 w 2383"/>
                <a:gd name="connsiteY71" fmla="*/ 92 h 3774"/>
                <a:gd name="connsiteX72" fmla="*/ 2241 w 2383"/>
                <a:gd name="connsiteY72" fmla="*/ 66 h 3774"/>
                <a:gd name="connsiteX73" fmla="*/ 2289 w 2383"/>
                <a:gd name="connsiteY73" fmla="*/ 43 h 3774"/>
                <a:gd name="connsiteX74" fmla="*/ 2336 w 2383"/>
                <a:gd name="connsiteY74" fmla="*/ 21 h 3774"/>
                <a:gd name="connsiteX75" fmla="*/ 2383 w 2383"/>
                <a:gd name="connsiteY75" fmla="*/ 0 h 3774"/>
                <a:gd name="connsiteX76" fmla="*/ 2383 w 2383"/>
                <a:gd name="connsiteY76" fmla="*/ 0 h 3774"/>
                <a:gd name="connsiteX77" fmla="*/ 2363 w 2383"/>
                <a:gd name="connsiteY77" fmla="*/ 8 h 3774"/>
                <a:gd name="connsiteX78" fmla="*/ 2302 w 2383"/>
                <a:gd name="connsiteY78" fmla="*/ 30 h 3774"/>
                <a:gd name="connsiteX79" fmla="*/ 2257 w 2383"/>
                <a:gd name="connsiteY79" fmla="*/ 49 h 3774"/>
                <a:gd name="connsiteX80" fmla="*/ 2205 w 2383"/>
                <a:gd name="connsiteY80" fmla="*/ 73 h 3774"/>
                <a:gd name="connsiteX81" fmla="*/ 2143 w 2383"/>
                <a:gd name="connsiteY81" fmla="*/ 101 h 3774"/>
                <a:gd name="connsiteX82" fmla="*/ 2074 w 2383"/>
                <a:gd name="connsiteY82" fmla="*/ 135 h 3774"/>
                <a:gd name="connsiteX83" fmla="*/ 1999 w 2383"/>
                <a:gd name="connsiteY83" fmla="*/ 176 h 3774"/>
                <a:gd name="connsiteX84" fmla="*/ 1914 w 2383"/>
                <a:gd name="connsiteY84" fmla="*/ 223 h 3774"/>
                <a:gd name="connsiteX85" fmla="*/ 1824 w 2383"/>
                <a:gd name="connsiteY85" fmla="*/ 278 h 3774"/>
                <a:gd name="connsiteX86" fmla="*/ 1728 w 2383"/>
                <a:gd name="connsiteY86" fmla="*/ 340 h 3774"/>
                <a:gd name="connsiteX87" fmla="*/ 1625 w 2383"/>
                <a:gd name="connsiteY87" fmla="*/ 407 h 3774"/>
                <a:gd name="connsiteX88" fmla="*/ 1518 w 2383"/>
                <a:gd name="connsiteY88" fmla="*/ 484 h 3774"/>
                <a:gd name="connsiteX89" fmla="*/ 1406 w 2383"/>
                <a:gd name="connsiteY89" fmla="*/ 568 h 3774"/>
                <a:gd name="connsiteX90" fmla="*/ 1288 w 2383"/>
                <a:gd name="connsiteY90" fmla="*/ 660 h 3774"/>
                <a:gd name="connsiteX91" fmla="*/ 1288 w 2383"/>
                <a:gd name="connsiteY91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429 w 2383"/>
                <a:gd name="connsiteY32" fmla="*/ 2315 h 3774"/>
                <a:gd name="connsiteX33" fmla="*/ 464 w 2383"/>
                <a:gd name="connsiteY33" fmla="*/ 2217 h 3774"/>
                <a:gd name="connsiteX34" fmla="*/ 504 w 2383"/>
                <a:gd name="connsiteY34" fmla="*/ 2118 h 3774"/>
                <a:gd name="connsiteX35" fmla="*/ 543 w 2383"/>
                <a:gd name="connsiteY35" fmla="*/ 2018 h 3774"/>
                <a:gd name="connsiteX36" fmla="*/ 586 w 2383"/>
                <a:gd name="connsiteY36" fmla="*/ 1921 h 3774"/>
                <a:gd name="connsiteX37" fmla="*/ 631 w 2383"/>
                <a:gd name="connsiteY37" fmla="*/ 1825 h 3774"/>
                <a:gd name="connsiteX38" fmla="*/ 680 w 2383"/>
                <a:gd name="connsiteY38" fmla="*/ 1730 h 3774"/>
                <a:gd name="connsiteX39" fmla="*/ 731 w 2383"/>
                <a:gd name="connsiteY39" fmla="*/ 1636 h 3774"/>
                <a:gd name="connsiteX40" fmla="*/ 783 w 2383"/>
                <a:gd name="connsiteY40" fmla="*/ 1544 h 3774"/>
                <a:gd name="connsiteX41" fmla="*/ 837 w 2383"/>
                <a:gd name="connsiteY41" fmla="*/ 1456 h 3774"/>
                <a:gd name="connsiteX42" fmla="*/ 837 w 2383"/>
                <a:gd name="connsiteY42" fmla="*/ 1456 h 3774"/>
                <a:gd name="connsiteX43" fmla="*/ 881 w 2383"/>
                <a:gd name="connsiteY43" fmla="*/ 1388 h 3774"/>
                <a:gd name="connsiteX44" fmla="*/ 926 w 2383"/>
                <a:gd name="connsiteY44" fmla="*/ 1323 h 3774"/>
                <a:gd name="connsiteX45" fmla="*/ 971 w 2383"/>
                <a:gd name="connsiteY45" fmla="*/ 1259 h 3774"/>
                <a:gd name="connsiteX46" fmla="*/ 1018 w 2383"/>
                <a:gd name="connsiteY46" fmla="*/ 1195 h 3774"/>
                <a:gd name="connsiteX47" fmla="*/ 1063 w 2383"/>
                <a:gd name="connsiteY47" fmla="*/ 1133 h 3774"/>
                <a:gd name="connsiteX48" fmla="*/ 1109 w 2383"/>
                <a:gd name="connsiteY48" fmla="*/ 1073 h 3774"/>
                <a:gd name="connsiteX49" fmla="*/ 1156 w 2383"/>
                <a:gd name="connsiteY49" fmla="*/ 1013 h 3774"/>
                <a:gd name="connsiteX50" fmla="*/ 1205 w 2383"/>
                <a:gd name="connsiteY50" fmla="*/ 955 h 3774"/>
                <a:gd name="connsiteX51" fmla="*/ 1254 w 2383"/>
                <a:gd name="connsiteY51" fmla="*/ 897 h 3774"/>
                <a:gd name="connsiteX52" fmla="*/ 1301 w 2383"/>
                <a:gd name="connsiteY52" fmla="*/ 842 h 3774"/>
                <a:gd name="connsiteX53" fmla="*/ 1350 w 2383"/>
                <a:gd name="connsiteY53" fmla="*/ 788 h 3774"/>
                <a:gd name="connsiteX54" fmla="*/ 1400 w 2383"/>
                <a:gd name="connsiteY54" fmla="*/ 734 h 3774"/>
                <a:gd name="connsiteX55" fmla="*/ 1449 w 2383"/>
                <a:gd name="connsiteY55" fmla="*/ 683 h 3774"/>
                <a:gd name="connsiteX56" fmla="*/ 1498 w 2383"/>
                <a:gd name="connsiteY56" fmla="*/ 632 h 3774"/>
                <a:gd name="connsiteX57" fmla="*/ 1548 w 2383"/>
                <a:gd name="connsiteY57" fmla="*/ 583 h 3774"/>
                <a:gd name="connsiteX58" fmla="*/ 1599 w 2383"/>
                <a:gd name="connsiteY58" fmla="*/ 537 h 3774"/>
                <a:gd name="connsiteX59" fmla="*/ 1648 w 2383"/>
                <a:gd name="connsiteY59" fmla="*/ 490 h 3774"/>
                <a:gd name="connsiteX60" fmla="*/ 1698 w 2383"/>
                <a:gd name="connsiteY60" fmla="*/ 445 h 3774"/>
                <a:gd name="connsiteX61" fmla="*/ 1749 w 2383"/>
                <a:gd name="connsiteY61" fmla="*/ 403 h 3774"/>
                <a:gd name="connsiteX62" fmla="*/ 1798 w 2383"/>
                <a:gd name="connsiteY62" fmla="*/ 362 h 3774"/>
                <a:gd name="connsiteX63" fmla="*/ 1849 w 2383"/>
                <a:gd name="connsiteY63" fmla="*/ 323 h 3774"/>
                <a:gd name="connsiteX64" fmla="*/ 1899 w 2383"/>
                <a:gd name="connsiteY64" fmla="*/ 283 h 3774"/>
                <a:gd name="connsiteX65" fmla="*/ 1948 w 2383"/>
                <a:gd name="connsiteY65" fmla="*/ 248 h 3774"/>
                <a:gd name="connsiteX66" fmla="*/ 1997 w 2383"/>
                <a:gd name="connsiteY66" fmla="*/ 214 h 3774"/>
                <a:gd name="connsiteX67" fmla="*/ 2047 w 2383"/>
                <a:gd name="connsiteY67" fmla="*/ 180 h 3774"/>
                <a:gd name="connsiteX68" fmla="*/ 2096 w 2383"/>
                <a:gd name="connsiteY68" fmla="*/ 148 h 3774"/>
                <a:gd name="connsiteX69" fmla="*/ 2145 w 2383"/>
                <a:gd name="connsiteY69" fmla="*/ 120 h 3774"/>
                <a:gd name="connsiteX70" fmla="*/ 2194 w 2383"/>
                <a:gd name="connsiteY70" fmla="*/ 92 h 3774"/>
                <a:gd name="connsiteX71" fmla="*/ 2241 w 2383"/>
                <a:gd name="connsiteY71" fmla="*/ 66 h 3774"/>
                <a:gd name="connsiteX72" fmla="*/ 2289 w 2383"/>
                <a:gd name="connsiteY72" fmla="*/ 43 h 3774"/>
                <a:gd name="connsiteX73" fmla="*/ 2336 w 2383"/>
                <a:gd name="connsiteY73" fmla="*/ 21 h 3774"/>
                <a:gd name="connsiteX74" fmla="*/ 2383 w 2383"/>
                <a:gd name="connsiteY74" fmla="*/ 0 h 3774"/>
                <a:gd name="connsiteX75" fmla="*/ 2383 w 2383"/>
                <a:gd name="connsiteY75" fmla="*/ 0 h 3774"/>
                <a:gd name="connsiteX76" fmla="*/ 2363 w 2383"/>
                <a:gd name="connsiteY76" fmla="*/ 8 h 3774"/>
                <a:gd name="connsiteX77" fmla="*/ 2302 w 2383"/>
                <a:gd name="connsiteY77" fmla="*/ 30 h 3774"/>
                <a:gd name="connsiteX78" fmla="*/ 2257 w 2383"/>
                <a:gd name="connsiteY78" fmla="*/ 49 h 3774"/>
                <a:gd name="connsiteX79" fmla="*/ 2205 w 2383"/>
                <a:gd name="connsiteY79" fmla="*/ 73 h 3774"/>
                <a:gd name="connsiteX80" fmla="*/ 2143 w 2383"/>
                <a:gd name="connsiteY80" fmla="*/ 101 h 3774"/>
                <a:gd name="connsiteX81" fmla="*/ 2074 w 2383"/>
                <a:gd name="connsiteY81" fmla="*/ 135 h 3774"/>
                <a:gd name="connsiteX82" fmla="*/ 1999 w 2383"/>
                <a:gd name="connsiteY82" fmla="*/ 176 h 3774"/>
                <a:gd name="connsiteX83" fmla="*/ 1914 w 2383"/>
                <a:gd name="connsiteY83" fmla="*/ 223 h 3774"/>
                <a:gd name="connsiteX84" fmla="*/ 1824 w 2383"/>
                <a:gd name="connsiteY84" fmla="*/ 278 h 3774"/>
                <a:gd name="connsiteX85" fmla="*/ 1728 w 2383"/>
                <a:gd name="connsiteY85" fmla="*/ 340 h 3774"/>
                <a:gd name="connsiteX86" fmla="*/ 1625 w 2383"/>
                <a:gd name="connsiteY86" fmla="*/ 407 h 3774"/>
                <a:gd name="connsiteX87" fmla="*/ 1518 w 2383"/>
                <a:gd name="connsiteY87" fmla="*/ 484 h 3774"/>
                <a:gd name="connsiteX88" fmla="*/ 1406 w 2383"/>
                <a:gd name="connsiteY88" fmla="*/ 568 h 3774"/>
                <a:gd name="connsiteX89" fmla="*/ 1288 w 2383"/>
                <a:gd name="connsiteY89" fmla="*/ 660 h 3774"/>
                <a:gd name="connsiteX90" fmla="*/ 1288 w 2383"/>
                <a:gd name="connsiteY90" fmla="*/ 660 h 3774"/>
                <a:gd name="connsiteX0" fmla="*/ 1288 w 2383"/>
                <a:gd name="connsiteY0" fmla="*/ 660 h 3774"/>
                <a:gd name="connsiteX1" fmla="*/ 1288 w 2383"/>
                <a:gd name="connsiteY1" fmla="*/ 660 h 3774"/>
                <a:gd name="connsiteX2" fmla="*/ 1245 w 2383"/>
                <a:gd name="connsiteY2" fmla="*/ 696 h 3774"/>
                <a:gd name="connsiteX3" fmla="*/ 1200 w 2383"/>
                <a:gd name="connsiteY3" fmla="*/ 735 h 3774"/>
                <a:gd name="connsiteX4" fmla="*/ 1154 w 2383"/>
                <a:gd name="connsiteY4" fmla="*/ 777 h 3774"/>
                <a:gd name="connsiteX5" fmla="*/ 1108 w 2383"/>
                <a:gd name="connsiteY5" fmla="*/ 820 h 3774"/>
                <a:gd name="connsiteX6" fmla="*/ 1061 w 2383"/>
                <a:gd name="connsiteY6" fmla="*/ 867 h 3774"/>
                <a:gd name="connsiteX7" fmla="*/ 1014 w 2383"/>
                <a:gd name="connsiteY7" fmla="*/ 914 h 3774"/>
                <a:gd name="connsiteX8" fmla="*/ 967 w 2383"/>
                <a:gd name="connsiteY8" fmla="*/ 964 h 3774"/>
                <a:gd name="connsiteX9" fmla="*/ 920 w 2383"/>
                <a:gd name="connsiteY9" fmla="*/ 1017 h 3774"/>
                <a:gd name="connsiteX10" fmla="*/ 873 w 2383"/>
                <a:gd name="connsiteY10" fmla="*/ 1073 h 3774"/>
                <a:gd name="connsiteX11" fmla="*/ 826 w 2383"/>
                <a:gd name="connsiteY11" fmla="*/ 1129 h 3774"/>
                <a:gd name="connsiteX12" fmla="*/ 777 w 2383"/>
                <a:gd name="connsiteY12" fmla="*/ 1189 h 3774"/>
                <a:gd name="connsiteX13" fmla="*/ 731 w 2383"/>
                <a:gd name="connsiteY13" fmla="*/ 1251 h 3774"/>
                <a:gd name="connsiteX14" fmla="*/ 684 w 2383"/>
                <a:gd name="connsiteY14" fmla="*/ 1315 h 3774"/>
                <a:gd name="connsiteX15" fmla="*/ 637 w 2383"/>
                <a:gd name="connsiteY15" fmla="*/ 1383 h 3774"/>
                <a:gd name="connsiteX16" fmla="*/ 590 w 2383"/>
                <a:gd name="connsiteY16" fmla="*/ 1452 h 3774"/>
                <a:gd name="connsiteX17" fmla="*/ 543 w 2383"/>
                <a:gd name="connsiteY17" fmla="*/ 1521 h 3774"/>
                <a:gd name="connsiteX18" fmla="*/ 498 w 2383"/>
                <a:gd name="connsiteY18" fmla="*/ 1596 h 3774"/>
                <a:gd name="connsiteX19" fmla="*/ 453 w 2383"/>
                <a:gd name="connsiteY19" fmla="*/ 1671 h 3774"/>
                <a:gd name="connsiteX20" fmla="*/ 408 w 2383"/>
                <a:gd name="connsiteY20" fmla="*/ 1750 h 3774"/>
                <a:gd name="connsiteX21" fmla="*/ 365 w 2383"/>
                <a:gd name="connsiteY21" fmla="*/ 1831 h 3774"/>
                <a:gd name="connsiteX22" fmla="*/ 322 w 2383"/>
                <a:gd name="connsiteY22" fmla="*/ 1913 h 3774"/>
                <a:gd name="connsiteX23" fmla="*/ 280 w 2383"/>
                <a:gd name="connsiteY23" fmla="*/ 1998 h 3774"/>
                <a:gd name="connsiteX24" fmla="*/ 239 w 2383"/>
                <a:gd name="connsiteY24" fmla="*/ 2086 h 3774"/>
                <a:gd name="connsiteX25" fmla="*/ 200 w 2383"/>
                <a:gd name="connsiteY25" fmla="*/ 2176 h 3774"/>
                <a:gd name="connsiteX26" fmla="*/ 160 w 2383"/>
                <a:gd name="connsiteY26" fmla="*/ 2268 h 3774"/>
                <a:gd name="connsiteX27" fmla="*/ 123 w 2383"/>
                <a:gd name="connsiteY27" fmla="*/ 2362 h 3774"/>
                <a:gd name="connsiteX28" fmla="*/ 87 w 2383"/>
                <a:gd name="connsiteY28" fmla="*/ 2459 h 3774"/>
                <a:gd name="connsiteX29" fmla="*/ 51 w 2383"/>
                <a:gd name="connsiteY29" fmla="*/ 2559 h 3774"/>
                <a:gd name="connsiteX30" fmla="*/ 0 w 2383"/>
                <a:gd name="connsiteY30" fmla="*/ 2722 h 3774"/>
                <a:gd name="connsiteX31" fmla="*/ 2 w 2383"/>
                <a:gd name="connsiteY31" fmla="*/ 3774 h 3774"/>
                <a:gd name="connsiteX32" fmla="*/ 429 w 2383"/>
                <a:gd name="connsiteY32" fmla="*/ 2315 h 3774"/>
                <a:gd name="connsiteX33" fmla="*/ 464 w 2383"/>
                <a:gd name="connsiteY33" fmla="*/ 2217 h 3774"/>
                <a:gd name="connsiteX34" fmla="*/ 504 w 2383"/>
                <a:gd name="connsiteY34" fmla="*/ 2118 h 3774"/>
                <a:gd name="connsiteX35" fmla="*/ 543 w 2383"/>
                <a:gd name="connsiteY35" fmla="*/ 2018 h 3774"/>
                <a:gd name="connsiteX36" fmla="*/ 586 w 2383"/>
                <a:gd name="connsiteY36" fmla="*/ 1921 h 3774"/>
                <a:gd name="connsiteX37" fmla="*/ 631 w 2383"/>
                <a:gd name="connsiteY37" fmla="*/ 1825 h 3774"/>
                <a:gd name="connsiteX38" fmla="*/ 680 w 2383"/>
                <a:gd name="connsiteY38" fmla="*/ 1730 h 3774"/>
                <a:gd name="connsiteX39" fmla="*/ 731 w 2383"/>
                <a:gd name="connsiteY39" fmla="*/ 1636 h 3774"/>
                <a:gd name="connsiteX40" fmla="*/ 783 w 2383"/>
                <a:gd name="connsiteY40" fmla="*/ 1544 h 3774"/>
                <a:gd name="connsiteX41" fmla="*/ 837 w 2383"/>
                <a:gd name="connsiteY41" fmla="*/ 1456 h 3774"/>
                <a:gd name="connsiteX42" fmla="*/ 837 w 2383"/>
                <a:gd name="connsiteY42" fmla="*/ 1456 h 3774"/>
                <a:gd name="connsiteX43" fmla="*/ 881 w 2383"/>
                <a:gd name="connsiteY43" fmla="*/ 1388 h 3774"/>
                <a:gd name="connsiteX44" fmla="*/ 926 w 2383"/>
                <a:gd name="connsiteY44" fmla="*/ 1323 h 3774"/>
                <a:gd name="connsiteX45" fmla="*/ 971 w 2383"/>
                <a:gd name="connsiteY45" fmla="*/ 1259 h 3774"/>
                <a:gd name="connsiteX46" fmla="*/ 1018 w 2383"/>
                <a:gd name="connsiteY46" fmla="*/ 1195 h 3774"/>
                <a:gd name="connsiteX47" fmla="*/ 1063 w 2383"/>
                <a:gd name="connsiteY47" fmla="*/ 1133 h 3774"/>
                <a:gd name="connsiteX48" fmla="*/ 1109 w 2383"/>
                <a:gd name="connsiteY48" fmla="*/ 1073 h 3774"/>
                <a:gd name="connsiteX49" fmla="*/ 1156 w 2383"/>
                <a:gd name="connsiteY49" fmla="*/ 1013 h 3774"/>
                <a:gd name="connsiteX50" fmla="*/ 1205 w 2383"/>
                <a:gd name="connsiteY50" fmla="*/ 955 h 3774"/>
                <a:gd name="connsiteX51" fmla="*/ 1254 w 2383"/>
                <a:gd name="connsiteY51" fmla="*/ 897 h 3774"/>
                <a:gd name="connsiteX52" fmla="*/ 1301 w 2383"/>
                <a:gd name="connsiteY52" fmla="*/ 842 h 3774"/>
                <a:gd name="connsiteX53" fmla="*/ 1350 w 2383"/>
                <a:gd name="connsiteY53" fmla="*/ 788 h 3774"/>
                <a:gd name="connsiteX54" fmla="*/ 1400 w 2383"/>
                <a:gd name="connsiteY54" fmla="*/ 734 h 3774"/>
                <a:gd name="connsiteX55" fmla="*/ 1449 w 2383"/>
                <a:gd name="connsiteY55" fmla="*/ 683 h 3774"/>
                <a:gd name="connsiteX56" fmla="*/ 1498 w 2383"/>
                <a:gd name="connsiteY56" fmla="*/ 632 h 3774"/>
                <a:gd name="connsiteX57" fmla="*/ 1548 w 2383"/>
                <a:gd name="connsiteY57" fmla="*/ 583 h 3774"/>
                <a:gd name="connsiteX58" fmla="*/ 1599 w 2383"/>
                <a:gd name="connsiteY58" fmla="*/ 537 h 3774"/>
                <a:gd name="connsiteX59" fmla="*/ 1648 w 2383"/>
                <a:gd name="connsiteY59" fmla="*/ 490 h 3774"/>
                <a:gd name="connsiteX60" fmla="*/ 1698 w 2383"/>
                <a:gd name="connsiteY60" fmla="*/ 445 h 3774"/>
                <a:gd name="connsiteX61" fmla="*/ 1749 w 2383"/>
                <a:gd name="connsiteY61" fmla="*/ 403 h 3774"/>
                <a:gd name="connsiteX62" fmla="*/ 1798 w 2383"/>
                <a:gd name="connsiteY62" fmla="*/ 362 h 3774"/>
                <a:gd name="connsiteX63" fmla="*/ 1849 w 2383"/>
                <a:gd name="connsiteY63" fmla="*/ 323 h 3774"/>
                <a:gd name="connsiteX64" fmla="*/ 1899 w 2383"/>
                <a:gd name="connsiteY64" fmla="*/ 283 h 3774"/>
                <a:gd name="connsiteX65" fmla="*/ 1948 w 2383"/>
                <a:gd name="connsiteY65" fmla="*/ 248 h 3774"/>
                <a:gd name="connsiteX66" fmla="*/ 1997 w 2383"/>
                <a:gd name="connsiteY66" fmla="*/ 214 h 3774"/>
                <a:gd name="connsiteX67" fmla="*/ 2047 w 2383"/>
                <a:gd name="connsiteY67" fmla="*/ 180 h 3774"/>
                <a:gd name="connsiteX68" fmla="*/ 2096 w 2383"/>
                <a:gd name="connsiteY68" fmla="*/ 148 h 3774"/>
                <a:gd name="connsiteX69" fmla="*/ 2145 w 2383"/>
                <a:gd name="connsiteY69" fmla="*/ 120 h 3774"/>
                <a:gd name="connsiteX70" fmla="*/ 2194 w 2383"/>
                <a:gd name="connsiteY70" fmla="*/ 92 h 3774"/>
                <a:gd name="connsiteX71" fmla="*/ 2241 w 2383"/>
                <a:gd name="connsiteY71" fmla="*/ 66 h 3774"/>
                <a:gd name="connsiteX72" fmla="*/ 2289 w 2383"/>
                <a:gd name="connsiteY72" fmla="*/ 43 h 3774"/>
                <a:gd name="connsiteX73" fmla="*/ 2336 w 2383"/>
                <a:gd name="connsiteY73" fmla="*/ 21 h 3774"/>
                <a:gd name="connsiteX74" fmla="*/ 2383 w 2383"/>
                <a:gd name="connsiteY74" fmla="*/ 0 h 3774"/>
                <a:gd name="connsiteX75" fmla="*/ 2383 w 2383"/>
                <a:gd name="connsiteY75" fmla="*/ 0 h 3774"/>
                <a:gd name="connsiteX76" fmla="*/ 2363 w 2383"/>
                <a:gd name="connsiteY76" fmla="*/ 8 h 3774"/>
                <a:gd name="connsiteX77" fmla="*/ 2302 w 2383"/>
                <a:gd name="connsiteY77" fmla="*/ 30 h 3774"/>
                <a:gd name="connsiteX78" fmla="*/ 2257 w 2383"/>
                <a:gd name="connsiteY78" fmla="*/ 49 h 3774"/>
                <a:gd name="connsiteX79" fmla="*/ 2205 w 2383"/>
                <a:gd name="connsiteY79" fmla="*/ 73 h 3774"/>
                <a:gd name="connsiteX80" fmla="*/ 2143 w 2383"/>
                <a:gd name="connsiteY80" fmla="*/ 101 h 3774"/>
                <a:gd name="connsiteX81" fmla="*/ 2074 w 2383"/>
                <a:gd name="connsiteY81" fmla="*/ 135 h 3774"/>
                <a:gd name="connsiteX82" fmla="*/ 1999 w 2383"/>
                <a:gd name="connsiteY82" fmla="*/ 176 h 3774"/>
                <a:gd name="connsiteX83" fmla="*/ 1914 w 2383"/>
                <a:gd name="connsiteY83" fmla="*/ 223 h 3774"/>
                <a:gd name="connsiteX84" fmla="*/ 1824 w 2383"/>
                <a:gd name="connsiteY84" fmla="*/ 278 h 3774"/>
                <a:gd name="connsiteX85" fmla="*/ 1728 w 2383"/>
                <a:gd name="connsiteY85" fmla="*/ 340 h 3774"/>
                <a:gd name="connsiteX86" fmla="*/ 1625 w 2383"/>
                <a:gd name="connsiteY86" fmla="*/ 407 h 3774"/>
                <a:gd name="connsiteX87" fmla="*/ 1518 w 2383"/>
                <a:gd name="connsiteY87" fmla="*/ 484 h 3774"/>
                <a:gd name="connsiteX88" fmla="*/ 1406 w 2383"/>
                <a:gd name="connsiteY88" fmla="*/ 568 h 3774"/>
                <a:gd name="connsiteX89" fmla="*/ 1288 w 2383"/>
                <a:gd name="connsiteY89" fmla="*/ 660 h 3774"/>
                <a:gd name="connsiteX90" fmla="*/ 1288 w 2383"/>
                <a:gd name="connsiteY90" fmla="*/ 660 h 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2383" h="3774">
                  <a:moveTo>
                    <a:pt x="1288" y="660"/>
                  </a:moveTo>
                  <a:lnTo>
                    <a:pt x="1288" y="660"/>
                  </a:lnTo>
                  <a:cubicBezTo>
                    <a:pt x="1274" y="672"/>
                    <a:pt x="1259" y="684"/>
                    <a:pt x="1245" y="696"/>
                  </a:cubicBezTo>
                  <a:lnTo>
                    <a:pt x="1200" y="735"/>
                  </a:lnTo>
                  <a:cubicBezTo>
                    <a:pt x="1185" y="749"/>
                    <a:pt x="1169" y="763"/>
                    <a:pt x="1154" y="777"/>
                  </a:cubicBezTo>
                  <a:lnTo>
                    <a:pt x="1108" y="820"/>
                  </a:lnTo>
                  <a:lnTo>
                    <a:pt x="1061" y="867"/>
                  </a:lnTo>
                  <a:lnTo>
                    <a:pt x="1014" y="914"/>
                  </a:lnTo>
                  <a:lnTo>
                    <a:pt x="967" y="964"/>
                  </a:lnTo>
                  <a:lnTo>
                    <a:pt x="920" y="1017"/>
                  </a:lnTo>
                  <a:lnTo>
                    <a:pt x="873" y="1073"/>
                  </a:lnTo>
                  <a:lnTo>
                    <a:pt x="826" y="1129"/>
                  </a:lnTo>
                  <a:cubicBezTo>
                    <a:pt x="810" y="1149"/>
                    <a:pt x="793" y="1169"/>
                    <a:pt x="777" y="1189"/>
                  </a:cubicBezTo>
                  <a:cubicBezTo>
                    <a:pt x="762" y="1210"/>
                    <a:pt x="746" y="1230"/>
                    <a:pt x="731" y="1251"/>
                  </a:cubicBezTo>
                  <a:cubicBezTo>
                    <a:pt x="715" y="1272"/>
                    <a:pt x="700" y="1294"/>
                    <a:pt x="684" y="1315"/>
                  </a:cubicBezTo>
                  <a:lnTo>
                    <a:pt x="637" y="1383"/>
                  </a:lnTo>
                  <a:cubicBezTo>
                    <a:pt x="621" y="1406"/>
                    <a:pt x="606" y="1429"/>
                    <a:pt x="590" y="1452"/>
                  </a:cubicBezTo>
                  <a:cubicBezTo>
                    <a:pt x="574" y="1475"/>
                    <a:pt x="559" y="1498"/>
                    <a:pt x="543" y="1521"/>
                  </a:cubicBezTo>
                  <a:lnTo>
                    <a:pt x="498" y="1596"/>
                  </a:lnTo>
                  <a:lnTo>
                    <a:pt x="453" y="1671"/>
                  </a:lnTo>
                  <a:cubicBezTo>
                    <a:pt x="438" y="1697"/>
                    <a:pt x="423" y="1724"/>
                    <a:pt x="408" y="1750"/>
                  </a:cubicBezTo>
                  <a:cubicBezTo>
                    <a:pt x="394" y="1777"/>
                    <a:pt x="379" y="1804"/>
                    <a:pt x="365" y="1831"/>
                  </a:cubicBezTo>
                  <a:cubicBezTo>
                    <a:pt x="351" y="1858"/>
                    <a:pt x="336" y="1886"/>
                    <a:pt x="322" y="1913"/>
                  </a:cubicBezTo>
                  <a:cubicBezTo>
                    <a:pt x="308" y="1941"/>
                    <a:pt x="294" y="1970"/>
                    <a:pt x="280" y="1998"/>
                  </a:cubicBezTo>
                  <a:cubicBezTo>
                    <a:pt x="266" y="2027"/>
                    <a:pt x="253" y="2057"/>
                    <a:pt x="239" y="2086"/>
                  </a:cubicBezTo>
                  <a:lnTo>
                    <a:pt x="200" y="2176"/>
                  </a:lnTo>
                  <a:cubicBezTo>
                    <a:pt x="187" y="2207"/>
                    <a:pt x="173" y="2237"/>
                    <a:pt x="160" y="2268"/>
                  </a:cubicBezTo>
                  <a:cubicBezTo>
                    <a:pt x="148" y="2299"/>
                    <a:pt x="135" y="2331"/>
                    <a:pt x="123" y="2362"/>
                  </a:cubicBezTo>
                  <a:cubicBezTo>
                    <a:pt x="111" y="2394"/>
                    <a:pt x="99" y="2427"/>
                    <a:pt x="87" y="2459"/>
                  </a:cubicBezTo>
                  <a:cubicBezTo>
                    <a:pt x="75" y="2492"/>
                    <a:pt x="63" y="2526"/>
                    <a:pt x="51" y="2559"/>
                  </a:cubicBezTo>
                  <a:cubicBezTo>
                    <a:pt x="40" y="2593"/>
                    <a:pt x="9" y="2655"/>
                    <a:pt x="0" y="2722"/>
                  </a:cubicBezTo>
                  <a:cubicBezTo>
                    <a:pt x="1" y="3073"/>
                    <a:pt x="1" y="3423"/>
                    <a:pt x="2" y="3774"/>
                  </a:cubicBezTo>
                  <a:cubicBezTo>
                    <a:pt x="174" y="2934"/>
                    <a:pt x="352" y="2574"/>
                    <a:pt x="429" y="2315"/>
                  </a:cubicBezTo>
                  <a:cubicBezTo>
                    <a:pt x="441" y="2282"/>
                    <a:pt x="452" y="2250"/>
                    <a:pt x="464" y="2217"/>
                  </a:cubicBezTo>
                  <a:cubicBezTo>
                    <a:pt x="477" y="2184"/>
                    <a:pt x="491" y="2151"/>
                    <a:pt x="504" y="2118"/>
                  </a:cubicBezTo>
                  <a:cubicBezTo>
                    <a:pt x="517" y="2085"/>
                    <a:pt x="530" y="2051"/>
                    <a:pt x="543" y="2018"/>
                  </a:cubicBezTo>
                  <a:cubicBezTo>
                    <a:pt x="557" y="1986"/>
                    <a:pt x="572" y="1953"/>
                    <a:pt x="586" y="1921"/>
                  </a:cubicBezTo>
                  <a:lnTo>
                    <a:pt x="631" y="1825"/>
                  </a:lnTo>
                  <a:cubicBezTo>
                    <a:pt x="647" y="1793"/>
                    <a:pt x="664" y="1762"/>
                    <a:pt x="680" y="1730"/>
                  </a:cubicBezTo>
                  <a:cubicBezTo>
                    <a:pt x="697" y="1699"/>
                    <a:pt x="714" y="1667"/>
                    <a:pt x="731" y="1636"/>
                  </a:cubicBezTo>
                  <a:cubicBezTo>
                    <a:pt x="748" y="1605"/>
                    <a:pt x="766" y="1575"/>
                    <a:pt x="783" y="1544"/>
                  </a:cubicBezTo>
                  <a:cubicBezTo>
                    <a:pt x="801" y="1515"/>
                    <a:pt x="819" y="1485"/>
                    <a:pt x="837" y="1456"/>
                  </a:cubicBezTo>
                  <a:lnTo>
                    <a:pt x="837" y="1456"/>
                  </a:lnTo>
                  <a:cubicBezTo>
                    <a:pt x="852" y="1433"/>
                    <a:pt x="866" y="1411"/>
                    <a:pt x="881" y="1388"/>
                  </a:cubicBezTo>
                  <a:cubicBezTo>
                    <a:pt x="896" y="1366"/>
                    <a:pt x="911" y="1345"/>
                    <a:pt x="926" y="1323"/>
                  </a:cubicBezTo>
                  <a:cubicBezTo>
                    <a:pt x="941" y="1302"/>
                    <a:pt x="956" y="1280"/>
                    <a:pt x="971" y="1259"/>
                  </a:cubicBezTo>
                  <a:cubicBezTo>
                    <a:pt x="987" y="1238"/>
                    <a:pt x="1002" y="1216"/>
                    <a:pt x="1018" y="1195"/>
                  </a:cubicBezTo>
                  <a:cubicBezTo>
                    <a:pt x="1033" y="1174"/>
                    <a:pt x="1048" y="1154"/>
                    <a:pt x="1063" y="1133"/>
                  </a:cubicBezTo>
                  <a:cubicBezTo>
                    <a:pt x="1078" y="1113"/>
                    <a:pt x="1094" y="1093"/>
                    <a:pt x="1109" y="1073"/>
                  </a:cubicBezTo>
                  <a:cubicBezTo>
                    <a:pt x="1125" y="1053"/>
                    <a:pt x="1140" y="1033"/>
                    <a:pt x="1156" y="1013"/>
                  </a:cubicBezTo>
                  <a:lnTo>
                    <a:pt x="1205" y="955"/>
                  </a:lnTo>
                  <a:lnTo>
                    <a:pt x="1254" y="897"/>
                  </a:lnTo>
                  <a:cubicBezTo>
                    <a:pt x="1270" y="879"/>
                    <a:pt x="1285" y="860"/>
                    <a:pt x="1301" y="842"/>
                  </a:cubicBezTo>
                  <a:cubicBezTo>
                    <a:pt x="1317" y="824"/>
                    <a:pt x="1334" y="806"/>
                    <a:pt x="1350" y="788"/>
                  </a:cubicBezTo>
                  <a:cubicBezTo>
                    <a:pt x="1367" y="770"/>
                    <a:pt x="1383" y="752"/>
                    <a:pt x="1400" y="734"/>
                  </a:cubicBezTo>
                  <a:cubicBezTo>
                    <a:pt x="1416" y="717"/>
                    <a:pt x="1433" y="700"/>
                    <a:pt x="1449" y="683"/>
                  </a:cubicBezTo>
                  <a:cubicBezTo>
                    <a:pt x="1465" y="666"/>
                    <a:pt x="1482" y="649"/>
                    <a:pt x="1498" y="632"/>
                  </a:cubicBezTo>
                  <a:cubicBezTo>
                    <a:pt x="1515" y="616"/>
                    <a:pt x="1531" y="599"/>
                    <a:pt x="1548" y="583"/>
                  </a:cubicBezTo>
                  <a:cubicBezTo>
                    <a:pt x="1565" y="568"/>
                    <a:pt x="1582" y="552"/>
                    <a:pt x="1599" y="537"/>
                  </a:cubicBezTo>
                  <a:cubicBezTo>
                    <a:pt x="1615" y="521"/>
                    <a:pt x="1632" y="506"/>
                    <a:pt x="1648" y="490"/>
                  </a:cubicBezTo>
                  <a:cubicBezTo>
                    <a:pt x="1665" y="475"/>
                    <a:pt x="1681" y="460"/>
                    <a:pt x="1698" y="445"/>
                  </a:cubicBezTo>
                  <a:lnTo>
                    <a:pt x="1749" y="403"/>
                  </a:lnTo>
                  <a:cubicBezTo>
                    <a:pt x="1765" y="389"/>
                    <a:pt x="1782" y="376"/>
                    <a:pt x="1798" y="362"/>
                  </a:cubicBezTo>
                  <a:lnTo>
                    <a:pt x="1849" y="323"/>
                  </a:lnTo>
                  <a:cubicBezTo>
                    <a:pt x="1866" y="310"/>
                    <a:pt x="1882" y="296"/>
                    <a:pt x="1899" y="283"/>
                  </a:cubicBezTo>
                  <a:cubicBezTo>
                    <a:pt x="1915" y="271"/>
                    <a:pt x="1932" y="260"/>
                    <a:pt x="1948" y="248"/>
                  </a:cubicBezTo>
                  <a:lnTo>
                    <a:pt x="1997" y="214"/>
                  </a:lnTo>
                  <a:cubicBezTo>
                    <a:pt x="2014" y="203"/>
                    <a:pt x="2030" y="191"/>
                    <a:pt x="2047" y="180"/>
                  </a:cubicBezTo>
                  <a:cubicBezTo>
                    <a:pt x="2063" y="169"/>
                    <a:pt x="2080" y="159"/>
                    <a:pt x="2096" y="148"/>
                  </a:cubicBezTo>
                  <a:lnTo>
                    <a:pt x="2145" y="120"/>
                  </a:lnTo>
                  <a:lnTo>
                    <a:pt x="2194" y="92"/>
                  </a:lnTo>
                  <a:lnTo>
                    <a:pt x="2241" y="66"/>
                  </a:lnTo>
                  <a:cubicBezTo>
                    <a:pt x="2257" y="58"/>
                    <a:pt x="2273" y="51"/>
                    <a:pt x="2289" y="43"/>
                  </a:cubicBezTo>
                  <a:cubicBezTo>
                    <a:pt x="2305" y="36"/>
                    <a:pt x="2320" y="28"/>
                    <a:pt x="2336" y="21"/>
                  </a:cubicBezTo>
                  <a:lnTo>
                    <a:pt x="2383" y="0"/>
                  </a:lnTo>
                  <a:lnTo>
                    <a:pt x="2383" y="0"/>
                  </a:lnTo>
                  <a:cubicBezTo>
                    <a:pt x="2376" y="3"/>
                    <a:pt x="2370" y="5"/>
                    <a:pt x="2363" y="8"/>
                  </a:cubicBezTo>
                  <a:cubicBezTo>
                    <a:pt x="2343" y="15"/>
                    <a:pt x="2322" y="23"/>
                    <a:pt x="2302" y="30"/>
                  </a:cubicBezTo>
                  <a:cubicBezTo>
                    <a:pt x="2287" y="36"/>
                    <a:pt x="2272" y="43"/>
                    <a:pt x="2257" y="49"/>
                  </a:cubicBezTo>
                  <a:lnTo>
                    <a:pt x="2205" y="73"/>
                  </a:lnTo>
                  <a:cubicBezTo>
                    <a:pt x="2184" y="82"/>
                    <a:pt x="2164" y="92"/>
                    <a:pt x="2143" y="101"/>
                  </a:cubicBezTo>
                  <a:cubicBezTo>
                    <a:pt x="2120" y="112"/>
                    <a:pt x="2097" y="124"/>
                    <a:pt x="2074" y="135"/>
                  </a:cubicBezTo>
                  <a:cubicBezTo>
                    <a:pt x="2049" y="149"/>
                    <a:pt x="2024" y="162"/>
                    <a:pt x="1999" y="176"/>
                  </a:cubicBezTo>
                  <a:cubicBezTo>
                    <a:pt x="1971" y="192"/>
                    <a:pt x="1942" y="207"/>
                    <a:pt x="1914" y="223"/>
                  </a:cubicBezTo>
                  <a:cubicBezTo>
                    <a:pt x="1884" y="241"/>
                    <a:pt x="1854" y="260"/>
                    <a:pt x="1824" y="278"/>
                  </a:cubicBezTo>
                  <a:cubicBezTo>
                    <a:pt x="1792" y="299"/>
                    <a:pt x="1760" y="319"/>
                    <a:pt x="1728" y="340"/>
                  </a:cubicBezTo>
                  <a:lnTo>
                    <a:pt x="1625" y="407"/>
                  </a:lnTo>
                  <a:lnTo>
                    <a:pt x="1518" y="484"/>
                  </a:lnTo>
                  <a:lnTo>
                    <a:pt x="1406" y="568"/>
                  </a:lnTo>
                  <a:cubicBezTo>
                    <a:pt x="1367" y="599"/>
                    <a:pt x="1327" y="629"/>
                    <a:pt x="1288" y="660"/>
                  </a:cubicBezTo>
                  <a:lnTo>
                    <a:pt x="1288" y="660"/>
                  </a:lnTo>
                </a:path>
              </a:pathLst>
            </a:custGeom>
            <a:gradFill flip="none" rotWithShape="1">
              <a:gsLst>
                <a:gs pos="40000">
                  <a:schemeClr val="bg2">
                    <a:lumMod val="50000"/>
                    <a:alpha val="41000"/>
                  </a:schemeClr>
                </a:gs>
                <a:gs pos="100000">
                  <a:schemeClr val="bg2">
                    <a:lumMod val="75000"/>
                    <a:alpha val="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05234" y="1454026"/>
            <a:ext cx="781055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5"/>
          </p:nvPr>
        </p:nvSpPr>
        <p:spPr>
          <a:xfrm>
            <a:off x="3898897" y="2643188"/>
            <a:ext cx="7810499" cy="32861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latinLnBrk="1">
              <a:defRPr lang="ko-KR" altLang="en-US"/>
            </a:pPr>
            <a:fld id="{D8D7A7C4-C82A-4D21-9AB0-F0C5A1D3EF09}" type="datetime1">
              <a:rPr lang="ko-KR" altLang="en-US" sz="1200"/>
              <a:pPr algn="l" latinLnBrk="1">
                <a:defRPr lang="ko-KR" altLang="en-US"/>
              </a:pPr>
              <a:t>2024-03-07</a:t>
            </a:fld>
            <a:endParaRPr lang="ko-KR" altLang="en-US" sz="12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>
              <a:defRPr lang="ko-KR" altLang="en-US"/>
            </a:pPr>
            <a:endParaRPr lang="ko-KR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>
              <a:defRPr lang="ko-KR" altLang="en-US"/>
            </a:pPr>
            <a:fld id="{AD22CD3B-FDDF-4998-970C-76E6E0BEC65F}" type="slidenum">
              <a:rPr lang="ko-KR" altLang="en-US" sz="1200"/>
              <a:pPr algn="r" latinLnBrk="1">
                <a:defRPr lang="ko-KR" altLang="en-US"/>
              </a:pPr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>
              <a:defRPr lang="ko-KR" altLang="en-US"/>
            </a:pPr>
            <a:fld id="{50745E6C-0BCB-4C49-990B-A4975746A02C}" type="datetime1">
              <a:rPr lang="ko-KR" altLang="en-US" sz="1200"/>
              <a:pPr algn="l">
                <a:defRPr lang="ko-KR" altLang="en-US"/>
              </a:pPr>
              <a:t>2024-03-07</a:t>
            </a:fld>
            <a:endParaRPr lang="ko-KR" altLang="en-US" sz="12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 lang="ko-KR" altLang="en-US"/>
            </a:pPr>
            <a:endParaRPr lang="ko-KR" altLang="en-US" sz="12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 lang="ko-KR" altLang="en-US"/>
            </a:pPr>
            <a:fld id="{DF28FB93-0A08-4E7D-8E63-9EFA29F1E093}" type="slidenum">
              <a:rPr lang="ko-KR" altLang="en-US" sz="1200"/>
              <a:pPr algn="r">
                <a:defRPr lang="ko-KR" altLang="en-US"/>
              </a:pPr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2024-03-07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2024-03-07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0" y="0"/>
            <a:ext cx="1259417" cy="6858000"/>
          </a:xfrm>
          <a:custGeom>
            <a:avLst/>
            <a:gdLst/>
            <a:ahLst/>
            <a:cxnLst>
              <a:cxn ang="0">
                <a:pos x="284" y="2301"/>
              </a:cxn>
              <a:cxn ang="0">
                <a:pos x="284" y="2301"/>
              </a:cxn>
              <a:cxn ang="0">
                <a:pos x="266" y="2208"/>
              </a:cxn>
              <a:cxn ang="0">
                <a:pos x="250" y="2117"/>
              </a:cxn>
              <a:cxn ang="0">
                <a:pos x="233" y="2025"/>
              </a:cxn>
              <a:cxn ang="0">
                <a:pos x="218" y="1936"/>
              </a:cxn>
              <a:cxn ang="0">
                <a:pos x="205" y="1847"/>
              </a:cxn>
              <a:cxn ang="0">
                <a:pos x="193" y="1759"/>
              </a:cxn>
              <a:cxn ang="0">
                <a:pos x="172" y="1589"/>
              </a:cxn>
              <a:cxn ang="0">
                <a:pos x="154" y="1424"/>
              </a:cxn>
              <a:cxn ang="0">
                <a:pos x="139" y="1264"/>
              </a:cxn>
              <a:cxn ang="0">
                <a:pos x="127" y="1111"/>
              </a:cxn>
              <a:cxn ang="0">
                <a:pos x="120" y="965"/>
              </a:cxn>
              <a:cxn ang="0">
                <a:pos x="114" y="827"/>
              </a:cxn>
              <a:cxn ang="0">
                <a:pos x="109" y="699"/>
              </a:cxn>
              <a:cxn ang="0">
                <a:pos x="108" y="577"/>
              </a:cxn>
              <a:cxn ang="0">
                <a:pos x="108" y="467"/>
              </a:cxn>
              <a:cxn ang="0">
                <a:pos x="109" y="366"/>
              </a:cxn>
              <a:cxn ang="0">
                <a:pos x="111" y="275"/>
              </a:cxn>
              <a:cxn ang="0">
                <a:pos x="117" y="129"/>
              </a:cxn>
              <a:cxn ang="0">
                <a:pos x="117" y="129"/>
              </a:cxn>
              <a:cxn ang="0">
                <a:pos x="121" y="69"/>
              </a:cxn>
              <a:cxn ang="0">
                <a:pos x="127" y="0"/>
              </a:cxn>
              <a:cxn ang="0">
                <a:pos x="0" y="0"/>
              </a:cxn>
              <a:cxn ang="0">
                <a:pos x="0" y="4320"/>
              </a:cxn>
              <a:cxn ang="0">
                <a:pos x="218" y="4320"/>
              </a:cxn>
              <a:cxn ang="0">
                <a:pos x="218" y="4320"/>
              </a:cxn>
              <a:cxn ang="0">
                <a:pos x="239" y="4245"/>
              </a:cxn>
              <a:cxn ang="0">
                <a:pos x="265" y="4155"/>
              </a:cxn>
              <a:cxn ang="0">
                <a:pos x="298" y="4054"/>
              </a:cxn>
              <a:cxn ang="0">
                <a:pos x="317" y="3997"/>
              </a:cxn>
              <a:cxn ang="0">
                <a:pos x="338" y="3939"/>
              </a:cxn>
              <a:cxn ang="0">
                <a:pos x="362" y="3877"/>
              </a:cxn>
              <a:cxn ang="0">
                <a:pos x="387" y="3814"/>
              </a:cxn>
              <a:cxn ang="0">
                <a:pos x="416" y="3747"/>
              </a:cxn>
              <a:cxn ang="0">
                <a:pos x="446" y="3680"/>
              </a:cxn>
              <a:cxn ang="0">
                <a:pos x="480" y="3608"/>
              </a:cxn>
              <a:cxn ang="0">
                <a:pos x="516" y="3535"/>
              </a:cxn>
              <a:cxn ang="0">
                <a:pos x="553" y="3460"/>
              </a:cxn>
              <a:cxn ang="0">
                <a:pos x="595" y="3384"/>
              </a:cxn>
              <a:cxn ang="0">
                <a:pos x="595" y="3384"/>
              </a:cxn>
              <a:cxn ang="0">
                <a:pos x="544" y="3241"/>
              </a:cxn>
              <a:cxn ang="0">
                <a:pos x="498" y="3102"/>
              </a:cxn>
              <a:cxn ang="0">
                <a:pos x="453" y="2963"/>
              </a:cxn>
              <a:cxn ang="0">
                <a:pos x="413" y="2826"/>
              </a:cxn>
              <a:cxn ang="0">
                <a:pos x="375" y="2690"/>
              </a:cxn>
              <a:cxn ang="0">
                <a:pos x="341" y="2556"/>
              </a:cxn>
              <a:cxn ang="0">
                <a:pos x="311" y="2426"/>
              </a:cxn>
              <a:cxn ang="0">
                <a:pos x="284" y="2301"/>
              </a:cxn>
              <a:cxn ang="0">
                <a:pos x="284" y="2301"/>
              </a:cxn>
            </a:cxnLst>
            <a:rect l="0" t="0" r="r" b="b"/>
            <a:pathLst>
              <a:path w="595" h="4320">
                <a:moveTo>
                  <a:pt x="284" y="2301"/>
                </a:moveTo>
                <a:lnTo>
                  <a:pt x="284" y="2301"/>
                </a:lnTo>
                <a:lnTo>
                  <a:pt x="266" y="2208"/>
                </a:lnTo>
                <a:lnTo>
                  <a:pt x="250" y="2117"/>
                </a:lnTo>
                <a:lnTo>
                  <a:pt x="233" y="2025"/>
                </a:lnTo>
                <a:lnTo>
                  <a:pt x="218" y="1936"/>
                </a:lnTo>
                <a:lnTo>
                  <a:pt x="205" y="1847"/>
                </a:lnTo>
                <a:lnTo>
                  <a:pt x="193" y="1759"/>
                </a:lnTo>
                <a:lnTo>
                  <a:pt x="172" y="1589"/>
                </a:lnTo>
                <a:lnTo>
                  <a:pt x="154" y="1424"/>
                </a:lnTo>
                <a:lnTo>
                  <a:pt x="139" y="1264"/>
                </a:lnTo>
                <a:lnTo>
                  <a:pt x="127" y="1111"/>
                </a:lnTo>
                <a:lnTo>
                  <a:pt x="120" y="965"/>
                </a:lnTo>
                <a:lnTo>
                  <a:pt x="114" y="827"/>
                </a:lnTo>
                <a:lnTo>
                  <a:pt x="109" y="699"/>
                </a:lnTo>
                <a:lnTo>
                  <a:pt x="108" y="577"/>
                </a:lnTo>
                <a:lnTo>
                  <a:pt x="108" y="467"/>
                </a:lnTo>
                <a:lnTo>
                  <a:pt x="109" y="366"/>
                </a:lnTo>
                <a:lnTo>
                  <a:pt x="111" y="275"/>
                </a:lnTo>
                <a:lnTo>
                  <a:pt x="117" y="129"/>
                </a:lnTo>
                <a:lnTo>
                  <a:pt x="117" y="129"/>
                </a:lnTo>
                <a:lnTo>
                  <a:pt x="121" y="69"/>
                </a:lnTo>
                <a:lnTo>
                  <a:pt x="127" y="0"/>
                </a:lnTo>
                <a:lnTo>
                  <a:pt x="0" y="0"/>
                </a:lnTo>
                <a:lnTo>
                  <a:pt x="0" y="4320"/>
                </a:lnTo>
                <a:lnTo>
                  <a:pt x="218" y="4320"/>
                </a:lnTo>
                <a:lnTo>
                  <a:pt x="218" y="4320"/>
                </a:lnTo>
                <a:lnTo>
                  <a:pt x="239" y="4245"/>
                </a:lnTo>
                <a:lnTo>
                  <a:pt x="265" y="4155"/>
                </a:lnTo>
                <a:lnTo>
                  <a:pt x="298" y="4054"/>
                </a:lnTo>
                <a:lnTo>
                  <a:pt x="317" y="3997"/>
                </a:lnTo>
                <a:lnTo>
                  <a:pt x="338" y="3939"/>
                </a:lnTo>
                <a:lnTo>
                  <a:pt x="362" y="3877"/>
                </a:lnTo>
                <a:lnTo>
                  <a:pt x="387" y="3814"/>
                </a:lnTo>
                <a:lnTo>
                  <a:pt x="416" y="3747"/>
                </a:lnTo>
                <a:lnTo>
                  <a:pt x="446" y="3680"/>
                </a:lnTo>
                <a:lnTo>
                  <a:pt x="480" y="3608"/>
                </a:lnTo>
                <a:lnTo>
                  <a:pt x="516" y="3535"/>
                </a:lnTo>
                <a:lnTo>
                  <a:pt x="553" y="3460"/>
                </a:lnTo>
                <a:lnTo>
                  <a:pt x="595" y="3384"/>
                </a:lnTo>
                <a:lnTo>
                  <a:pt x="595" y="3384"/>
                </a:lnTo>
                <a:lnTo>
                  <a:pt x="544" y="3241"/>
                </a:lnTo>
                <a:lnTo>
                  <a:pt x="498" y="3102"/>
                </a:lnTo>
                <a:lnTo>
                  <a:pt x="453" y="2963"/>
                </a:lnTo>
                <a:lnTo>
                  <a:pt x="413" y="2826"/>
                </a:lnTo>
                <a:lnTo>
                  <a:pt x="375" y="2690"/>
                </a:lnTo>
                <a:lnTo>
                  <a:pt x="341" y="2556"/>
                </a:lnTo>
                <a:lnTo>
                  <a:pt x="311" y="2426"/>
                </a:lnTo>
                <a:lnTo>
                  <a:pt x="284" y="2301"/>
                </a:lnTo>
                <a:lnTo>
                  <a:pt x="284" y="2301"/>
                </a:lnTo>
              </a:path>
            </a:pathLst>
          </a:custGeom>
          <a:gradFill>
            <a:gsLst>
              <a:gs pos="57000">
                <a:schemeClr val="tx2">
                  <a:alpha val="85000"/>
                </a:schemeClr>
              </a:gs>
              <a:gs pos="100000">
                <a:schemeClr val="tx2"/>
              </a:gs>
            </a:gsLst>
            <a:lin ang="108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226482" y="-19050"/>
            <a:ext cx="11976101" cy="5384800"/>
          </a:xfrm>
          <a:custGeom>
            <a:avLst/>
            <a:gdLst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836 w 3531"/>
              <a:gd name="connsiteY53" fmla="*/ 378 h 3384"/>
              <a:gd name="connsiteX54" fmla="*/ 2761 w 3531"/>
              <a:gd name="connsiteY54" fmla="*/ 328 h 3384"/>
              <a:gd name="connsiteX55" fmla="*/ 2692 w 3531"/>
              <a:gd name="connsiteY55" fmla="*/ 277 h 3384"/>
              <a:gd name="connsiteX56" fmla="*/ 2629 w 3531"/>
              <a:gd name="connsiteY56" fmla="*/ 230 h 3384"/>
              <a:gd name="connsiteX57" fmla="*/ 2571 w 3531"/>
              <a:gd name="connsiteY57" fmla="*/ 185 h 3384"/>
              <a:gd name="connsiteX58" fmla="*/ 2519 w 3531"/>
              <a:gd name="connsiteY58" fmla="*/ 142 h 3384"/>
              <a:gd name="connsiteX59" fmla="*/ 2472 w 3531"/>
              <a:gd name="connsiteY59" fmla="*/ 102 h 3384"/>
              <a:gd name="connsiteX60" fmla="*/ 2429 w 3531"/>
              <a:gd name="connsiteY60" fmla="*/ 66 h 3384"/>
              <a:gd name="connsiteX61" fmla="*/ 2359 w 3531"/>
              <a:gd name="connsiteY61" fmla="*/ 0 h 3384"/>
              <a:gd name="connsiteX62" fmla="*/ 19 w 3531"/>
              <a:gd name="connsiteY62" fmla="*/ 0 h 3384"/>
              <a:gd name="connsiteX63" fmla="*/ 19 w 3531"/>
              <a:gd name="connsiteY63" fmla="*/ 0 h 3384"/>
              <a:gd name="connsiteX64" fmla="*/ 13 w 3531"/>
              <a:gd name="connsiteY64" fmla="*/ 69 h 3384"/>
              <a:gd name="connsiteX65" fmla="*/ 9 w 3531"/>
              <a:gd name="connsiteY65" fmla="*/ 129 h 3384"/>
              <a:gd name="connsiteX66" fmla="*/ 9 w 3531"/>
              <a:gd name="connsiteY66" fmla="*/ 129 h 3384"/>
              <a:gd name="connsiteX67" fmla="*/ 3 w 3531"/>
              <a:gd name="connsiteY67" fmla="*/ 275 h 3384"/>
              <a:gd name="connsiteX68" fmla="*/ 1 w 3531"/>
              <a:gd name="connsiteY68" fmla="*/ 366 h 3384"/>
              <a:gd name="connsiteX69" fmla="*/ 0 w 3531"/>
              <a:gd name="connsiteY69" fmla="*/ 467 h 3384"/>
              <a:gd name="connsiteX70" fmla="*/ 0 w 3531"/>
              <a:gd name="connsiteY70" fmla="*/ 577 h 3384"/>
              <a:gd name="connsiteX71" fmla="*/ 1 w 3531"/>
              <a:gd name="connsiteY71" fmla="*/ 699 h 3384"/>
              <a:gd name="connsiteX72" fmla="*/ 6 w 3531"/>
              <a:gd name="connsiteY72" fmla="*/ 827 h 3384"/>
              <a:gd name="connsiteX73" fmla="*/ 12 w 3531"/>
              <a:gd name="connsiteY73" fmla="*/ 965 h 3384"/>
              <a:gd name="connsiteX74" fmla="*/ 19 w 3531"/>
              <a:gd name="connsiteY74" fmla="*/ 1111 h 3384"/>
              <a:gd name="connsiteX75" fmla="*/ 31 w 3531"/>
              <a:gd name="connsiteY75" fmla="*/ 1264 h 3384"/>
              <a:gd name="connsiteX76" fmla="*/ 46 w 3531"/>
              <a:gd name="connsiteY76" fmla="*/ 1424 h 3384"/>
              <a:gd name="connsiteX77" fmla="*/ 64 w 3531"/>
              <a:gd name="connsiteY77" fmla="*/ 1589 h 3384"/>
              <a:gd name="connsiteX78" fmla="*/ 85 w 3531"/>
              <a:gd name="connsiteY78" fmla="*/ 1759 h 3384"/>
              <a:gd name="connsiteX79" fmla="*/ 97 w 3531"/>
              <a:gd name="connsiteY79" fmla="*/ 1847 h 3384"/>
              <a:gd name="connsiteX80" fmla="*/ 110 w 3531"/>
              <a:gd name="connsiteY80" fmla="*/ 1936 h 3384"/>
              <a:gd name="connsiteX81" fmla="*/ 125 w 3531"/>
              <a:gd name="connsiteY81" fmla="*/ 2025 h 3384"/>
              <a:gd name="connsiteX82" fmla="*/ 142 w 3531"/>
              <a:gd name="connsiteY82" fmla="*/ 2117 h 3384"/>
              <a:gd name="connsiteX83" fmla="*/ 158 w 3531"/>
              <a:gd name="connsiteY83" fmla="*/ 2208 h 3384"/>
              <a:gd name="connsiteX84" fmla="*/ 176 w 3531"/>
              <a:gd name="connsiteY84" fmla="*/ 2301 h 3384"/>
              <a:gd name="connsiteX85" fmla="*/ 176 w 3531"/>
              <a:gd name="connsiteY85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836 w 3531"/>
              <a:gd name="connsiteY53" fmla="*/ 378 h 3384"/>
              <a:gd name="connsiteX54" fmla="*/ 2761 w 3531"/>
              <a:gd name="connsiteY54" fmla="*/ 328 h 3384"/>
              <a:gd name="connsiteX55" fmla="*/ 2692 w 3531"/>
              <a:gd name="connsiteY55" fmla="*/ 277 h 3384"/>
              <a:gd name="connsiteX56" fmla="*/ 2629 w 3531"/>
              <a:gd name="connsiteY56" fmla="*/ 230 h 3384"/>
              <a:gd name="connsiteX57" fmla="*/ 2571 w 3531"/>
              <a:gd name="connsiteY57" fmla="*/ 185 h 3384"/>
              <a:gd name="connsiteX58" fmla="*/ 2519 w 3531"/>
              <a:gd name="connsiteY58" fmla="*/ 142 h 3384"/>
              <a:gd name="connsiteX59" fmla="*/ 2472 w 3531"/>
              <a:gd name="connsiteY59" fmla="*/ 102 h 3384"/>
              <a:gd name="connsiteX60" fmla="*/ 2359 w 3531"/>
              <a:gd name="connsiteY60" fmla="*/ 0 h 3384"/>
              <a:gd name="connsiteX61" fmla="*/ 19 w 3531"/>
              <a:gd name="connsiteY61" fmla="*/ 0 h 3384"/>
              <a:gd name="connsiteX62" fmla="*/ 19 w 3531"/>
              <a:gd name="connsiteY62" fmla="*/ 0 h 3384"/>
              <a:gd name="connsiteX63" fmla="*/ 13 w 3531"/>
              <a:gd name="connsiteY63" fmla="*/ 69 h 3384"/>
              <a:gd name="connsiteX64" fmla="*/ 9 w 3531"/>
              <a:gd name="connsiteY64" fmla="*/ 129 h 3384"/>
              <a:gd name="connsiteX65" fmla="*/ 9 w 3531"/>
              <a:gd name="connsiteY65" fmla="*/ 129 h 3384"/>
              <a:gd name="connsiteX66" fmla="*/ 3 w 3531"/>
              <a:gd name="connsiteY66" fmla="*/ 275 h 3384"/>
              <a:gd name="connsiteX67" fmla="*/ 1 w 3531"/>
              <a:gd name="connsiteY67" fmla="*/ 366 h 3384"/>
              <a:gd name="connsiteX68" fmla="*/ 0 w 3531"/>
              <a:gd name="connsiteY68" fmla="*/ 467 h 3384"/>
              <a:gd name="connsiteX69" fmla="*/ 0 w 3531"/>
              <a:gd name="connsiteY69" fmla="*/ 577 h 3384"/>
              <a:gd name="connsiteX70" fmla="*/ 1 w 3531"/>
              <a:gd name="connsiteY70" fmla="*/ 699 h 3384"/>
              <a:gd name="connsiteX71" fmla="*/ 6 w 3531"/>
              <a:gd name="connsiteY71" fmla="*/ 827 h 3384"/>
              <a:gd name="connsiteX72" fmla="*/ 12 w 3531"/>
              <a:gd name="connsiteY72" fmla="*/ 965 h 3384"/>
              <a:gd name="connsiteX73" fmla="*/ 19 w 3531"/>
              <a:gd name="connsiteY73" fmla="*/ 1111 h 3384"/>
              <a:gd name="connsiteX74" fmla="*/ 31 w 3531"/>
              <a:gd name="connsiteY74" fmla="*/ 1264 h 3384"/>
              <a:gd name="connsiteX75" fmla="*/ 46 w 3531"/>
              <a:gd name="connsiteY75" fmla="*/ 1424 h 3384"/>
              <a:gd name="connsiteX76" fmla="*/ 64 w 3531"/>
              <a:gd name="connsiteY76" fmla="*/ 1589 h 3384"/>
              <a:gd name="connsiteX77" fmla="*/ 85 w 3531"/>
              <a:gd name="connsiteY77" fmla="*/ 1759 h 3384"/>
              <a:gd name="connsiteX78" fmla="*/ 97 w 3531"/>
              <a:gd name="connsiteY78" fmla="*/ 1847 h 3384"/>
              <a:gd name="connsiteX79" fmla="*/ 110 w 3531"/>
              <a:gd name="connsiteY79" fmla="*/ 1936 h 3384"/>
              <a:gd name="connsiteX80" fmla="*/ 125 w 3531"/>
              <a:gd name="connsiteY80" fmla="*/ 2025 h 3384"/>
              <a:gd name="connsiteX81" fmla="*/ 142 w 3531"/>
              <a:gd name="connsiteY81" fmla="*/ 2117 h 3384"/>
              <a:gd name="connsiteX82" fmla="*/ 158 w 3531"/>
              <a:gd name="connsiteY82" fmla="*/ 2208 h 3384"/>
              <a:gd name="connsiteX83" fmla="*/ 176 w 3531"/>
              <a:gd name="connsiteY83" fmla="*/ 2301 h 3384"/>
              <a:gd name="connsiteX84" fmla="*/ 176 w 3531"/>
              <a:gd name="connsiteY84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836 w 3531"/>
              <a:gd name="connsiteY53" fmla="*/ 378 h 3384"/>
              <a:gd name="connsiteX54" fmla="*/ 2761 w 3531"/>
              <a:gd name="connsiteY54" fmla="*/ 328 h 3384"/>
              <a:gd name="connsiteX55" fmla="*/ 2692 w 3531"/>
              <a:gd name="connsiteY55" fmla="*/ 277 h 3384"/>
              <a:gd name="connsiteX56" fmla="*/ 2629 w 3531"/>
              <a:gd name="connsiteY56" fmla="*/ 230 h 3384"/>
              <a:gd name="connsiteX57" fmla="*/ 2571 w 3531"/>
              <a:gd name="connsiteY57" fmla="*/ 185 h 3384"/>
              <a:gd name="connsiteX58" fmla="*/ 2519 w 3531"/>
              <a:gd name="connsiteY58" fmla="*/ 142 h 3384"/>
              <a:gd name="connsiteX59" fmla="*/ 2359 w 3531"/>
              <a:gd name="connsiteY59" fmla="*/ 0 h 3384"/>
              <a:gd name="connsiteX60" fmla="*/ 19 w 3531"/>
              <a:gd name="connsiteY60" fmla="*/ 0 h 3384"/>
              <a:gd name="connsiteX61" fmla="*/ 19 w 3531"/>
              <a:gd name="connsiteY61" fmla="*/ 0 h 3384"/>
              <a:gd name="connsiteX62" fmla="*/ 13 w 3531"/>
              <a:gd name="connsiteY62" fmla="*/ 69 h 3384"/>
              <a:gd name="connsiteX63" fmla="*/ 9 w 3531"/>
              <a:gd name="connsiteY63" fmla="*/ 129 h 3384"/>
              <a:gd name="connsiteX64" fmla="*/ 9 w 3531"/>
              <a:gd name="connsiteY64" fmla="*/ 129 h 3384"/>
              <a:gd name="connsiteX65" fmla="*/ 3 w 3531"/>
              <a:gd name="connsiteY65" fmla="*/ 275 h 3384"/>
              <a:gd name="connsiteX66" fmla="*/ 1 w 3531"/>
              <a:gd name="connsiteY66" fmla="*/ 366 h 3384"/>
              <a:gd name="connsiteX67" fmla="*/ 0 w 3531"/>
              <a:gd name="connsiteY67" fmla="*/ 467 h 3384"/>
              <a:gd name="connsiteX68" fmla="*/ 0 w 3531"/>
              <a:gd name="connsiteY68" fmla="*/ 577 h 3384"/>
              <a:gd name="connsiteX69" fmla="*/ 1 w 3531"/>
              <a:gd name="connsiteY69" fmla="*/ 699 h 3384"/>
              <a:gd name="connsiteX70" fmla="*/ 6 w 3531"/>
              <a:gd name="connsiteY70" fmla="*/ 827 h 3384"/>
              <a:gd name="connsiteX71" fmla="*/ 12 w 3531"/>
              <a:gd name="connsiteY71" fmla="*/ 965 h 3384"/>
              <a:gd name="connsiteX72" fmla="*/ 19 w 3531"/>
              <a:gd name="connsiteY72" fmla="*/ 1111 h 3384"/>
              <a:gd name="connsiteX73" fmla="*/ 31 w 3531"/>
              <a:gd name="connsiteY73" fmla="*/ 1264 h 3384"/>
              <a:gd name="connsiteX74" fmla="*/ 46 w 3531"/>
              <a:gd name="connsiteY74" fmla="*/ 1424 h 3384"/>
              <a:gd name="connsiteX75" fmla="*/ 64 w 3531"/>
              <a:gd name="connsiteY75" fmla="*/ 1589 h 3384"/>
              <a:gd name="connsiteX76" fmla="*/ 85 w 3531"/>
              <a:gd name="connsiteY76" fmla="*/ 1759 h 3384"/>
              <a:gd name="connsiteX77" fmla="*/ 97 w 3531"/>
              <a:gd name="connsiteY77" fmla="*/ 1847 h 3384"/>
              <a:gd name="connsiteX78" fmla="*/ 110 w 3531"/>
              <a:gd name="connsiteY78" fmla="*/ 1936 h 3384"/>
              <a:gd name="connsiteX79" fmla="*/ 125 w 3531"/>
              <a:gd name="connsiteY79" fmla="*/ 2025 h 3384"/>
              <a:gd name="connsiteX80" fmla="*/ 142 w 3531"/>
              <a:gd name="connsiteY80" fmla="*/ 2117 h 3384"/>
              <a:gd name="connsiteX81" fmla="*/ 158 w 3531"/>
              <a:gd name="connsiteY81" fmla="*/ 2208 h 3384"/>
              <a:gd name="connsiteX82" fmla="*/ 176 w 3531"/>
              <a:gd name="connsiteY82" fmla="*/ 2301 h 3384"/>
              <a:gd name="connsiteX83" fmla="*/ 176 w 3531"/>
              <a:gd name="connsiteY83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836 w 3531"/>
              <a:gd name="connsiteY53" fmla="*/ 378 h 3384"/>
              <a:gd name="connsiteX54" fmla="*/ 2761 w 3531"/>
              <a:gd name="connsiteY54" fmla="*/ 328 h 3384"/>
              <a:gd name="connsiteX55" fmla="*/ 2692 w 3531"/>
              <a:gd name="connsiteY55" fmla="*/ 277 h 3384"/>
              <a:gd name="connsiteX56" fmla="*/ 2629 w 3531"/>
              <a:gd name="connsiteY56" fmla="*/ 230 h 3384"/>
              <a:gd name="connsiteX57" fmla="*/ 2571 w 3531"/>
              <a:gd name="connsiteY57" fmla="*/ 185 h 3384"/>
              <a:gd name="connsiteX58" fmla="*/ 2359 w 3531"/>
              <a:gd name="connsiteY58" fmla="*/ 0 h 3384"/>
              <a:gd name="connsiteX59" fmla="*/ 19 w 3531"/>
              <a:gd name="connsiteY59" fmla="*/ 0 h 3384"/>
              <a:gd name="connsiteX60" fmla="*/ 19 w 3531"/>
              <a:gd name="connsiteY60" fmla="*/ 0 h 3384"/>
              <a:gd name="connsiteX61" fmla="*/ 13 w 3531"/>
              <a:gd name="connsiteY61" fmla="*/ 69 h 3384"/>
              <a:gd name="connsiteX62" fmla="*/ 9 w 3531"/>
              <a:gd name="connsiteY62" fmla="*/ 129 h 3384"/>
              <a:gd name="connsiteX63" fmla="*/ 9 w 3531"/>
              <a:gd name="connsiteY63" fmla="*/ 129 h 3384"/>
              <a:gd name="connsiteX64" fmla="*/ 3 w 3531"/>
              <a:gd name="connsiteY64" fmla="*/ 275 h 3384"/>
              <a:gd name="connsiteX65" fmla="*/ 1 w 3531"/>
              <a:gd name="connsiteY65" fmla="*/ 366 h 3384"/>
              <a:gd name="connsiteX66" fmla="*/ 0 w 3531"/>
              <a:gd name="connsiteY66" fmla="*/ 467 h 3384"/>
              <a:gd name="connsiteX67" fmla="*/ 0 w 3531"/>
              <a:gd name="connsiteY67" fmla="*/ 577 h 3384"/>
              <a:gd name="connsiteX68" fmla="*/ 1 w 3531"/>
              <a:gd name="connsiteY68" fmla="*/ 699 h 3384"/>
              <a:gd name="connsiteX69" fmla="*/ 6 w 3531"/>
              <a:gd name="connsiteY69" fmla="*/ 827 h 3384"/>
              <a:gd name="connsiteX70" fmla="*/ 12 w 3531"/>
              <a:gd name="connsiteY70" fmla="*/ 965 h 3384"/>
              <a:gd name="connsiteX71" fmla="*/ 19 w 3531"/>
              <a:gd name="connsiteY71" fmla="*/ 1111 h 3384"/>
              <a:gd name="connsiteX72" fmla="*/ 31 w 3531"/>
              <a:gd name="connsiteY72" fmla="*/ 1264 h 3384"/>
              <a:gd name="connsiteX73" fmla="*/ 46 w 3531"/>
              <a:gd name="connsiteY73" fmla="*/ 1424 h 3384"/>
              <a:gd name="connsiteX74" fmla="*/ 64 w 3531"/>
              <a:gd name="connsiteY74" fmla="*/ 1589 h 3384"/>
              <a:gd name="connsiteX75" fmla="*/ 85 w 3531"/>
              <a:gd name="connsiteY75" fmla="*/ 1759 h 3384"/>
              <a:gd name="connsiteX76" fmla="*/ 97 w 3531"/>
              <a:gd name="connsiteY76" fmla="*/ 1847 h 3384"/>
              <a:gd name="connsiteX77" fmla="*/ 110 w 3531"/>
              <a:gd name="connsiteY77" fmla="*/ 1936 h 3384"/>
              <a:gd name="connsiteX78" fmla="*/ 125 w 3531"/>
              <a:gd name="connsiteY78" fmla="*/ 2025 h 3384"/>
              <a:gd name="connsiteX79" fmla="*/ 142 w 3531"/>
              <a:gd name="connsiteY79" fmla="*/ 2117 h 3384"/>
              <a:gd name="connsiteX80" fmla="*/ 158 w 3531"/>
              <a:gd name="connsiteY80" fmla="*/ 2208 h 3384"/>
              <a:gd name="connsiteX81" fmla="*/ 176 w 3531"/>
              <a:gd name="connsiteY81" fmla="*/ 2301 h 3384"/>
              <a:gd name="connsiteX82" fmla="*/ 176 w 3531"/>
              <a:gd name="connsiteY82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836 w 3531"/>
              <a:gd name="connsiteY53" fmla="*/ 378 h 3384"/>
              <a:gd name="connsiteX54" fmla="*/ 2761 w 3531"/>
              <a:gd name="connsiteY54" fmla="*/ 328 h 3384"/>
              <a:gd name="connsiteX55" fmla="*/ 2692 w 3531"/>
              <a:gd name="connsiteY55" fmla="*/ 277 h 3384"/>
              <a:gd name="connsiteX56" fmla="*/ 2629 w 3531"/>
              <a:gd name="connsiteY56" fmla="*/ 230 h 3384"/>
              <a:gd name="connsiteX57" fmla="*/ 2359 w 3531"/>
              <a:gd name="connsiteY57" fmla="*/ 0 h 3384"/>
              <a:gd name="connsiteX58" fmla="*/ 19 w 3531"/>
              <a:gd name="connsiteY58" fmla="*/ 0 h 3384"/>
              <a:gd name="connsiteX59" fmla="*/ 19 w 3531"/>
              <a:gd name="connsiteY59" fmla="*/ 0 h 3384"/>
              <a:gd name="connsiteX60" fmla="*/ 13 w 3531"/>
              <a:gd name="connsiteY60" fmla="*/ 69 h 3384"/>
              <a:gd name="connsiteX61" fmla="*/ 9 w 3531"/>
              <a:gd name="connsiteY61" fmla="*/ 129 h 3384"/>
              <a:gd name="connsiteX62" fmla="*/ 9 w 3531"/>
              <a:gd name="connsiteY62" fmla="*/ 129 h 3384"/>
              <a:gd name="connsiteX63" fmla="*/ 3 w 3531"/>
              <a:gd name="connsiteY63" fmla="*/ 275 h 3384"/>
              <a:gd name="connsiteX64" fmla="*/ 1 w 3531"/>
              <a:gd name="connsiteY64" fmla="*/ 366 h 3384"/>
              <a:gd name="connsiteX65" fmla="*/ 0 w 3531"/>
              <a:gd name="connsiteY65" fmla="*/ 467 h 3384"/>
              <a:gd name="connsiteX66" fmla="*/ 0 w 3531"/>
              <a:gd name="connsiteY66" fmla="*/ 577 h 3384"/>
              <a:gd name="connsiteX67" fmla="*/ 1 w 3531"/>
              <a:gd name="connsiteY67" fmla="*/ 699 h 3384"/>
              <a:gd name="connsiteX68" fmla="*/ 6 w 3531"/>
              <a:gd name="connsiteY68" fmla="*/ 827 h 3384"/>
              <a:gd name="connsiteX69" fmla="*/ 12 w 3531"/>
              <a:gd name="connsiteY69" fmla="*/ 965 h 3384"/>
              <a:gd name="connsiteX70" fmla="*/ 19 w 3531"/>
              <a:gd name="connsiteY70" fmla="*/ 1111 h 3384"/>
              <a:gd name="connsiteX71" fmla="*/ 31 w 3531"/>
              <a:gd name="connsiteY71" fmla="*/ 1264 h 3384"/>
              <a:gd name="connsiteX72" fmla="*/ 46 w 3531"/>
              <a:gd name="connsiteY72" fmla="*/ 1424 h 3384"/>
              <a:gd name="connsiteX73" fmla="*/ 64 w 3531"/>
              <a:gd name="connsiteY73" fmla="*/ 1589 h 3384"/>
              <a:gd name="connsiteX74" fmla="*/ 85 w 3531"/>
              <a:gd name="connsiteY74" fmla="*/ 1759 h 3384"/>
              <a:gd name="connsiteX75" fmla="*/ 97 w 3531"/>
              <a:gd name="connsiteY75" fmla="*/ 1847 h 3384"/>
              <a:gd name="connsiteX76" fmla="*/ 110 w 3531"/>
              <a:gd name="connsiteY76" fmla="*/ 1936 h 3384"/>
              <a:gd name="connsiteX77" fmla="*/ 125 w 3531"/>
              <a:gd name="connsiteY77" fmla="*/ 2025 h 3384"/>
              <a:gd name="connsiteX78" fmla="*/ 142 w 3531"/>
              <a:gd name="connsiteY78" fmla="*/ 2117 h 3384"/>
              <a:gd name="connsiteX79" fmla="*/ 158 w 3531"/>
              <a:gd name="connsiteY79" fmla="*/ 2208 h 3384"/>
              <a:gd name="connsiteX80" fmla="*/ 176 w 3531"/>
              <a:gd name="connsiteY80" fmla="*/ 2301 h 3384"/>
              <a:gd name="connsiteX81" fmla="*/ 176 w 3531"/>
              <a:gd name="connsiteY81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836 w 3531"/>
              <a:gd name="connsiteY53" fmla="*/ 378 h 3384"/>
              <a:gd name="connsiteX54" fmla="*/ 2761 w 3531"/>
              <a:gd name="connsiteY54" fmla="*/ 328 h 3384"/>
              <a:gd name="connsiteX55" fmla="*/ 2692 w 3531"/>
              <a:gd name="connsiteY55" fmla="*/ 277 h 3384"/>
              <a:gd name="connsiteX56" fmla="*/ 2359 w 3531"/>
              <a:gd name="connsiteY56" fmla="*/ 0 h 3384"/>
              <a:gd name="connsiteX57" fmla="*/ 19 w 3531"/>
              <a:gd name="connsiteY57" fmla="*/ 0 h 3384"/>
              <a:gd name="connsiteX58" fmla="*/ 19 w 3531"/>
              <a:gd name="connsiteY58" fmla="*/ 0 h 3384"/>
              <a:gd name="connsiteX59" fmla="*/ 13 w 3531"/>
              <a:gd name="connsiteY59" fmla="*/ 69 h 3384"/>
              <a:gd name="connsiteX60" fmla="*/ 9 w 3531"/>
              <a:gd name="connsiteY60" fmla="*/ 129 h 3384"/>
              <a:gd name="connsiteX61" fmla="*/ 9 w 3531"/>
              <a:gd name="connsiteY61" fmla="*/ 129 h 3384"/>
              <a:gd name="connsiteX62" fmla="*/ 3 w 3531"/>
              <a:gd name="connsiteY62" fmla="*/ 275 h 3384"/>
              <a:gd name="connsiteX63" fmla="*/ 1 w 3531"/>
              <a:gd name="connsiteY63" fmla="*/ 366 h 3384"/>
              <a:gd name="connsiteX64" fmla="*/ 0 w 3531"/>
              <a:gd name="connsiteY64" fmla="*/ 467 h 3384"/>
              <a:gd name="connsiteX65" fmla="*/ 0 w 3531"/>
              <a:gd name="connsiteY65" fmla="*/ 577 h 3384"/>
              <a:gd name="connsiteX66" fmla="*/ 1 w 3531"/>
              <a:gd name="connsiteY66" fmla="*/ 699 h 3384"/>
              <a:gd name="connsiteX67" fmla="*/ 6 w 3531"/>
              <a:gd name="connsiteY67" fmla="*/ 827 h 3384"/>
              <a:gd name="connsiteX68" fmla="*/ 12 w 3531"/>
              <a:gd name="connsiteY68" fmla="*/ 965 h 3384"/>
              <a:gd name="connsiteX69" fmla="*/ 19 w 3531"/>
              <a:gd name="connsiteY69" fmla="*/ 1111 h 3384"/>
              <a:gd name="connsiteX70" fmla="*/ 31 w 3531"/>
              <a:gd name="connsiteY70" fmla="*/ 1264 h 3384"/>
              <a:gd name="connsiteX71" fmla="*/ 46 w 3531"/>
              <a:gd name="connsiteY71" fmla="*/ 1424 h 3384"/>
              <a:gd name="connsiteX72" fmla="*/ 64 w 3531"/>
              <a:gd name="connsiteY72" fmla="*/ 1589 h 3384"/>
              <a:gd name="connsiteX73" fmla="*/ 85 w 3531"/>
              <a:gd name="connsiteY73" fmla="*/ 1759 h 3384"/>
              <a:gd name="connsiteX74" fmla="*/ 97 w 3531"/>
              <a:gd name="connsiteY74" fmla="*/ 1847 h 3384"/>
              <a:gd name="connsiteX75" fmla="*/ 110 w 3531"/>
              <a:gd name="connsiteY75" fmla="*/ 1936 h 3384"/>
              <a:gd name="connsiteX76" fmla="*/ 125 w 3531"/>
              <a:gd name="connsiteY76" fmla="*/ 2025 h 3384"/>
              <a:gd name="connsiteX77" fmla="*/ 142 w 3531"/>
              <a:gd name="connsiteY77" fmla="*/ 2117 h 3384"/>
              <a:gd name="connsiteX78" fmla="*/ 158 w 3531"/>
              <a:gd name="connsiteY78" fmla="*/ 2208 h 3384"/>
              <a:gd name="connsiteX79" fmla="*/ 176 w 3531"/>
              <a:gd name="connsiteY79" fmla="*/ 2301 h 3384"/>
              <a:gd name="connsiteX80" fmla="*/ 176 w 3531"/>
              <a:gd name="connsiteY80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836 w 3531"/>
              <a:gd name="connsiteY53" fmla="*/ 378 h 3384"/>
              <a:gd name="connsiteX54" fmla="*/ 2761 w 3531"/>
              <a:gd name="connsiteY54" fmla="*/ 328 h 3384"/>
              <a:gd name="connsiteX55" fmla="*/ 2359 w 3531"/>
              <a:gd name="connsiteY55" fmla="*/ 0 h 3384"/>
              <a:gd name="connsiteX56" fmla="*/ 19 w 3531"/>
              <a:gd name="connsiteY56" fmla="*/ 0 h 3384"/>
              <a:gd name="connsiteX57" fmla="*/ 19 w 3531"/>
              <a:gd name="connsiteY57" fmla="*/ 0 h 3384"/>
              <a:gd name="connsiteX58" fmla="*/ 13 w 3531"/>
              <a:gd name="connsiteY58" fmla="*/ 69 h 3384"/>
              <a:gd name="connsiteX59" fmla="*/ 9 w 3531"/>
              <a:gd name="connsiteY59" fmla="*/ 129 h 3384"/>
              <a:gd name="connsiteX60" fmla="*/ 9 w 3531"/>
              <a:gd name="connsiteY60" fmla="*/ 129 h 3384"/>
              <a:gd name="connsiteX61" fmla="*/ 3 w 3531"/>
              <a:gd name="connsiteY61" fmla="*/ 275 h 3384"/>
              <a:gd name="connsiteX62" fmla="*/ 1 w 3531"/>
              <a:gd name="connsiteY62" fmla="*/ 366 h 3384"/>
              <a:gd name="connsiteX63" fmla="*/ 0 w 3531"/>
              <a:gd name="connsiteY63" fmla="*/ 467 h 3384"/>
              <a:gd name="connsiteX64" fmla="*/ 0 w 3531"/>
              <a:gd name="connsiteY64" fmla="*/ 577 h 3384"/>
              <a:gd name="connsiteX65" fmla="*/ 1 w 3531"/>
              <a:gd name="connsiteY65" fmla="*/ 699 h 3384"/>
              <a:gd name="connsiteX66" fmla="*/ 6 w 3531"/>
              <a:gd name="connsiteY66" fmla="*/ 827 h 3384"/>
              <a:gd name="connsiteX67" fmla="*/ 12 w 3531"/>
              <a:gd name="connsiteY67" fmla="*/ 965 h 3384"/>
              <a:gd name="connsiteX68" fmla="*/ 19 w 3531"/>
              <a:gd name="connsiteY68" fmla="*/ 1111 h 3384"/>
              <a:gd name="connsiteX69" fmla="*/ 31 w 3531"/>
              <a:gd name="connsiteY69" fmla="*/ 1264 h 3384"/>
              <a:gd name="connsiteX70" fmla="*/ 46 w 3531"/>
              <a:gd name="connsiteY70" fmla="*/ 1424 h 3384"/>
              <a:gd name="connsiteX71" fmla="*/ 64 w 3531"/>
              <a:gd name="connsiteY71" fmla="*/ 1589 h 3384"/>
              <a:gd name="connsiteX72" fmla="*/ 85 w 3531"/>
              <a:gd name="connsiteY72" fmla="*/ 1759 h 3384"/>
              <a:gd name="connsiteX73" fmla="*/ 97 w 3531"/>
              <a:gd name="connsiteY73" fmla="*/ 1847 h 3384"/>
              <a:gd name="connsiteX74" fmla="*/ 110 w 3531"/>
              <a:gd name="connsiteY74" fmla="*/ 1936 h 3384"/>
              <a:gd name="connsiteX75" fmla="*/ 125 w 3531"/>
              <a:gd name="connsiteY75" fmla="*/ 2025 h 3384"/>
              <a:gd name="connsiteX76" fmla="*/ 142 w 3531"/>
              <a:gd name="connsiteY76" fmla="*/ 2117 h 3384"/>
              <a:gd name="connsiteX77" fmla="*/ 158 w 3531"/>
              <a:gd name="connsiteY77" fmla="*/ 2208 h 3384"/>
              <a:gd name="connsiteX78" fmla="*/ 176 w 3531"/>
              <a:gd name="connsiteY78" fmla="*/ 2301 h 3384"/>
              <a:gd name="connsiteX79" fmla="*/ 176 w 3531"/>
              <a:gd name="connsiteY79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836 w 3531"/>
              <a:gd name="connsiteY53" fmla="*/ 378 h 3384"/>
              <a:gd name="connsiteX54" fmla="*/ 2359 w 3531"/>
              <a:gd name="connsiteY54" fmla="*/ 0 h 3384"/>
              <a:gd name="connsiteX55" fmla="*/ 19 w 3531"/>
              <a:gd name="connsiteY55" fmla="*/ 0 h 3384"/>
              <a:gd name="connsiteX56" fmla="*/ 19 w 3531"/>
              <a:gd name="connsiteY56" fmla="*/ 0 h 3384"/>
              <a:gd name="connsiteX57" fmla="*/ 13 w 3531"/>
              <a:gd name="connsiteY57" fmla="*/ 69 h 3384"/>
              <a:gd name="connsiteX58" fmla="*/ 9 w 3531"/>
              <a:gd name="connsiteY58" fmla="*/ 129 h 3384"/>
              <a:gd name="connsiteX59" fmla="*/ 9 w 3531"/>
              <a:gd name="connsiteY59" fmla="*/ 129 h 3384"/>
              <a:gd name="connsiteX60" fmla="*/ 3 w 3531"/>
              <a:gd name="connsiteY60" fmla="*/ 275 h 3384"/>
              <a:gd name="connsiteX61" fmla="*/ 1 w 3531"/>
              <a:gd name="connsiteY61" fmla="*/ 366 h 3384"/>
              <a:gd name="connsiteX62" fmla="*/ 0 w 3531"/>
              <a:gd name="connsiteY62" fmla="*/ 467 h 3384"/>
              <a:gd name="connsiteX63" fmla="*/ 0 w 3531"/>
              <a:gd name="connsiteY63" fmla="*/ 577 h 3384"/>
              <a:gd name="connsiteX64" fmla="*/ 1 w 3531"/>
              <a:gd name="connsiteY64" fmla="*/ 699 h 3384"/>
              <a:gd name="connsiteX65" fmla="*/ 6 w 3531"/>
              <a:gd name="connsiteY65" fmla="*/ 827 h 3384"/>
              <a:gd name="connsiteX66" fmla="*/ 12 w 3531"/>
              <a:gd name="connsiteY66" fmla="*/ 965 h 3384"/>
              <a:gd name="connsiteX67" fmla="*/ 19 w 3531"/>
              <a:gd name="connsiteY67" fmla="*/ 1111 h 3384"/>
              <a:gd name="connsiteX68" fmla="*/ 31 w 3531"/>
              <a:gd name="connsiteY68" fmla="*/ 1264 h 3384"/>
              <a:gd name="connsiteX69" fmla="*/ 46 w 3531"/>
              <a:gd name="connsiteY69" fmla="*/ 1424 h 3384"/>
              <a:gd name="connsiteX70" fmla="*/ 64 w 3531"/>
              <a:gd name="connsiteY70" fmla="*/ 1589 h 3384"/>
              <a:gd name="connsiteX71" fmla="*/ 85 w 3531"/>
              <a:gd name="connsiteY71" fmla="*/ 1759 h 3384"/>
              <a:gd name="connsiteX72" fmla="*/ 97 w 3531"/>
              <a:gd name="connsiteY72" fmla="*/ 1847 h 3384"/>
              <a:gd name="connsiteX73" fmla="*/ 110 w 3531"/>
              <a:gd name="connsiteY73" fmla="*/ 1936 h 3384"/>
              <a:gd name="connsiteX74" fmla="*/ 125 w 3531"/>
              <a:gd name="connsiteY74" fmla="*/ 2025 h 3384"/>
              <a:gd name="connsiteX75" fmla="*/ 142 w 3531"/>
              <a:gd name="connsiteY75" fmla="*/ 2117 h 3384"/>
              <a:gd name="connsiteX76" fmla="*/ 158 w 3531"/>
              <a:gd name="connsiteY76" fmla="*/ 2208 h 3384"/>
              <a:gd name="connsiteX77" fmla="*/ 176 w 3531"/>
              <a:gd name="connsiteY77" fmla="*/ 2301 h 3384"/>
              <a:gd name="connsiteX78" fmla="*/ 176 w 3531"/>
              <a:gd name="connsiteY78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917 w 3531"/>
              <a:gd name="connsiteY52" fmla="*/ 432 h 3384"/>
              <a:gd name="connsiteX53" fmla="*/ 2359 w 3531"/>
              <a:gd name="connsiteY53" fmla="*/ 0 h 3384"/>
              <a:gd name="connsiteX54" fmla="*/ 19 w 3531"/>
              <a:gd name="connsiteY54" fmla="*/ 0 h 3384"/>
              <a:gd name="connsiteX55" fmla="*/ 19 w 3531"/>
              <a:gd name="connsiteY55" fmla="*/ 0 h 3384"/>
              <a:gd name="connsiteX56" fmla="*/ 13 w 3531"/>
              <a:gd name="connsiteY56" fmla="*/ 69 h 3384"/>
              <a:gd name="connsiteX57" fmla="*/ 9 w 3531"/>
              <a:gd name="connsiteY57" fmla="*/ 129 h 3384"/>
              <a:gd name="connsiteX58" fmla="*/ 9 w 3531"/>
              <a:gd name="connsiteY58" fmla="*/ 129 h 3384"/>
              <a:gd name="connsiteX59" fmla="*/ 3 w 3531"/>
              <a:gd name="connsiteY59" fmla="*/ 275 h 3384"/>
              <a:gd name="connsiteX60" fmla="*/ 1 w 3531"/>
              <a:gd name="connsiteY60" fmla="*/ 366 h 3384"/>
              <a:gd name="connsiteX61" fmla="*/ 0 w 3531"/>
              <a:gd name="connsiteY61" fmla="*/ 467 h 3384"/>
              <a:gd name="connsiteX62" fmla="*/ 0 w 3531"/>
              <a:gd name="connsiteY62" fmla="*/ 577 h 3384"/>
              <a:gd name="connsiteX63" fmla="*/ 1 w 3531"/>
              <a:gd name="connsiteY63" fmla="*/ 699 h 3384"/>
              <a:gd name="connsiteX64" fmla="*/ 6 w 3531"/>
              <a:gd name="connsiteY64" fmla="*/ 827 h 3384"/>
              <a:gd name="connsiteX65" fmla="*/ 12 w 3531"/>
              <a:gd name="connsiteY65" fmla="*/ 965 h 3384"/>
              <a:gd name="connsiteX66" fmla="*/ 19 w 3531"/>
              <a:gd name="connsiteY66" fmla="*/ 1111 h 3384"/>
              <a:gd name="connsiteX67" fmla="*/ 31 w 3531"/>
              <a:gd name="connsiteY67" fmla="*/ 1264 h 3384"/>
              <a:gd name="connsiteX68" fmla="*/ 46 w 3531"/>
              <a:gd name="connsiteY68" fmla="*/ 1424 h 3384"/>
              <a:gd name="connsiteX69" fmla="*/ 64 w 3531"/>
              <a:gd name="connsiteY69" fmla="*/ 1589 h 3384"/>
              <a:gd name="connsiteX70" fmla="*/ 85 w 3531"/>
              <a:gd name="connsiteY70" fmla="*/ 1759 h 3384"/>
              <a:gd name="connsiteX71" fmla="*/ 97 w 3531"/>
              <a:gd name="connsiteY71" fmla="*/ 1847 h 3384"/>
              <a:gd name="connsiteX72" fmla="*/ 110 w 3531"/>
              <a:gd name="connsiteY72" fmla="*/ 1936 h 3384"/>
              <a:gd name="connsiteX73" fmla="*/ 125 w 3531"/>
              <a:gd name="connsiteY73" fmla="*/ 2025 h 3384"/>
              <a:gd name="connsiteX74" fmla="*/ 142 w 3531"/>
              <a:gd name="connsiteY74" fmla="*/ 2117 h 3384"/>
              <a:gd name="connsiteX75" fmla="*/ 158 w 3531"/>
              <a:gd name="connsiteY75" fmla="*/ 2208 h 3384"/>
              <a:gd name="connsiteX76" fmla="*/ 176 w 3531"/>
              <a:gd name="connsiteY76" fmla="*/ 2301 h 3384"/>
              <a:gd name="connsiteX77" fmla="*/ 176 w 3531"/>
              <a:gd name="connsiteY77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3002 w 3531"/>
              <a:gd name="connsiteY51" fmla="*/ 489 h 3384"/>
              <a:gd name="connsiteX52" fmla="*/ 2359 w 3531"/>
              <a:gd name="connsiteY52" fmla="*/ 0 h 3384"/>
              <a:gd name="connsiteX53" fmla="*/ 19 w 3531"/>
              <a:gd name="connsiteY53" fmla="*/ 0 h 3384"/>
              <a:gd name="connsiteX54" fmla="*/ 19 w 3531"/>
              <a:gd name="connsiteY54" fmla="*/ 0 h 3384"/>
              <a:gd name="connsiteX55" fmla="*/ 13 w 3531"/>
              <a:gd name="connsiteY55" fmla="*/ 69 h 3384"/>
              <a:gd name="connsiteX56" fmla="*/ 9 w 3531"/>
              <a:gd name="connsiteY56" fmla="*/ 129 h 3384"/>
              <a:gd name="connsiteX57" fmla="*/ 9 w 3531"/>
              <a:gd name="connsiteY57" fmla="*/ 129 h 3384"/>
              <a:gd name="connsiteX58" fmla="*/ 3 w 3531"/>
              <a:gd name="connsiteY58" fmla="*/ 275 h 3384"/>
              <a:gd name="connsiteX59" fmla="*/ 1 w 3531"/>
              <a:gd name="connsiteY59" fmla="*/ 366 h 3384"/>
              <a:gd name="connsiteX60" fmla="*/ 0 w 3531"/>
              <a:gd name="connsiteY60" fmla="*/ 467 h 3384"/>
              <a:gd name="connsiteX61" fmla="*/ 0 w 3531"/>
              <a:gd name="connsiteY61" fmla="*/ 577 h 3384"/>
              <a:gd name="connsiteX62" fmla="*/ 1 w 3531"/>
              <a:gd name="connsiteY62" fmla="*/ 699 h 3384"/>
              <a:gd name="connsiteX63" fmla="*/ 6 w 3531"/>
              <a:gd name="connsiteY63" fmla="*/ 827 h 3384"/>
              <a:gd name="connsiteX64" fmla="*/ 12 w 3531"/>
              <a:gd name="connsiteY64" fmla="*/ 965 h 3384"/>
              <a:gd name="connsiteX65" fmla="*/ 19 w 3531"/>
              <a:gd name="connsiteY65" fmla="*/ 1111 h 3384"/>
              <a:gd name="connsiteX66" fmla="*/ 31 w 3531"/>
              <a:gd name="connsiteY66" fmla="*/ 1264 h 3384"/>
              <a:gd name="connsiteX67" fmla="*/ 46 w 3531"/>
              <a:gd name="connsiteY67" fmla="*/ 1424 h 3384"/>
              <a:gd name="connsiteX68" fmla="*/ 64 w 3531"/>
              <a:gd name="connsiteY68" fmla="*/ 1589 h 3384"/>
              <a:gd name="connsiteX69" fmla="*/ 85 w 3531"/>
              <a:gd name="connsiteY69" fmla="*/ 1759 h 3384"/>
              <a:gd name="connsiteX70" fmla="*/ 97 w 3531"/>
              <a:gd name="connsiteY70" fmla="*/ 1847 h 3384"/>
              <a:gd name="connsiteX71" fmla="*/ 110 w 3531"/>
              <a:gd name="connsiteY71" fmla="*/ 1936 h 3384"/>
              <a:gd name="connsiteX72" fmla="*/ 125 w 3531"/>
              <a:gd name="connsiteY72" fmla="*/ 2025 h 3384"/>
              <a:gd name="connsiteX73" fmla="*/ 142 w 3531"/>
              <a:gd name="connsiteY73" fmla="*/ 2117 h 3384"/>
              <a:gd name="connsiteX74" fmla="*/ 158 w 3531"/>
              <a:gd name="connsiteY74" fmla="*/ 2208 h 3384"/>
              <a:gd name="connsiteX75" fmla="*/ 176 w 3531"/>
              <a:gd name="connsiteY75" fmla="*/ 2301 h 3384"/>
              <a:gd name="connsiteX76" fmla="*/ 176 w 3531"/>
              <a:gd name="connsiteY76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195 w 3531"/>
              <a:gd name="connsiteY49" fmla="*/ 604 h 3384"/>
              <a:gd name="connsiteX50" fmla="*/ 3095 w 3531"/>
              <a:gd name="connsiteY50" fmla="*/ 546 h 3384"/>
              <a:gd name="connsiteX51" fmla="*/ 2359 w 3531"/>
              <a:gd name="connsiteY51" fmla="*/ 0 h 3384"/>
              <a:gd name="connsiteX52" fmla="*/ 19 w 3531"/>
              <a:gd name="connsiteY52" fmla="*/ 0 h 3384"/>
              <a:gd name="connsiteX53" fmla="*/ 19 w 3531"/>
              <a:gd name="connsiteY53" fmla="*/ 0 h 3384"/>
              <a:gd name="connsiteX54" fmla="*/ 13 w 3531"/>
              <a:gd name="connsiteY54" fmla="*/ 69 h 3384"/>
              <a:gd name="connsiteX55" fmla="*/ 9 w 3531"/>
              <a:gd name="connsiteY55" fmla="*/ 129 h 3384"/>
              <a:gd name="connsiteX56" fmla="*/ 9 w 3531"/>
              <a:gd name="connsiteY56" fmla="*/ 129 h 3384"/>
              <a:gd name="connsiteX57" fmla="*/ 3 w 3531"/>
              <a:gd name="connsiteY57" fmla="*/ 275 h 3384"/>
              <a:gd name="connsiteX58" fmla="*/ 1 w 3531"/>
              <a:gd name="connsiteY58" fmla="*/ 366 h 3384"/>
              <a:gd name="connsiteX59" fmla="*/ 0 w 3531"/>
              <a:gd name="connsiteY59" fmla="*/ 467 h 3384"/>
              <a:gd name="connsiteX60" fmla="*/ 0 w 3531"/>
              <a:gd name="connsiteY60" fmla="*/ 577 h 3384"/>
              <a:gd name="connsiteX61" fmla="*/ 1 w 3531"/>
              <a:gd name="connsiteY61" fmla="*/ 699 h 3384"/>
              <a:gd name="connsiteX62" fmla="*/ 6 w 3531"/>
              <a:gd name="connsiteY62" fmla="*/ 827 h 3384"/>
              <a:gd name="connsiteX63" fmla="*/ 12 w 3531"/>
              <a:gd name="connsiteY63" fmla="*/ 965 h 3384"/>
              <a:gd name="connsiteX64" fmla="*/ 19 w 3531"/>
              <a:gd name="connsiteY64" fmla="*/ 1111 h 3384"/>
              <a:gd name="connsiteX65" fmla="*/ 31 w 3531"/>
              <a:gd name="connsiteY65" fmla="*/ 1264 h 3384"/>
              <a:gd name="connsiteX66" fmla="*/ 46 w 3531"/>
              <a:gd name="connsiteY66" fmla="*/ 1424 h 3384"/>
              <a:gd name="connsiteX67" fmla="*/ 64 w 3531"/>
              <a:gd name="connsiteY67" fmla="*/ 1589 h 3384"/>
              <a:gd name="connsiteX68" fmla="*/ 85 w 3531"/>
              <a:gd name="connsiteY68" fmla="*/ 1759 h 3384"/>
              <a:gd name="connsiteX69" fmla="*/ 97 w 3531"/>
              <a:gd name="connsiteY69" fmla="*/ 1847 h 3384"/>
              <a:gd name="connsiteX70" fmla="*/ 110 w 3531"/>
              <a:gd name="connsiteY70" fmla="*/ 1936 h 3384"/>
              <a:gd name="connsiteX71" fmla="*/ 125 w 3531"/>
              <a:gd name="connsiteY71" fmla="*/ 2025 h 3384"/>
              <a:gd name="connsiteX72" fmla="*/ 142 w 3531"/>
              <a:gd name="connsiteY72" fmla="*/ 2117 h 3384"/>
              <a:gd name="connsiteX73" fmla="*/ 158 w 3531"/>
              <a:gd name="connsiteY73" fmla="*/ 2208 h 3384"/>
              <a:gd name="connsiteX74" fmla="*/ 176 w 3531"/>
              <a:gd name="connsiteY74" fmla="*/ 2301 h 3384"/>
              <a:gd name="connsiteX75" fmla="*/ 176 w 3531"/>
              <a:gd name="connsiteY75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300 w 3531"/>
              <a:gd name="connsiteY48" fmla="*/ 666 h 3384"/>
              <a:gd name="connsiteX49" fmla="*/ 3095 w 3531"/>
              <a:gd name="connsiteY49" fmla="*/ 546 h 3384"/>
              <a:gd name="connsiteX50" fmla="*/ 2359 w 3531"/>
              <a:gd name="connsiteY50" fmla="*/ 0 h 3384"/>
              <a:gd name="connsiteX51" fmla="*/ 19 w 3531"/>
              <a:gd name="connsiteY51" fmla="*/ 0 h 3384"/>
              <a:gd name="connsiteX52" fmla="*/ 19 w 3531"/>
              <a:gd name="connsiteY52" fmla="*/ 0 h 3384"/>
              <a:gd name="connsiteX53" fmla="*/ 13 w 3531"/>
              <a:gd name="connsiteY53" fmla="*/ 69 h 3384"/>
              <a:gd name="connsiteX54" fmla="*/ 9 w 3531"/>
              <a:gd name="connsiteY54" fmla="*/ 129 h 3384"/>
              <a:gd name="connsiteX55" fmla="*/ 9 w 3531"/>
              <a:gd name="connsiteY55" fmla="*/ 129 h 3384"/>
              <a:gd name="connsiteX56" fmla="*/ 3 w 3531"/>
              <a:gd name="connsiteY56" fmla="*/ 275 h 3384"/>
              <a:gd name="connsiteX57" fmla="*/ 1 w 3531"/>
              <a:gd name="connsiteY57" fmla="*/ 366 h 3384"/>
              <a:gd name="connsiteX58" fmla="*/ 0 w 3531"/>
              <a:gd name="connsiteY58" fmla="*/ 467 h 3384"/>
              <a:gd name="connsiteX59" fmla="*/ 0 w 3531"/>
              <a:gd name="connsiteY59" fmla="*/ 577 h 3384"/>
              <a:gd name="connsiteX60" fmla="*/ 1 w 3531"/>
              <a:gd name="connsiteY60" fmla="*/ 699 h 3384"/>
              <a:gd name="connsiteX61" fmla="*/ 6 w 3531"/>
              <a:gd name="connsiteY61" fmla="*/ 827 h 3384"/>
              <a:gd name="connsiteX62" fmla="*/ 12 w 3531"/>
              <a:gd name="connsiteY62" fmla="*/ 965 h 3384"/>
              <a:gd name="connsiteX63" fmla="*/ 19 w 3531"/>
              <a:gd name="connsiteY63" fmla="*/ 1111 h 3384"/>
              <a:gd name="connsiteX64" fmla="*/ 31 w 3531"/>
              <a:gd name="connsiteY64" fmla="*/ 1264 h 3384"/>
              <a:gd name="connsiteX65" fmla="*/ 46 w 3531"/>
              <a:gd name="connsiteY65" fmla="*/ 1424 h 3384"/>
              <a:gd name="connsiteX66" fmla="*/ 64 w 3531"/>
              <a:gd name="connsiteY66" fmla="*/ 1589 h 3384"/>
              <a:gd name="connsiteX67" fmla="*/ 85 w 3531"/>
              <a:gd name="connsiteY67" fmla="*/ 1759 h 3384"/>
              <a:gd name="connsiteX68" fmla="*/ 97 w 3531"/>
              <a:gd name="connsiteY68" fmla="*/ 1847 h 3384"/>
              <a:gd name="connsiteX69" fmla="*/ 110 w 3531"/>
              <a:gd name="connsiteY69" fmla="*/ 1936 h 3384"/>
              <a:gd name="connsiteX70" fmla="*/ 125 w 3531"/>
              <a:gd name="connsiteY70" fmla="*/ 2025 h 3384"/>
              <a:gd name="connsiteX71" fmla="*/ 142 w 3531"/>
              <a:gd name="connsiteY71" fmla="*/ 2117 h 3384"/>
              <a:gd name="connsiteX72" fmla="*/ 158 w 3531"/>
              <a:gd name="connsiteY72" fmla="*/ 2208 h 3384"/>
              <a:gd name="connsiteX73" fmla="*/ 176 w 3531"/>
              <a:gd name="connsiteY73" fmla="*/ 2301 h 3384"/>
              <a:gd name="connsiteX74" fmla="*/ 176 w 3531"/>
              <a:gd name="connsiteY74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412 w 3531"/>
              <a:gd name="connsiteY47" fmla="*/ 727 h 3384"/>
              <a:gd name="connsiteX48" fmla="*/ 3095 w 3531"/>
              <a:gd name="connsiteY48" fmla="*/ 546 h 3384"/>
              <a:gd name="connsiteX49" fmla="*/ 2359 w 3531"/>
              <a:gd name="connsiteY49" fmla="*/ 0 h 3384"/>
              <a:gd name="connsiteX50" fmla="*/ 19 w 3531"/>
              <a:gd name="connsiteY50" fmla="*/ 0 h 3384"/>
              <a:gd name="connsiteX51" fmla="*/ 19 w 3531"/>
              <a:gd name="connsiteY51" fmla="*/ 0 h 3384"/>
              <a:gd name="connsiteX52" fmla="*/ 13 w 3531"/>
              <a:gd name="connsiteY52" fmla="*/ 69 h 3384"/>
              <a:gd name="connsiteX53" fmla="*/ 9 w 3531"/>
              <a:gd name="connsiteY53" fmla="*/ 129 h 3384"/>
              <a:gd name="connsiteX54" fmla="*/ 9 w 3531"/>
              <a:gd name="connsiteY54" fmla="*/ 129 h 3384"/>
              <a:gd name="connsiteX55" fmla="*/ 3 w 3531"/>
              <a:gd name="connsiteY55" fmla="*/ 275 h 3384"/>
              <a:gd name="connsiteX56" fmla="*/ 1 w 3531"/>
              <a:gd name="connsiteY56" fmla="*/ 366 h 3384"/>
              <a:gd name="connsiteX57" fmla="*/ 0 w 3531"/>
              <a:gd name="connsiteY57" fmla="*/ 467 h 3384"/>
              <a:gd name="connsiteX58" fmla="*/ 0 w 3531"/>
              <a:gd name="connsiteY58" fmla="*/ 577 h 3384"/>
              <a:gd name="connsiteX59" fmla="*/ 1 w 3531"/>
              <a:gd name="connsiteY59" fmla="*/ 699 h 3384"/>
              <a:gd name="connsiteX60" fmla="*/ 6 w 3531"/>
              <a:gd name="connsiteY60" fmla="*/ 827 h 3384"/>
              <a:gd name="connsiteX61" fmla="*/ 12 w 3531"/>
              <a:gd name="connsiteY61" fmla="*/ 965 h 3384"/>
              <a:gd name="connsiteX62" fmla="*/ 19 w 3531"/>
              <a:gd name="connsiteY62" fmla="*/ 1111 h 3384"/>
              <a:gd name="connsiteX63" fmla="*/ 31 w 3531"/>
              <a:gd name="connsiteY63" fmla="*/ 1264 h 3384"/>
              <a:gd name="connsiteX64" fmla="*/ 46 w 3531"/>
              <a:gd name="connsiteY64" fmla="*/ 1424 h 3384"/>
              <a:gd name="connsiteX65" fmla="*/ 64 w 3531"/>
              <a:gd name="connsiteY65" fmla="*/ 1589 h 3384"/>
              <a:gd name="connsiteX66" fmla="*/ 85 w 3531"/>
              <a:gd name="connsiteY66" fmla="*/ 1759 h 3384"/>
              <a:gd name="connsiteX67" fmla="*/ 97 w 3531"/>
              <a:gd name="connsiteY67" fmla="*/ 1847 h 3384"/>
              <a:gd name="connsiteX68" fmla="*/ 110 w 3531"/>
              <a:gd name="connsiteY68" fmla="*/ 1936 h 3384"/>
              <a:gd name="connsiteX69" fmla="*/ 125 w 3531"/>
              <a:gd name="connsiteY69" fmla="*/ 2025 h 3384"/>
              <a:gd name="connsiteX70" fmla="*/ 142 w 3531"/>
              <a:gd name="connsiteY70" fmla="*/ 2117 h 3384"/>
              <a:gd name="connsiteX71" fmla="*/ 158 w 3531"/>
              <a:gd name="connsiteY71" fmla="*/ 2208 h 3384"/>
              <a:gd name="connsiteX72" fmla="*/ 176 w 3531"/>
              <a:gd name="connsiteY72" fmla="*/ 2301 h 3384"/>
              <a:gd name="connsiteX73" fmla="*/ 176 w 3531"/>
              <a:gd name="connsiteY73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3095 w 3531"/>
              <a:gd name="connsiteY47" fmla="*/ 546 h 3384"/>
              <a:gd name="connsiteX48" fmla="*/ 2359 w 3531"/>
              <a:gd name="connsiteY48" fmla="*/ 0 h 3384"/>
              <a:gd name="connsiteX49" fmla="*/ 19 w 3531"/>
              <a:gd name="connsiteY49" fmla="*/ 0 h 3384"/>
              <a:gd name="connsiteX50" fmla="*/ 19 w 3531"/>
              <a:gd name="connsiteY50" fmla="*/ 0 h 3384"/>
              <a:gd name="connsiteX51" fmla="*/ 13 w 3531"/>
              <a:gd name="connsiteY51" fmla="*/ 69 h 3384"/>
              <a:gd name="connsiteX52" fmla="*/ 9 w 3531"/>
              <a:gd name="connsiteY52" fmla="*/ 129 h 3384"/>
              <a:gd name="connsiteX53" fmla="*/ 9 w 3531"/>
              <a:gd name="connsiteY53" fmla="*/ 129 h 3384"/>
              <a:gd name="connsiteX54" fmla="*/ 3 w 3531"/>
              <a:gd name="connsiteY54" fmla="*/ 275 h 3384"/>
              <a:gd name="connsiteX55" fmla="*/ 1 w 3531"/>
              <a:gd name="connsiteY55" fmla="*/ 366 h 3384"/>
              <a:gd name="connsiteX56" fmla="*/ 0 w 3531"/>
              <a:gd name="connsiteY56" fmla="*/ 467 h 3384"/>
              <a:gd name="connsiteX57" fmla="*/ 0 w 3531"/>
              <a:gd name="connsiteY57" fmla="*/ 577 h 3384"/>
              <a:gd name="connsiteX58" fmla="*/ 1 w 3531"/>
              <a:gd name="connsiteY58" fmla="*/ 699 h 3384"/>
              <a:gd name="connsiteX59" fmla="*/ 6 w 3531"/>
              <a:gd name="connsiteY59" fmla="*/ 827 h 3384"/>
              <a:gd name="connsiteX60" fmla="*/ 12 w 3531"/>
              <a:gd name="connsiteY60" fmla="*/ 965 h 3384"/>
              <a:gd name="connsiteX61" fmla="*/ 19 w 3531"/>
              <a:gd name="connsiteY61" fmla="*/ 1111 h 3384"/>
              <a:gd name="connsiteX62" fmla="*/ 31 w 3531"/>
              <a:gd name="connsiteY62" fmla="*/ 1264 h 3384"/>
              <a:gd name="connsiteX63" fmla="*/ 46 w 3531"/>
              <a:gd name="connsiteY63" fmla="*/ 1424 h 3384"/>
              <a:gd name="connsiteX64" fmla="*/ 64 w 3531"/>
              <a:gd name="connsiteY64" fmla="*/ 1589 h 3384"/>
              <a:gd name="connsiteX65" fmla="*/ 85 w 3531"/>
              <a:gd name="connsiteY65" fmla="*/ 1759 h 3384"/>
              <a:gd name="connsiteX66" fmla="*/ 97 w 3531"/>
              <a:gd name="connsiteY66" fmla="*/ 1847 h 3384"/>
              <a:gd name="connsiteX67" fmla="*/ 110 w 3531"/>
              <a:gd name="connsiteY67" fmla="*/ 1936 h 3384"/>
              <a:gd name="connsiteX68" fmla="*/ 125 w 3531"/>
              <a:gd name="connsiteY68" fmla="*/ 2025 h 3384"/>
              <a:gd name="connsiteX69" fmla="*/ 142 w 3531"/>
              <a:gd name="connsiteY69" fmla="*/ 2117 h 3384"/>
              <a:gd name="connsiteX70" fmla="*/ 158 w 3531"/>
              <a:gd name="connsiteY70" fmla="*/ 2208 h 3384"/>
              <a:gd name="connsiteX71" fmla="*/ 176 w 3531"/>
              <a:gd name="connsiteY71" fmla="*/ 2301 h 3384"/>
              <a:gd name="connsiteX72" fmla="*/ 176 w 3531"/>
              <a:gd name="connsiteY72" fmla="*/ 2301 h 3384"/>
              <a:gd name="connsiteX0" fmla="*/ 176 w 3531"/>
              <a:gd name="connsiteY0" fmla="*/ 2301 h 3384"/>
              <a:gd name="connsiteX1" fmla="*/ 176 w 3531"/>
              <a:gd name="connsiteY1" fmla="*/ 2301 h 3384"/>
              <a:gd name="connsiteX2" fmla="*/ 203 w 3531"/>
              <a:gd name="connsiteY2" fmla="*/ 2426 h 3384"/>
              <a:gd name="connsiteX3" fmla="*/ 233 w 3531"/>
              <a:gd name="connsiteY3" fmla="*/ 2556 h 3384"/>
              <a:gd name="connsiteX4" fmla="*/ 267 w 3531"/>
              <a:gd name="connsiteY4" fmla="*/ 2690 h 3384"/>
              <a:gd name="connsiteX5" fmla="*/ 305 w 3531"/>
              <a:gd name="connsiteY5" fmla="*/ 2826 h 3384"/>
              <a:gd name="connsiteX6" fmla="*/ 345 w 3531"/>
              <a:gd name="connsiteY6" fmla="*/ 2963 h 3384"/>
              <a:gd name="connsiteX7" fmla="*/ 390 w 3531"/>
              <a:gd name="connsiteY7" fmla="*/ 3102 h 3384"/>
              <a:gd name="connsiteX8" fmla="*/ 436 w 3531"/>
              <a:gd name="connsiteY8" fmla="*/ 3241 h 3384"/>
              <a:gd name="connsiteX9" fmla="*/ 487 w 3531"/>
              <a:gd name="connsiteY9" fmla="*/ 3384 h 3384"/>
              <a:gd name="connsiteX10" fmla="*/ 487 w 3531"/>
              <a:gd name="connsiteY10" fmla="*/ 3384 h 3384"/>
              <a:gd name="connsiteX11" fmla="*/ 534 w 3531"/>
              <a:gd name="connsiteY11" fmla="*/ 3300 h 3384"/>
              <a:gd name="connsiteX12" fmla="*/ 585 w 3531"/>
              <a:gd name="connsiteY12" fmla="*/ 3215 h 3384"/>
              <a:gd name="connsiteX13" fmla="*/ 638 w 3531"/>
              <a:gd name="connsiteY13" fmla="*/ 3128 h 3384"/>
              <a:gd name="connsiteX14" fmla="*/ 695 w 3531"/>
              <a:gd name="connsiteY14" fmla="*/ 3038 h 3384"/>
              <a:gd name="connsiteX15" fmla="*/ 757 w 3531"/>
              <a:gd name="connsiteY15" fmla="*/ 2948 h 3384"/>
              <a:gd name="connsiteX16" fmla="*/ 821 w 3531"/>
              <a:gd name="connsiteY16" fmla="*/ 2857 h 3384"/>
              <a:gd name="connsiteX17" fmla="*/ 891 w 3531"/>
              <a:gd name="connsiteY17" fmla="*/ 2764 h 3384"/>
              <a:gd name="connsiteX18" fmla="*/ 963 w 3531"/>
              <a:gd name="connsiteY18" fmla="*/ 2672 h 3384"/>
              <a:gd name="connsiteX19" fmla="*/ 1041 w 3531"/>
              <a:gd name="connsiteY19" fmla="*/ 2577 h 3384"/>
              <a:gd name="connsiteX20" fmla="*/ 1122 w 3531"/>
              <a:gd name="connsiteY20" fmla="*/ 2482 h 3384"/>
              <a:gd name="connsiteX21" fmla="*/ 1208 w 3531"/>
              <a:gd name="connsiteY21" fmla="*/ 2387 h 3384"/>
              <a:gd name="connsiteX22" fmla="*/ 1298 w 3531"/>
              <a:gd name="connsiteY22" fmla="*/ 2290 h 3384"/>
              <a:gd name="connsiteX23" fmla="*/ 1392 w 3531"/>
              <a:gd name="connsiteY23" fmla="*/ 2194 h 3384"/>
              <a:gd name="connsiteX24" fmla="*/ 1493 w 3531"/>
              <a:gd name="connsiteY24" fmla="*/ 2099 h 3384"/>
              <a:gd name="connsiteX25" fmla="*/ 1597 w 3531"/>
              <a:gd name="connsiteY25" fmla="*/ 2003 h 3384"/>
              <a:gd name="connsiteX26" fmla="*/ 1706 w 3531"/>
              <a:gd name="connsiteY26" fmla="*/ 1906 h 3384"/>
              <a:gd name="connsiteX27" fmla="*/ 1706 w 3531"/>
              <a:gd name="connsiteY27" fmla="*/ 1906 h 3384"/>
              <a:gd name="connsiteX28" fmla="*/ 1802 w 3531"/>
              <a:gd name="connsiteY28" fmla="*/ 1826 h 3384"/>
              <a:gd name="connsiteX29" fmla="*/ 1902 w 3531"/>
              <a:gd name="connsiteY29" fmla="*/ 1746 h 3384"/>
              <a:gd name="connsiteX30" fmla="*/ 2004 w 3531"/>
              <a:gd name="connsiteY30" fmla="*/ 1668 h 3384"/>
              <a:gd name="connsiteX31" fmla="*/ 2109 w 3531"/>
              <a:gd name="connsiteY31" fmla="*/ 1592 h 3384"/>
              <a:gd name="connsiteX32" fmla="*/ 2215 w 3531"/>
              <a:gd name="connsiteY32" fmla="*/ 1517 h 3384"/>
              <a:gd name="connsiteX33" fmla="*/ 2324 w 3531"/>
              <a:gd name="connsiteY33" fmla="*/ 1443 h 3384"/>
              <a:gd name="connsiteX34" fmla="*/ 2436 w 3531"/>
              <a:gd name="connsiteY34" fmla="*/ 1372 h 3384"/>
              <a:gd name="connsiteX35" fmla="*/ 2549 w 3531"/>
              <a:gd name="connsiteY35" fmla="*/ 1301 h 3384"/>
              <a:gd name="connsiteX36" fmla="*/ 2662 w 3531"/>
              <a:gd name="connsiteY36" fmla="*/ 1233 h 3384"/>
              <a:gd name="connsiteX37" fmla="*/ 2779 w 3531"/>
              <a:gd name="connsiteY37" fmla="*/ 1167 h 3384"/>
              <a:gd name="connsiteX38" fmla="*/ 2894 w 3531"/>
              <a:gd name="connsiteY38" fmla="*/ 1102 h 3384"/>
              <a:gd name="connsiteX39" fmla="*/ 3012 w 3531"/>
              <a:gd name="connsiteY39" fmla="*/ 1040 h 3384"/>
              <a:gd name="connsiteX40" fmla="*/ 3129 w 3531"/>
              <a:gd name="connsiteY40" fmla="*/ 978 h 3384"/>
              <a:gd name="connsiteX41" fmla="*/ 3247 w 3531"/>
              <a:gd name="connsiteY41" fmla="*/ 921 h 3384"/>
              <a:gd name="connsiteX42" fmla="*/ 3365 w 3531"/>
              <a:gd name="connsiteY42" fmla="*/ 865 h 3384"/>
              <a:gd name="connsiteX43" fmla="*/ 3484 w 3531"/>
              <a:gd name="connsiteY43" fmla="*/ 811 h 3384"/>
              <a:gd name="connsiteX44" fmla="*/ 3484 w 3531"/>
              <a:gd name="connsiteY44" fmla="*/ 811 h 3384"/>
              <a:gd name="connsiteX45" fmla="*/ 3531 w 3531"/>
              <a:gd name="connsiteY45" fmla="*/ 790 h 3384"/>
              <a:gd name="connsiteX46" fmla="*/ 3531 w 3531"/>
              <a:gd name="connsiteY46" fmla="*/ 790 h 3384"/>
              <a:gd name="connsiteX47" fmla="*/ 2359 w 3531"/>
              <a:gd name="connsiteY47" fmla="*/ 0 h 3384"/>
              <a:gd name="connsiteX48" fmla="*/ 19 w 3531"/>
              <a:gd name="connsiteY48" fmla="*/ 0 h 3384"/>
              <a:gd name="connsiteX49" fmla="*/ 19 w 3531"/>
              <a:gd name="connsiteY49" fmla="*/ 0 h 3384"/>
              <a:gd name="connsiteX50" fmla="*/ 13 w 3531"/>
              <a:gd name="connsiteY50" fmla="*/ 69 h 3384"/>
              <a:gd name="connsiteX51" fmla="*/ 9 w 3531"/>
              <a:gd name="connsiteY51" fmla="*/ 129 h 3384"/>
              <a:gd name="connsiteX52" fmla="*/ 9 w 3531"/>
              <a:gd name="connsiteY52" fmla="*/ 129 h 3384"/>
              <a:gd name="connsiteX53" fmla="*/ 3 w 3531"/>
              <a:gd name="connsiteY53" fmla="*/ 275 h 3384"/>
              <a:gd name="connsiteX54" fmla="*/ 1 w 3531"/>
              <a:gd name="connsiteY54" fmla="*/ 366 h 3384"/>
              <a:gd name="connsiteX55" fmla="*/ 0 w 3531"/>
              <a:gd name="connsiteY55" fmla="*/ 467 h 3384"/>
              <a:gd name="connsiteX56" fmla="*/ 0 w 3531"/>
              <a:gd name="connsiteY56" fmla="*/ 577 h 3384"/>
              <a:gd name="connsiteX57" fmla="*/ 1 w 3531"/>
              <a:gd name="connsiteY57" fmla="*/ 699 h 3384"/>
              <a:gd name="connsiteX58" fmla="*/ 6 w 3531"/>
              <a:gd name="connsiteY58" fmla="*/ 827 h 3384"/>
              <a:gd name="connsiteX59" fmla="*/ 12 w 3531"/>
              <a:gd name="connsiteY59" fmla="*/ 965 h 3384"/>
              <a:gd name="connsiteX60" fmla="*/ 19 w 3531"/>
              <a:gd name="connsiteY60" fmla="*/ 1111 h 3384"/>
              <a:gd name="connsiteX61" fmla="*/ 31 w 3531"/>
              <a:gd name="connsiteY61" fmla="*/ 1264 h 3384"/>
              <a:gd name="connsiteX62" fmla="*/ 46 w 3531"/>
              <a:gd name="connsiteY62" fmla="*/ 1424 h 3384"/>
              <a:gd name="connsiteX63" fmla="*/ 64 w 3531"/>
              <a:gd name="connsiteY63" fmla="*/ 1589 h 3384"/>
              <a:gd name="connsiteX64" fmla="*/ 85 w 3531"/>
              <a:gd name="connsiteY64" fmla="*/ 1759 h 3384"/>
              <a:gd name="connsiteX65" fmla="*/ 97 w 3531"/>
              <a:gd name="connsiteY65" fmla="*/ 1847 h 3384"/>
              <a:gd name="connsiteX66" fmla="*/ 110 w 3531"/>
              <a:gd name="connsiteY66" fmla="*/ 1936 h 3384"/>
              <a:gd name="connsiteX67" fmla="*/ 125 w 3531"/>
              <a:gd name="connsiteY67" fmla="*/ 2025 h 3384"/>
              <a:gd name="connsiteX68" fmla="*/ 142 w 3531"/>
              <a:gd name="connsiteY68" fmla="*/ 2117 h 3384"/>
              <a:gd name="connsiteX69" fmla="*/ 158 w 3531"/>
              <a:gd name="connsiteY69" fmla="*/ 2208 h 3384"/>
              <a:gd name="connsiteX70" fmla="*/ 176 w 3531"/>
              <a:gd name="connsiteY70" fmla="*/ 2301 h 3384"/>
              <a:gd name="connsiteX71" fmla="*/ 176 w 3531"/>
              <a:gd name="connsiteY71" fmla="*/ 2301 h 3384"/>
              <a:gd name="connsiteX0" fmla="*/ 176 w 5689"/>
              <a:gd name="connsiteY0" fmla="*/ 2301 h 3384"/>
              <a:gd name="connsiteX1" fmla="*/ 176 w 5689"/>
              <a:gd name="connsiteY1" fmla="*/ 2301 h 3384"/>
              <a:gd name="connsiteX2" fmla="*/ 203 w 5689"/>
              <a:gd name="connsiteY2" fmla="*/ 2426 h 3384"/>
              <a:gd name="connsiteX3" fmla="*/ 233 w 5689"/>
              <a:gd name="connsiteY3" fmla="*/ 2556 h 3384"/>
              <a:gd name="connsiteX4" fmla="*/ 267 w 5689"/>
              <a:gd name="connsiteY4" fmla="*/ 2690 h 3384"/>
              <a:gd name="connsiteX5" fmla="*/ 305 w 5689"/>
              <a:gd name="connsiteY5" fmla="*/ 2826 h 3384"/>
              <a:gd name="connsiteX6" fmla="*/ 345 w 5689"/>
              <a:gd name="connsiteY6" fmla="*/ 2963 h 3384"/>
              <a:gd name="connsiteX7" fmla="*/ 390 w 5689"/>
              <a:gd name="connsiteY7" fmla="*/ 3102 h 3384"/>
              <a:gd name="connsiteX8" fmla="*/ 436 w 5689"/>
              <a:gd name="connsiteY8" fmla="*/ 3241 h 3384"/>
              <a:gd name="connsiteX9" fmla="*/ 487 w 5689"/>
              <a:gd name="connsiteY9" fmla="*/ 3384 h 3384"/>
              <a:gd name="connsiteX10" fmla="*/ 487 w 5689"/>
              <a:gd name="connsiteY10" fmla="*/ 3384 h 3384"/>
              <a:gd name="connsiteX11" fmla="*/ 534 w 5689"/>
              <a:gd name="connsiteY11" fmla="*/ 3300 h 3384"/>
              <a:gd name="connsiteX12" fmla="*/ 585 w 5689"/>
              <a:gd name="connsiteY12" fmla="*/ 3215 h 3384"/>
              <a:gd name="connsiteX13" fmla="*/ 638 w 5689"/>
              <a:gd name="connsiteY13" fmla="*/ 3128 h 3384"/>
              <a:gd name="connsiteX14" fmla="*/ 695 w 5689"/>
              <a:gd name="connsiteY14" fmla="*/ 3038 h 3384"/>
              <a:gd name="connsiteX15" fmla="*/ 757 w 5689"/>
              <a:gd name="connsiteY15" fmla="*/ 2948 h 3384"/>
              <a:gd name="connsiteX16" fmla="*/ 821 w 5689"/>
              <a:gd name="connsiteY16" fmla="*/ 2857 h 3384"/>
              <a:gd name="connsiteX17" fmla="*/ 891 w 5689"/>
              <a:gd name="connsiteY17" fmla="*/ 2764 h 3384"/>
              <a:gd name="connsiteX18" fmla="*/ 963 w 5689"/>
              <a:gd name="connsiteY18" fmla="*/ 2672 h 3384"/>
              <a:gd name="connsiteX19" fmla="*/ 1041 w 5689"/>
              <a:gd name="connsiteY19" fmla="*/ 2577 h 3384"/>
              <a:gd name="connsiteX20" fmla="*/ 1122 w 5689"/>
              <a:gd name="connsiteY20" fmla="*/ 2482 h 3384"/>
              <a:gd name="connsiteX21" fmla="*/ 1208 w 5689"/>
              <a:gd name="connsiteY21" fmla="*/ 2387 h 3384"/>
              <a:gd name="connsiteX22" fmla="*/ 1298 w 5689"/>
              <a:gd name="connsiteY22" fmla="*/ 2290 h 3384"/>
              <a:gd name="connsiteX23" fmla="*/ 1392 w 5689"/>
              <a:gd name="connsiteY23" fmla="*/ 2194 h 3384"/>
              <a:gd name="connsiteX24" fmla="*/ 1493 w 5689"/>
              <a:gd name="connsiteY24" fmla="*/ 2099 h 3384"/>
              <a:gd name="connsiteX25" fmla="*/ 1597 w 5689"/>
              <a:gd name="connsiteY25" fmla="*/ 2003 h 3384"/>
              <a:gd name="connsiteX26" fmla="*/ 1706 w 5689"/>
              <a:gd name="connsiteY26" fmla="*/ 1906 h 3384"/>
              <a:gd name="connsiteX27" fmla="*/ 1706 w 5689"/>
              <a:gd name="connsiteY27" fmla="*/ 1906 h 3384"/>
              <a:gd name="connsiteX28" fmla="*/ 1802 w 5689"/>
              <a:gd name="connsiteY28" fmla="*/ 1826 h 3384"/>
              <a:gd name="connsiteX29" fmla="*/ 1902 w 5689"/>
              <a:gd name="connsiteY29" fmla="*/ 1746 h 3384"/>
              <a:gd name="connsiteX30" fmla="*/ 2004 w 5689"/>
              <a:gd name="connsiteY30" fmla="*/ 1668 h 3384"/>
              <a:gd name="connsiteX31" fmla="*/ 2109 w 5689"/>
              <a:gd name="connsiteY31" fmla="*/ 1592 h 3384"/>
              <a:gd name="connsiteX32" fmla="*/ 2215 w 5689"/>
              <a:gd name="connsiteY32" fmla="*/ 1517 h 3384"/>
              <a:gd name="connsiteX33" fmla="*/ 2324 w 5689"/>
              <a:gd name="connsiteY33" fmla="*/ 1443 h 3384"/>
              <a:gd name="connsiteX34" fmla="*/ 2436 w 5689"/>
              <a:gd name="connsiteY34" fmla="*/ 1372 h 3384"/>
              <a:gd name="connsiteX35" fmla="*/ 2549 w 5689"/>
              <a:gd name="connsiteY35" fmla="*/ 1301 h 3384"/>
              <a:gd name="connsiteX36" fmla="*/ 2662 w 5689"/>
              <a:gd name="connsiteY36" fmla="*/ 1233 h 3384"/>
              <a:gd name="connsiteX37" fmla="*/ 2779 w 5689"/>
              <a:gd name="connsiteY37" fmla="*/ 1167 h 3384"/>
              <a:gd name="connsiteX38" fmla="*/ 2894 w 5689"/>
              <a:gd name="connsiteY38" fmla="*/ 1102 h 3384"/>
              <a:gd name="connsiteX39" fmla="*/ 3012 w 5689"/>
              <a:gd name="connsiteY39" fmla="*/ 1040 h 3384"/>
              <a:gd name="connsiteX40" fmla="*/ 3129 w 5689"/>
              <a:gd name="connsiteY40" fmla="*/ 978 h 3384"/>
              <a:gd name="connsiteX41" fmla="*/ 3247 w 5689"/>
              <a:gd name="connsiteY41" fmla="*/ 921 h 3384"/>
              <a:gd name="connsiteX42" fmla="*/ 3365 w 5689"/>
              <a:gd name="connsiteY42" fmla="*/ 865 h 3384"/>
              <a:gd name="connsiteX43" fmla="*/ 3484 w 5689"/>
              <a:gd name="connsiteY43" fmla="*/ 811 h 3384"/>
              <a:gd name="connsiteX44" fmla="*/ 3484 w 5689"/>
              <a:gd name="connsiteY44" fmla="*/ 811 h 3384"/>
              <a:gd name="connsiteX45" fmla="*/ 3531 w 5689"/>
              <a:gd name="connsiteY45" fmla="*/ 790 h 3384"/>
              <a:gd name="connsiteX46" fmla="*/ 3531 w 5689"/>
              <a:gd name="connsiteY46" fmla="*/ 790 h 3384"/>
              <a:gd name="connsiteX47" fmla="*/ 5689 w 5689"/>
              <a:gd name="connsiteY47" fmla="*/ 0 h 3384"/>
              <a:gd name="connsiteX48" fmla="*/ 19 w 5689"/>
              <a:gd name="connsiteY48" fmla="*/ 0 h 3384"/>
              <a:gd name="connsiteX49" fmla="*/ 19 w 5689"/>
              <a:gd name="connsiteY49" fmla="*/ 0 h 3384"/>
              <a:gd name="connsiteX50" fmla="*/ 13 w 5689"/>
              <a:gd name="connsiteY50" fmla="*/ 69 h 3384"/>
              <a:gd name="connsiteX51" fmla="*/ 9 w 5689"/>
              <a:gd name="connsiteY51" fmla="*/ 129 h 3384"/>
              <a:gd name="connsiteX52" fmla="*/ 9 w 5689"/>
              <a:gd name="connsiteY52" fmla="*/ 129 h 3384"/>
              <a:gd name="connsiteX53" fmla="*/ 3 w 5689"/>
              <a:gd name="connsiteY53" fmla="*/ 275 h 3384"/>
              <a:gd name="connsiteX54" fmla="*/ 1 w 5689"/>
              <a:gd name="connsiteY54" fmla="*/ 366 h 3384"/>
              <a:gd name="connsiteX55" fmla="*/ 0 w 5689"/>
              <a:gd name="connsiteY55" fmla="*/ 467 h 3384"/>
              <a:gd name="connsiteX56" fmla="*/ 0 w 5689"/>
              <a:gd name="connsiteY56" fmla="*/ 577 h 3384"/>
              <a:gd name="connsiteX57" fmla="*/ 1 w 5689"/>
              <a:gd name="connsiteY57" fmla="*/ 699 h 3384"/>
              <a:gd name="connsiteX58" fmla="*/ 6 w 5689"/>
              <a:gd name="connsiteY58" fmla="*/ 827 h 3384"/>
              <a:gd name="connsiteX59" fmla="*/ 12 w 5689"/>
              <a:gd name="connsiteY59" fmla="*/ 965 h 3384"/>
              <a:gd name="connsiteX60" fmla="*/ 19 w 5689"/>
              <a:gd name="connsiteY60" fmla="*/ 1111 h 3384"/>
              <a:gd name="connsiteX61" fmla="*/ 31 w 5689"/>
              <a:gd name="connsiteY61" fmla="*/ 1264 h 3384"/>
              <a:gd name="connsiteX62" fmla="*/ 46 w 5689"/>
              <a:gd name="connsiteY62" fmla="*/ 1424 h 3384"/>
              <a:gd name="connsiteX63" fmla="*/ 64 w 5689"/>
              <a:gd name="connsiteY63" fmla="*/ 1589 h 3384"/>
              <a:gd name="connsiteX64" fmla="*/ 85 w 5689"/>
              <a:gd name="connsiteY64" fmla="*/ 1759 h 3384"/>
              <a:gd name="connsiteX65" fmla="*/ 97 w 5689"/>
              <a:gd name="connsiteY65" fmla="*/ 1847 h 3384"/>
              <a:gd name="connsiteX66" fmla="*/ 110 w 5689"/>
              <a:gd name="connsiteY66" fmla="*/ 1936 h 3384"/>
              <a:gd name="connsiteX67" fmla="*/ 125 w 5689"/>
              <a:gd name="connsiteY67" fmla="*/ 2025 h 3384"/>
              <a:gd name="connsiteX68" fmla="*/ 142 w 5689"/>
              <a:gd name="connsiteY68" fmla="*/ 2117 h 3384"/>
              <a:gd name="connsiteX69" fmla="*/ 158 w 5689"/>
              <a:gd name="connsiteY69" fmla="*/ 2208 h 3384"/>
              <a:gd name="connsiteX70" fmla="*/ 176 w 5689"/>
              <a:gd name="connsiteY70" fmla="*/ 2301 h 3384"/>
              <a:gd name="connsiteX71" fmla="*/ 176 w 5689"/>
              <a:gd name="connsiteY71" fmla="*/ 2301 h 3384"/>
              <a:gd name="connsiteX0" fmla="*/ 176 w 5689"/>
              <a:gd name="connsiteY0" fmla="*/ 2301 h 3384"/>
              <a:gd name="connsiteX1" fmla="*/ 176 w 5689"/>
              <a:gd name="connsiteY1" fmla="*/ 2301 h 3384"/>
              <a:gd name="connsiteX2" fmla="*/ 203 w 5689"/>
              <a:gd name="connsiteY2" fmla="*/ 2426 h 3384"/>
              <a:gd name="connsiteX3" fmla="*/ 233 w 5689"/>
              <a:gd name="connsiteY3" fmla="*/ 2556 h 3384"/>
              <a:gd name="connsiteX4" fmla="*/ 267 w 5689"/>
              <a:gd name="connsiteY4" fmla="*/ 2690 h 3384"/>
              <a:gd name="connsiteX5" fmla="*/ 305 w 5689"/>
              <a:gd name="connsiteY5" fmla="*/ 2826 h 3384"/>
              <a:gd name="connsiteX6" fmla="*/ 345 w 5689"/>
              <a:gd name="connsiteY6" fmla="*/ 2963 h 3384"/>
              <a:gd name="connsiteX7" fmla="*/ 390 w 5689"/>
              <a:gd name="connsiteY7" fmla="*/ 3102 h 3384"/>
              <a:gd name="connsiteX8" fmla="*/ 436 w 5689"/>
              <a:gd name="connsiteY8" fmla="*/ 3241 h 3384"/>
              <a:gd name="connsiteX9" fmla="*/ 487 w 5689"/>
              <a:gd name="connsiteY9" fmla="*/ 3384 h 3384"/>
              <a:gd name="connsiteX10" fmla="*/ 487 w 5689"/>
              <a:gd name="connsiteY10" fmla="*/ 3384 h 3384"/>
              <a:gd name="connsiteX11" fmla="*/ 534 w 5689"/>
              <a:gd name="connsiteY11" fmla="*/ 3300 h 3384"/>
              <a:gd name="connsiteX12" fmla="*/ 585 w 5689"/>
              <a:gd name="connsiteY12" fmla="*/ 3215 h 3384"/>
              <a:gd name="connsiteX13" fmla="*/ 638 w 5689"/>
              <a:gd name="connsiteY13" fmla="*/ 3128 h 3384"/>
              <a:gd name="connsiteX14" fmla="*/ 695 w 5689"/>
              <a:gd name="connsiteY14" fmla="*/ 3038 h 3384"/>
              <a:gd name="connsiteX15" fmla="*/ 757 w 5689"/>
              <a:gd name="connsiteY15" fmla="*/ 2948 h 3384"/>
              <a:gd name="connsiteX16" fmla="*/ 821 w 5689"/>
              <a:gd name="connsiteY16" fmla="*/ 2857 h 3384"/>
              <a:gd name="connsiteX17" fmla="*/ 891 w 5689"/>
              <a:gd name="connsiteY17" fmla="*/ 2764 h 3384"/>
              <a:gd name="connsiteX18" fmla="*/ 963 w 5689"/>
              <a:gd name="connsiteY18" fmla="*/ 2672 h 3384"/>
              <a:gd name="connsiteX19" fmla="*/ 1041 w 5689"/>
              <a:gd name="connsiteY19" fmla="*/ 2577 h 3384"/>
              <a:gd name="connsiteX20" fmla="*/ 1122 w 5689"/>
              <a:gd name="connsiteY20" fmla="*/ 2482 h 3384"/>
              <a:gd name="connsiteX21" fmla="*/ 1208 w 5689"/>
              <a:gd name="connsiteY21" fmla="*/ 2387 h 3384"/>
              <a:gd name="connsiteX22" fmla="*/ 1298 w 5689"/>
              <a:gd name="connsiteY22" fmla="*/ 2290 h 3384"/>
              <a:gd name="connsiteX23" fmla="*/ 1392 w 5689"/>
              <a:gd name="connsiteY23" fmla="*/ 2194 h 3384"/>
              <a:gd name="connsiteX24" fmla="*/ 1493 w 5689"/>
              <a:gd name="connsiteY24" fmla="*/ 2099 h 3384"/>
              <a:gd name="connsiteX25" fmla="*/ 1597 w 5689"/>
              <a:gd name="connsiteY25" fmla="*/ 2003 h 3384"/>
              <a:gd name="connsiteX26" fmla="*/ 1706 w 5689"/>
              <a:gd name="connsiteY26" fmla="*/ 1906 h 3384"/>
              <a:gd name="connsiteX27" fmla="*/ 1706 w 5689"/>
              <a:gd name="connsiteY27" fmla="*/ 1906 h 3384"/>
              <a:gd name="connsiteX28" fmla="*/ 1802 w 5689"/>
              <a:gd name="connsiteY28" fmla="*/ 1826 h 3384"/>
              <a:gd name="connsiteX29" fmla="*/ 1902 w 5689"/>
              <a:gd name="connsiteY29" fmla="*/ 1746 h 3384"/>
              <a:gd name="connsiteX30" fmla="*/ 2004 w 5689"/>
              <a:gd name="connsiteY30" fmla="*/ 1668 h 3384"/>
              <a:gd name="connsiteX31" fmla="*/ 2109 w 5689"/>
              <a:gd name="connsiteY31" fmla="*/ 1592 h 3384"/>
              <a:gd name="connsiteX32" fmla="*/ 2215 w 5689"/>
              <a:gd name="connsiteY32" fmla="*/ 1517 h 3384"/>
              <a:gd name="connsiteX33" fmla="*/ 2324 w 5689"/>
              <a:gd name="connsiteY33" fmla="*/ 1443 h 3384"/>
              <a:gd name="connsiteX34" fmla="*/ 2436 w 5689"/>
              <a:gd name="connsiteY34" fmla="*/ 1372 h 3384"/>
              <a:gd name="connsiteX35" fmla="*/ 2549 w 5689"/>
              <a:gd name="connsiteY35" fmla="*/ 1301 h 3384"/>
              <a:gd name="connsiteX36" fmla="*/ 2662 w 5689"/>
              <a:gd name="connsiteY36" fmla="*/ 1233 h 3384"/>
              <a:gd name="connsiteX37" fmla="*/ 2779 w 5689"/>
              <a:gd name="connsiteY37" fmla="*/ 1167 h 3384"/>
              <a:gd name="connsiteX38" fmla="*/ 2894 w 5689"/>
              <a:gd name="connsiteY38" fmla="*/ 1102 h 3384"/>
              <a:gd name="connsiteX39" fmla="*/ 3012 w 5689"/>
              <a:gd name="connsiteY39" fmla="*/ 1040 h 3384"/>
              <a:gd name="connsiteX40" fmla="*/ 3129 w 5689"/>
              <a:gd name="connsiteY40" fmla="*/ 978 h 3384"/>
              <a:gd name="connsiteX41" fmla="*/ 3247 w 5689"/>
              <a:gd name="connsiteY41" fmla="*/ 921 h 3384"/>
              <a:gd name="connsiteX42" fmla="*/ 3365 w 5689"/>
              <a:gd name="connsiteY42" fmla="*/ 865 h 3384"/>
              <a:gd name="connsiteX43" fmla="*/ 3484 w 5689"/>
              <a:gd name="connsiteY43" fmla="*/ 811 h 3384"/>
              <a:gd name="connsiteX44" fmla="*/ 3484 w 5689"/>
              <a:gd name="connsiteY44" fmla="*/ 811 h 3384"/>
              <a:gd name="connsiteX45" fmla="*/ 3531 w 5689"/>
              <a:gd name="connsiteY45" fmla="*/ 790 h 3384"/>
              <a:gd name="connsiteX46" fmla="*/ 3531 w 5689"/>
              <a:gd name="connsiteY46" fmla="*/ 790 h 3384"/>
              <a:gd name="connsiteX47" fmla="*/ 5689 w 5689"/>
              <a:gd name="connsiteY47" fmla="*/ 0 h 3384"/>
              <a:gd name="connsiteX48" fmla="*/ 19 w 5689"/>
              <a:gd name="connsiteY48" fmla="*/ 0 h 3384"/>
              <a:gd name="connsiteX49" fmla="*/ 19 w 5689"/>
              <a:gd name="connsiteY49" fmla="*/ 0 h 3384"/>
              <a:gd name="connsiteX50" fmla="*/ 13 w 5689"/>
              <a:gd name="connsiteY50" fmla="*/ 69 h 3384"/>
              <a:gd name="connsiteX51" fmla="*/ 9 w 5689"/>
              <a:gd name="connsiteY51" fmla="*/ 129 h 3384"/>
              <a:gd name="connsiteX52" fmla="*/ 9 w 5689"/>
              <a:gd name="connsiteY52" fmla="*/ 129 h 3384"/>
              <a:gd name="connsiteX53" fmla="*/ 3 w 5689"/>
              <a:gd name="connsiteY53" fmla="*/ 275 h 3384"/>
              <a:gd name="connsiteX54" fmla="*/ 1 w 5689"/>
              <a:gd name="connsiteY54" fmla="*/ 366 h 3384"/>
              <a:gd name="connsiteX55" fmla="*/ 0 w 5689"/>
              <a:gd name="connsiteY55" fmla="*/ 467 h 3384"/>
              <a:gd name="connsiteX56" fmla="*/ 0 w 5689"/>
              <a:gd name="connsiteY56" fmla="*/ 577 h 3384"/>
              <a:gd name="connsiteX57" fmla="*/ 1 w 5689"/>
              <a:gd name="connsiteY57" fmla="*/ 699 h 3384"/>
              <a:gd name="connsiteX58" fmla="*/ 6 w 5689"/>
              <a:gd name="connsiteY58" fmla="*/ 827 h 3384"/>
              <a:gd name="connsiteX59" fmla="*/ 12 w 5689"/>
              <a:gd name="connsiteY59" fmla="*/ 965 h 3384"/>
              <a:gd name="connsiteX60" fmla="*/ 19 w 5689"/>
              <a:gd name="connsiteY60" fmla="*/ 1111 h 3384"/>
              <a:gd name="connsiteX61" fmla="*/ 31 w 5689"/>
              <a:gd name="connsiteY61" fmla="*/ 1264 h 3384"/>
              <a:gd name="connsiteX62" fmla="*/ 46 w 5689"/>
              <a:gd name="connsiteY62" fmla="*/ 1424 h 3384"/>
              <a:gd name="connsiteX63" fmla="*/ 64 w 5689"/>
              <a:gd name="connsiteY63" fmla="*/ 1589 h 3384"/>
              <a:gd name="connsiteX64" fmla="*/ 85 w 5689"/>
              <a:gd name="connsiteY64" fmla="*/ 1759 h 3384"/>
              <a:gd name="connsiteX65" fmla="*/ 97 w 5689"/>
              <a:gd name="connsiteY65" fmla="*/ 1847 h 3384"/>
              <a:gd name="connsiteX66" fmla="*/ 110 w 5689"/>
              <a:gd name="connsiteY66" fmla="*/ 1936 h 3384"/>
              <a:gd name="connsiteX67" fmla="*/ 125 w 5689"/>
              <a:gd name="connsiteY67" fmla="*/ 2025 h 3384"/>
              <a:gd name="connsiteX68" fmla="*/ 142 w 5689"/>
              <a:gd name="connsiteY68" fmla="*/ 2117 h 3384"/>
              <a:gd name="connsiteX69" fmla="*/ 158 w 5689"/>
              <a:gd name="connsiteY69" fmla="*/ 2208 h 3384"/>
              <a:gd name="connsiteX70" fmla="*/ 176 w 5689"/>
              <a:gd name="connsiteY70" fmla="*/ 2301 h 3384"/>
              <a:gd name="connsiteX71" fmla="*/ 176 w 5689"/>
              <a:gd name="connsiteY71" fmla="*/ 2301 h 3384"/>
              <a:gd name="connsiteX0" fmla="*/ 176 w 5689"/>
              <a:gd name="connsiteY0" fmla="*/ 2309 h 3392"/>
              <a:gd name="connsiteX1" fmla="*/ 176 w 5689"/>
              <a:gd name="connsiteY1" fmla="*/ 2309 h 3392"/>
              <a:gd name="connsiteX2" fmla="*/ 203 w 5689"/>
              <a:gd name="connsiteY2" fmla="*/ 2434 h 3392"/>
              <a:gd name="connsiteX3" fmla="*/ 233 w 5689"/>
              <a:gd name="connsiteY3" fmla="*/ 2564 h 3392"/>
              <a:gd name="connsiteX4" fmla="*/ 267 w 5689"/>
              <a:gd name="connsiteY4" fmla="*/ 2698 h 3392"/>
              <a:gd name="connsiteX5" fmla="*/ 305 w 5689"/>
              <a:gd name="connsiteY5" fmla="*/ 2834 h 3392"/>
              <a:gd name="connsiteX6" fmla="*/ 345 w 5689"/>
              <a:gd name="connsiteY6" fmla="*/ 2971 h 3392"/>
              <a:gd name="connsiteX7" fmla="*/ 390 w 5689"/>
              <a:gd name="connsiteY7" fmla="*/ 3110 h 3392"/>
              <a:gd name="connsiteX8" fmla="*/ 436 w 5689"/>
              <a:gd name="connsiteY8" fmla="*/ 3249 h 3392"/>
              <a:gd name="connsiteX9" fmla="*/ 487 w 5689"/>
              <a:gd name="connsiteY9" fmla="*/ 3392 h 3392"/>
              <a:gd name="connsiteX10" fmla="*/ 487 w 5689"/>
              <a:gd name="connsiteY10" fmla="*/ 3392 h 3392"/>
              <a:gd name="connsiteX11" fmla="*/ 534 w 5689"/>
              <a:gd name="connsiteY11" fmla="*/ 3308 h 3392"/>
              <a:gd name="connsiteX12" fmla="*/ 585 w 5689"/>
              <a:gd name="connsiteY12" fmla="*/ 3223 h 3392"/>
              <a:gd name="connsiteX13" fmla="*/ 638 w 5689"/>
              <a:gd name="connsiteY13" fmla="*/ 3136 h 3392"/>
              <a:gd name="connsiteX14" fmla="*/ 695 w 5689"/>
              <a:gd name="connsiteY14" fmla="*/ 3046 h 3392"/>
              <a:gd name="connsiteX15" fmla="*/ 757 w 5689"/>
              <a:gd name="connsiteY15" fmla="*/ 2956 h 3392"/>
              <a:gd name="connsiteX16" fmla="*/ 821 w 5689"/>
              <a:gd name="connsiteY16" fmla="*/ 2865 h 3392"/>
              <a:gd name="connsiteX17" fmla="*/ 891 w 5689"/>
              <a:gd name="connsiteY17" fmla="*/ 2772 h 3392"/>
              <a:gd name="connsiteX18" fmla="*/ 963 w 5689"/>
              <a:gd name="connsiteY18" fmla="*/ 2680 h 3392"/>
              <a:gd name="connsiteX19" fmla="*/ 1041 w 5689"/>
              <a:gd name="connsiteY19" fmla="*/ 2585 h 3392"/>
              <a:gd name="connsiteX20" fmla="*/ 1122 w 5689"/>
              <a:gd name="connsiteY20" fmla="*/ 2490 h 3392"/>
              <a:gd name="connsiteX21" fmla="*/ 1208 w 5689"/>
              <a:gd name="connsiteY21" fmla="*/ 2395 h 3392"/>
              <a:gd name="connsiteX22" fmla="*/ 1298 w 5689"/>
              <a:gd name="connsiteY22" fmla="*/ 2298 h 3392"/>
              <a:gd name="connsiteX23" fmla="*/ 1392 w 5689"/>
              <a:gd name="connsiteY23" fmla="*/ 2202 h 3392"/>
              <a:gd name="connsiteX24" fmla="*/ 1493 w 5689"/>
              <a:gd name="connsiteY24" fmla="*/ 2107 h 3392"/>
              <a:gd name="connsiteX25" fmla="*/ 1597 w 5689"/>
              <a:gd name="connsiteY25" fmla="*/ 2011 h 3392"/>
              <a:gd name="connsiteX26" fmla="*/ 1706 w 5689"/>
              <a:gd name="connsiteY26" fmla="*/ 1914 h 3392"/>
              <a:gd name="connsiteX27" fmla="*/ 1706 w 5689"/>
              <a:gd name="connsiteY27" fmla="*/ 1914 h 3392"/>
              <a:gd name="connsiteX28" fmla="*/ 1802 w 5689"/>
              <a:gd name="connsiteY28" fmla="*/ 1834 h 3392"/>
              <a:gd name="connsiteX29" fmla="*/ 1902 w 5689"/>
              <a:gd name="connsiteY29" fmla="*/ 1754 h 3392"/>
              <a:gd name="connsiteX30" fmla="*/ 2004 w 5689"/>
              <a:gd name="connsiteY30" fmla="*/ 1676 h 3392"/>
              <a:gd name="connsiteX31" fmla="*/ 2109 w 5689"/>
              <a:gd name="connsiteY31" fmla="*/ 1600 h 3392"/>
              <a:gd name="connsiteX32" fmla="*/ 2215 w 5689"/>
              <a:gd name="connsiteY32" fmla="*/ 1525 h 3392"/>
              <a:gd name="connsiteX33" fmla="*/ 2324 w 5689"/>
              <a:gd name="connsiteY33" fmla="*/ 1451 h 3392"/>
              <a:gd name="connsiteX34" fmla="*/ 2436 w 5689"/>
              <a:gd name="connsiteY34" fmla="*/ 1380 h 3392"/>
              <a:gd name="connsiteX35" fmla="*/ 2549 w 5689"/>
              <a:gd name="connsiteY35" fmla="*/ 1309 h 3392"/>
              <a:gd name="connsiteX36" fmla="*/ 2662 w 5689"/>
              <a:gd name="connsiteY36" fmla="*/ 1241 h 3392"/>
              <a:gd name="connsiteX37" fmla="*/ 2779 w 5689"/>
              <a:gd name="connsiteY37" fmla="*/ 1175 h 3392"/>
              <a:gd name="connsiteX38" fmla="*/ 2894 w 5689"/>
              <a:gd name="connsiteY38" fmla="*/ 1110 h 3392"/>
              <a:gd name="connsiteX39" fmla="*/ 3012 w 5689"/>
              <a:gd name="connsiteY39" fmla="*/ 1048 h 3392"/>
              <a:gd name="connsiteX40" fmla="*/ 3129 w 5689"/>
              <a:gd name="connsiteY40" fmla="*/ 986 h 3392"/>
              <a:gd name="connsiteX41" fmla="*/ 3247 w 5689"/>
              <a:gd name="connsiteY41" fmla="*/ 929 h 3392"/>
              <a:gd name="connsiteX42" fmla="*/ 3365 w 5689"/>
              <a:gd name="connsiteY42" fmla="*/ 873 h 3392"/>
              <a:gd name="connsiteX43" fmla="*/ 3484 w 5689"/>
              <a:gd name="connsiteY43" fmla="*/ 819 h 3392"/>
              <a:gd name="connsiteX44" fmla="*/ 3484 w 5689"/>
              <a:gd name="connsiteY44" fmla="*/ 819 h 3392"/>
              <a:gd name="connsiteX45" fmla="*/ 3531 w 5689"/>
              <a:gd name="connsiteY45" fmla="*/ 798 h 3392"/>
              <a:gd name="connsiteX46" fmla="*/ 3531 w 5689"/>
              <a:gd name="connsiteY46" fmla="*/ 798 h 3392"/>
              <a:gd name="connsiteX47" fmla="*/ 5689 w 5689"/>
              <a:gd name="connsiteY47" fmla="*/ 8 h 3392"/>
              <a:gd name="connsiteX48" fmla="*/ 5647 w 5689"/>
              <a:gd name="connsiteY48" fmla="*/ 0 h 3392"/>
              <a:gd name="connsiteX49" fmla="*/ 19 w 5689"/>
              <a:gd name="connsiteY49" fmla="*/ 8 h 3392"/>
              <a:gd name="connsiteX50" fmla="*/ 19 w 5689"/>
              <a:gd name="connsiteY50" fmla="*/ 8 h 3392"/>
              <a:gd name="connsiteX51" fmla="*/ 13 w 5689"/>
              <a:gd name="connsiteY51" fmla="*/ 77 h 3392"/>
              <a:gd name="connsiteX52" fmla="*/ 9 w 5689"/>
              <a:gd name="connsiteY52" fmla="*/ 137 h 3392"/>
              <a:gd name="connsiteX53" fmla="*/ 9 w 5689"/>
              <a:gd name="connsiteY53" fmla="*/ 137 h 3392"/>
              <a:gd name="connsiteX54" fmla="*/ 3 w 5689"/>
              <a:gd name="connsiteY54" fmla="*/ 283 h 3392"/>
              <a:gd name="connsiteX55" fmla="*/ 1 w 5689"/>
              <a:gd name="connsiteY55" fmla="*/ 374 h 3392"/>
              <a:gd name="connsiteX56" fmla="*/ 0 w 5689"/>
              <a:gd name="connsiteY56" fmla="*/ 475 h 3392"/>
              <a:gd name="connsiteX57" fmla="*/ 0 w 5689"/>
              <a:gd name="connsiteY57" fmla="*/ 585 h 3392"/>
              <a:gd name="connsiteX58" fmla="*/ 1 w 5689"/>
              <a:gd name="connsiteY58" fmla="*/ 707 h 3392"/>
              <a:gd name="connsiteX59" fmla="*/ 6 w 5689"/>
              <a:gd name="connsiteY59" fmla="*/ 835 h 3392"/>
              <a:gd name="connsiteX60" fmla="*/ 12 w 5689"/>
              <a:gd name="connsiteY60" fmla="*/ 973 h 3392"/>
              <a:gd name="connsiteX61" fmla="*/ 19 w 5689"/>
              <a:gd name="connsiteY61" fmla="*/ 1119 h 3392"/>
              <a:gd name="connsiteX62" fmla="*/ 31 w 5689"/>
              <a:gd name="connsiteY62" fmla="*/ 1272 h 3392"/>
              <a:gd name="connsiteX63" fmla="*/ 46 w 5689"/>
              <a:gd name="connsiteY63" fmla="*/ 1432 h 3392"/>
              <a:gd name="connsiteX64" fmla="*/ 64 w 5689"/>
              <a:gd name="connsiteY64" fmla="*/ 1597 h 3392"/>
              <a:gd name="connsiteX65" fmla="*/ 85 w 5689"/>
              <a:gd name="connsiteY65" fmla="*/ 1767 h 3392"/>
              <a:gd name="connsiteX66" fmla="*/ 97 w 5689"/>
              <a:gd name="connsiteY66" fmla="*/ 1855 h 3392"/>
              <a:gd name="connsiteX67" fmla="*/ 110 w 5689"/>
              <a:gd name="connsiteY67" fmla="*/ 1944 h 3392"/>
              <a:gd name="connsiteX68" fmla="*/ 125 w 5689"/>
              <a:gd name="connsiteY68" fmla="*/ 2033 h 3392"/>
              <a:gd name="connsiteX69" fmla="*/ 142 w 5689"/>
              <a:gd name="connsiteY69" fmla="*/ 2125 h 3392"/>
              <a:gd name="connsiteX70" fmla="*/ 158 w 5689"/>
              <a:gd name="connsiteY70" fmla="*/ 2216 h 3392"/>
              <a:gd name="connsiteX71" fmla="*/ 176 w 5689"/>
              <a:gd name="connsiteY71" fmla="*/ 2309 h 3392"/>
              <a:gd name="connsiteX72" fmla="*/ 176 w 5689"/>
              <a:gd name="connsiteY72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3484 w 5647"/>
              <a:gd name="connsiteY43" fmla="*/ 819 h 3392"/>
              <a:gd name="connsiteX44" fmla="*/ 3484 w 5647"/>
              <a:gd name="connsiteY44" fmla="*/ 819 h 3392"/>
              <a:gd name="connsiteX45" fmla="*/ 3531 w 5647"/>
              <a:gd name="connsiteY45" fmla="*/ 798 h 3392"/>
              <a:gd name="connsiteX46" fmla="*/ 3531 w 5647"/>
              <a:gd name="connsiteY46" fmla="*/ 798 h 3392"/>
              <a:gd name="connsiteX47" fmla="*/ 5647 w 5647"/>
              <a:gd name="connsiteY47" fmla="*/ 0 h 3392"/>
              <a:gd name="connsiteX48" fmla="*/ 19 w 5647"/>
              <a:gd name="connsiteY48" fmla="*/ 8 h 3392"/>
              <a:gd name="connsiteX49" fmla="*/ 19 w 5647"/>
              <a:gd name="connsiteY49" fmla="*/ 8 h 3392"/>
              <a:gd name="connsiteX50" fmla="*/ 13 w 5647"/>
              <a:gd name="connsiteY50" fmla="*/ 77 h 3392"/>
              <a:gd name="connsiteX51" fmla="*/ 9 w 5647"/>
              <a:gd name="connsiteY51" fmla="*/ 137 h 3392"/>
              <a:gd name="connsiteX52" fmla="*/ 9 w 5647"/>
              <a:gd name="connsiteY52" fmla="*/ 137 h 3392"/>
              <a:gd name="connsiteX53" fmla="*/ 3 w 5647"/>
              <a:gd name="connsiteY53" fmla="*/ 283 h 3392"/>
              <a:gd name="connsiteX54" fmla="*/ 1 w 5647"/>
              <a:gd name="connsiteY54" fmla="*/ 374 h 3392"/>
              <a:gd name="connsiteX55" fmla="*/ 0 w 5647"/>
              <a:gd name="connsiteY55" fmla="*/ 475 h 3392"/>
              <a:gd name="connsiteX56" fmla="*/ 0 w 5647"/>
              <a:gd name="connsiteY56" fmla="*/ 585 h 3392"/>
              <a:gd name="connsiteX57" fmla="*/ 1 w 5647"/>
              <a:gd name="connsiteY57" fmla="*/ 707 h 3392"/>
              <a:gd name="connsiteX58" fmla="*/ 6 w 5647"/>
              <a:gd name="connsiteY58" fmla="*/ 835 h 3392"/>
              <a:gd name="connsiteX59" fmla="*/ 12 w 5647"/>
              <a:gd name="connsiteY59" fmla="*/ 973 h 3392"/>
              <a:gd name="connsiteX60" fmla="*/ 19 w 5647"/>
              <a:gd name="connsiteY60" fmla="*/ 1119 h 3392"/>
              <a:gd name="connsiteX61" fmla="*/ 31 w 5647"/>
              <a:gd name="connsiteY61" fmla="*/ 1272 h 3392"/>
              <a:gd name="connsiteX62" fmla="*/ 46 w 5647"/>
              <a:gd name="connsiteY62" fmla="*/ 1432 h 3392"/>
              <a:gd name="connsiteX63" fmla="*/ 64 w 5647"/>
              <a:gd name="connsiteY63" fmla="*/ 1597 h 3392"/>
              <a:gd name="connsiteX64" fmla="*/ 85 w 5647"/>
              <a:gd name="connsiteY64" fmla="*/ 1767 h 3392"/>
              <a:gd name="connsiteX65" fmla="*/ 97 w 5647"/>
              <a:gd name="connsiteY65" fmla="*/ 1855 h 3392"/>
              <a:gd name="connsiteX66" fmla="*/ 110 w 5647"/>
              <a:gd name="connsiteY66" fmla="*/ 1944 h 3392"/>
              <a:gd name="connsiteX67" fmla="*/ 125 w 5647"/>
              <a:gd name="connsiteY67" fmla="*/ 2033 h 3392"/>
              <a:gd name="connsiteX68" fmla="*/ 142 w 5647"/>
              <a:gd name="connsiteY68" fmla="*/ 2125 h 3392"/>
              <a:gd name="connsiteX69" fmla="*/ 158 w 5647"/>
              <a:gd name="connsiteY69" fmla="*/ 2216 h 3392"/>
              <a:gd name="connsiteX70" fmla="*/ 176 w 5647"/>
              <a:gd name="connsiteY70" fmla="*/ 2309 h 3392"/>
              <a:gd name="connsiteX71" fmla="*/ 176 w 5647"/>
              <a:gd name="connsiteY71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3484 w 5647"/>
              <a:gd name="connsiteY43" fmla="*/ 819 h 3392"/>
              <a:gd name="connsiteX44" fmla="*/ 3484 w 5647"/>
              <a:gd name="connsiteY44" fmla="*/ 819 h 3392"/>
              <a:gd name="connsiteX45" fmla="*/ 3531 w 5647"/>
              <a:gd name="connsiteY45" fmla="*/ 798 h 3392"/>
              <a:gd name="connsiteX46" fmla="*/ 3531 w 5647"/>
              <a:gd name="connsiteY46" fmla="*/ 798 h 3392"/>
              <a:gd name="connsiteX47" fmla="*/ 5644 w 5647"/>
              <a:gd name="connsiteY47" fmla="*/ 923 h 3392"/>
              <a:gd name="connsiteX48" fmla="*/ 5647 w 5647"/>
              <a:gd name="connsiteY48" fmla="*/ 0 h 3392"/>
              <a:gd name="connsiteX49" fmla="*/ 19 w 5647"/>
              <a:gd name="connsiteY49" fmla="*/ 8 h 3392"/>
              <a:gd name="connsiteX50" fmla="*/ 19 w 5647"/>
              <a:gd name="connsiteY50" fmla="*/ 8 h 3392"/>
              <a:gd name="connsiteX51" fmla="*/ 13 w 5647"/>
              <a:gd name="connsiteY51" fmla="*/ 77 h 3392"/>
              <a:gd name="connsiteX52" fmla="*/ 9 w 5647"/>
              <a:gd name="connsiteY52" fmla="*/ 137 h 3392"/>
              <a:gd name="connsiteX53" fmla="*/ 9 w 5647"/>
              <a:gd name="connsiteY53" fmla="*/ 137 h 3392"/>
              <a:gd name="connsiteX54" fmla="*/ 3 w 5647"/>
              <a:gd name="connsiteY54" fmla="*/ 283 h 3392"/>
              <a:gd name="connsiteX55" fmla="*/ 1 w 5647"/>
              <a:gd name="connsiteY55" fmla="*/ 374 h 3392"/>
              <a:gd name="connsiteX56" fmla="*/ 0 w 5647"/>
              <a:gd name="connsiteY56" fmla="*/ 475 h 3392"/>
              <a:gd name="connsiteX57" fmla="*/ 0 w 5647"/>
              <a:gd name="connsiteY57" fmla="*/ 585 h 3392"/>
              <a:gd name="connsiteX58" fmla="*/ 1 w 5647"/>
              <a:gd name="connsiteY58" fmla="*/ 707 h 3392"/>
              <a:gd name="connsiteX59" fmla="*/ 6 w 5647"/>
              <a:gd name="connsiteY59" fmla="*/ 835 h 3392"/>
              <a:gd name="connsiteX60" fmla="*/ 12 w 5647"/>
              <a:gd name="connsiteY60" fmla="*/ 973 h 3392"/>
              <a:gd name="connsiteX61" fmla="*/ 19 w 5647"/>
              <a:gd name="connsiteY61" fmla="*/ 1119 h 3392"/>
              <a:gd name="connsiteX62" fmla="*/ 31 w 5647"/>
              <a:gd name="connsiteY62" fmla="*/ 1272 h 3392"/>
              <a:gd name="connsiteX63" fmla="*/ 46 w 5647"/>
              <a:gd name="connsiteY63" fmla="*/ 1432 h 3392"/>
              <a:gd name="connsiteX64" fmla="*/ 64 w 5647"/>
              <a:gd name="connsiteY64" fmla="*/ 1597 h 3392"/>
              <a:gd name="connsiteX65" fmla="*/ 85 w 5647"/>
              <a:gd name="connsiteY65" fmla="*/ 1767 h 3392"/>
              <a:gd name="connsiteX66" fmla="*/ 97 w 5647"/>
              <a:gd name="connsiteY66" fmla="*/ 1855 h 3392"/>
              <a:gd name="connsiteX67" fmla="*/ 110 w 5647"/>
              <a:gd name="connsiteY67" fmla="*/ 1944 h 3392"/>
              <a:gd name="connsiteX68" fmla="*/ 125 w 5647"/>
              <a:gd name="connsiteY68" fmla="*/ 2033 h 3392"/>
              <a:gd name="connsiteX69" fmla="*/ 142 w 5647"/>
              <a:gd name="connsiteY69" fmla="*/ 2125 h 3392"/>
              <a:gd name="connsiteX70" fmla="*/ 158 w 5647"/>
              <a:gd name="connsiteY70" fmla="*/ 2216 h 3392"/>
              <a:gd name="connsiteX71" fmla="*/ 176 w 5647"/>
              <a:gd name="connsiteY71" fmla="*/ 2309 h 3392"/>
              <a:gd name="connsiteX72" fmla="*/ 176 w 5647"/>
              <a:gd name="connsiteY72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3484 w 5647"/>
              <a:gd name="connsiteY43" fmla="*/ 819 h 3392"/>
              <a:gd name="connsiteX44" fmla="*/ 3484 w 5647"/>
              <a:gd name="connsiteY44" fmla="*/ 819 h 3392"/>
              <a:gd name="connsiteX45" fmla="*/ 3531 w 5647"/>
              <a:gd name="connsiteY45" fmla="*/ 798 h 3392"/>
              <a:gd name="connsiteX46" fmla="*/ 3531 w 5647"/>
              <a:gd name="connsiteY46" fmla="*/ 798 h 3392"/>
              <a:gd name="connsiteX47" fmla="*/ 5647 w 5647"/>
              <a:gd name="connsiteY47" fmla="*/ 0 h 3392"/>
              <a:gd name="connsiteX48" fmla="*/ 19 w 5647"/>
              <a:gd name="connsiteY48" fmla="*/ 8 h 3392"/>
              <a:gd name="connsiteX49" fmla="*/ 19 w 5647"/>
              <a:gd name="connsiteY49" fmla="*/ 8 h 3392"/>
              <a:gd name="connsiteX50" fmla="*/ 13 w 5647"/>
              <a:gd name="connsiteY50" fmla="*/ 77 h 3392"/>
              <a:gd name="connsiteX51" fmla="*/ 9 w 5647"/>
              <a:gd name="connsiteY51" fmla="*/ 137 h 3392"/>
              <a:gd name="connsiteX52" fmla="*/ 9 w 5647"/>
              <a:gd name="connsiteY52" fmla="*/ 137 h 3392"/>
              <a:gd name="connsiteX53" fmla="*/ 3 w 5647"/>
              <a:gd name="connsiteY53" fmla="*/ 283 h 3392"/>
              <a:gd name="connsiteX54" fmla="*/ 1 w 5647"/>
              <a:gd name="connsiteY54" fmla="*/ 374 h 3392"/>
              <a:gd name="connsiteX55" fmla="*/ 0 w 5647"/>
              <a:gd name="connsiteY55" fmla="*/ 475 h 3392"/>
              <a:gd name="connsiteX56" fmla="*/ 0 w 5647"/>
              <a:gd name="connsiteY56" fmla="*/ 585 h 3392"/>
              <a:gd name="connsiteX57" fmla="*/ 1 w 5647"/>
              <a:gd name="connsiteY57" fmla="*/ 707 h 3392"/>
              <a:gd name="connsiteX58" fmla="*/ 6 w 5647"/>
              <a:gd name="connsiteY58" fmla="*/ 835 h 3392"/>
              <a:gd name="connsiteX59" fmla="*/ 12 w 5647"/>
              <a:gd name="connsiteY59" fmla="*/ 973 h 3392"/>
              <a:gd name="connsiteX60" fmla="*/ 19 w 5647"/>
              <a:gd name="connsiteY60" fmla="*/ 1119 h 3392"/>
              <a:gd name="connsiteX61" fmla="*/ 31 w 5647"/>
              <a:gd name="connsiteY61" fmla="*/ 1272 h 3392"/>
              <a:gd name="connsiteX62" fmla="*/ 46 w 5647"/>
              <a:gd name="connsiteY62" fmla="*/ 1432 h 3392"/>
              <a:gd name="connsiteX63" fmla="*/ 64 w 5647"/>
              <a:gd name="connsiteY63" fmla="*/ 1597 h 3392"/>
              <a:gd name="connsiteX64" fmla="*/ 85 w 5647"/>
              <a:gd name="connsiteY64" fmla="*/ 1767 h 3392"/>
              <a:gd name="connsiteX65" fmla="*/ 97 w 5647"/>
              <a:gd name="connsiteY65" fmla="*/ 1855 h 3392"/>
              <a:gd name="connsiteX66" fmla="*/ 110 w 5647"/>
              <a:gd name="connsiteY66" fmla="*/ 1944 h 3392"/>
              <a:gd name="connsiteX67" fmla="*/ 125 w 5647"/>
              <a:gd name="connsiteY67" fmla="*/ 2033 h 3392"/>
              <a:gd name="connsiteX68" fmla="*/ 142 w 5647"/>
              <a:gd name="connsiteY68" fmla="*/ 2125 h 3392"/>
              <a:gd name="connsiteX69" fmla="*/ 158 w 5647"/>
              <a:gd name="connsiteY69" fmla="*/ 2216 h 3392"/>
              <a:gd name="connsiteX70" fmla="*/ 176 w 5647"/>
              <a:gd name="connsiteY70" fmla="*/ 2309 h 3392"/>
              <a:gd name="connsiteX71" fmla="*/ 176 w 5647"/>
              <a:gd name="connsiteY71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3484 w 5647"/>
              <a:gd name="connsiteY43" fmla="*/ 819 h 3392"/>
              <a:gd name="connsiteX44" fmla="*/ 3484 w 5647"/>
              <a:gd name="connsiteY44" fmla="*/ 819 h 3392"/>
              <a:gd name="connsiteX45" fmla="*/ 3531 w 5647"/>
              <a:gd name="connsiteY45" fmla="*/ 798 h 3392"/>
              <a:gd name="connsiteX46" fmla="*/ 5647 w 5647"/>
              <a:gd name="connsiteY46" fmla="*/ 0 h 3392"/>
              <a:gd name="connsiteX47" fmla="*/ 19 w 5647"/>
              <a:gd name="connsiteY47" fmla="*/ 8 h 3392"/>
              <a:gd name="connsiteX48" fmla="*/ 19 w 5647"/>
              <a:gd name="connsiteY48" fmla="*/ 8 h 3392"/>
              <a:gd name="connsiteX49" fmla="*/ 13 w 5647"/>
              <a:gd name="connsiteY49" fmla="*/ 77 h 3392"/>
              <a:gd name="connsiteX50" fmla="*/ 9 w 5647"/>
              <a:gd name="connsiteY50" fmla="*/ 137 h 3392"/>
              <a:gd name="connsiteX51" fmla="*/ 9 w 5647"/>
              <a:gd name="connsiteY51" fmla="*/ 137 h 3392"/>
              <a:gd name="connsiteX52" fmla="*/ 3 w 5647"/>
              <a:gd name="connsiteY52" fmla="*/ 283 h 3392"/>
              <a:gd name="connsiteX53" fmla="*/ 1 w 5647"/>
              <a:gd name="connsiteY53" fmla="*/ 374 h 3392"/>
              <a:gd name="connsiteX54" fmla="*/ 0 w 5647"/>
              <a:gd name="connsiteY54" fmla="*/ 475 h 3392"/>
              <a:gd name="connsiteX55" fmla="*/ 0 w 5647"/>
              <a:gd name="connsiteY55" fmla="*/ 585 h 3392"/>
              <a:gd name="connsiteX56" fmla="*/ 1 w 5647"/>
              <a:gd name="connsiteY56" fmla="*/ 707 h 3392"/>
              <a:gd name="connsiteX57" fmla="*/ 6 w 5647"/>
              <a:gd name="connsiteY57" fmla="*/ 835 h 3392"/>
              <a:gd name="connsiteX58" fmla="*/ 12 w 5647"/>
              <a:gd name="connsiteY58" fmla="*/ 973 h 3392"/>
              <a:gd name="connsiteX59" fmla="*/ 19 w 5647"/>
              <a:gd name="connsiteY59" fmla="*/ 1119 h 3392"/>
              <a:gd name="connsiteX60" fmla="*/ 31 w 5647"/>
              <a:gd name="connsiteY60" fmla="*/ 1272 h 3392"/>
              <a:gd name="connsiteX61" fmla="*/ 46 w 5647"/>
              <a:gd name="connsiteY61" fmla="*/ 1432 h 3392"/>
              <a:gd name="connsiteX62" fmla="*/ 64 w 5647"/>
              <a:gd name="connsiteY62" fmla="*/ 1597 h 3392"/>
              <a:gd name="connsiteX63" fmla="*/ 85 w 5647"/>
              <a:gd name="connsiteY63" fmla="*/ 1767 h 3392"/>
              <a:gd name="connsiteX64" fmla="*/ 97 w 5647"/>
              <a:gd name="connsiteY64" fmla="*/ 1855 h 3392"/>
              <a:gd name="connsiteX65" fmla="*/ 110 w 5647"/>
              <a:gd name="connsiteY65" fmla="*/ 1944 h 3392"/>
              <a:gd name="connsiteX66" fmla="*/ 125 w 5647"/>
              <a:gd name="connsiteY66" fmla="*/ 2033 h 3392"/>
              <a:gd name="connsiteX67" fmla="*/ 142 w 5647"/>
              <a:gd name="connsiteY67" fmla="*/ 2125 h 3392"/>
              <a:gd name="connsiteX68" fmla="*/ 158 w 5647"/>
              <a:gd name="connsiteY68" fmla="*/ 2216 h 3392"/>
              <a:gd name="connsiteX69" fmla="*/ 176 w 5647"/>
              <a:gd name="connsiteY69" fmla="*/ 2309 h 3392"/>
              <a:gd name="connsiteX70" fmla="*/ 176 w 5647"/>
              <a:gd name="connsiteY70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3484 w 5647"/>
              <a:gd name="connsiteY43" fmla="*/ 819 h 3392"/>
              <a:gd name="connsiteX44" fmla="*/ 3484 w 5647"/>
              <a:gd name="connsiteY44" fmla="*/ 819 h 3392"/>
              <a:gd name="connsiteX45" fmla="*/ 5647 w 5647"/>
              <a:gd name="connsiteY45" fmla="*/ 0 h 3392"/>
              <a:gd name="connsiteX46" fmla="*/ 19 w 5647"/>
              <a:gd name="connsiteY46" fmla="*/ 8 h 3392"/>
              <a:gd name="connsiteX47" fmla="*/ 19 w 5647"/>
              <a:gd name="connsiteY47" fmla="*/ 8 h 3392"/>
              <a:gd name="connsiteX48" fmla="*/ 13 w 5647"/>
              <a:gd name="connsiteY48" fmla="*/ 77 h 3392"/>
              <a:gd name="connsiteX49" fmla="*/ 9 w 5647"/>
              <a:gd name="connsiteY49" fmla="*/ 137 h 3392"/>
              <a:gd name="connsiteX50" fmla="*/ 9 w 5647"/>
              <a:gd name="connsiteY50" fmla="*/ 137 h 3392"/>
              <a:gd name="connsiteX51" fmla="*/ 3 w 5647"/>
              <a:gd name="connsiteY51" fmla="*/ 283 h 3392"/>
              <a:gd name="connsiteX52" fmla="*/ 1 w 5647"/>
              <a:gd name="connsiteY52" fmla="*/ 374 h 3392"/>
              <a:gd name="connsiteX53" fmla="*/ 0 w 5647"/>
              <a:gd name="connsiteY53" fmla="*/ 475 h 3392"/>
              <a:gd name="connsiteX54" fmla="*/ 0 w 5647"/>
              <a:gd name="connsiteY54" fmla="*/ 585 h 3392"/>
              <a:gd name="connsiteX55" fmla="*/ 1 w 5647"/>
              <a:gd name="connsiteY55" fmla="*/ 707 h 3392"/>
              <a:gd name="connsiteX56" fmla="*/ 6 w 5647"/>
              <a:gd name="connsiteY56" fmla="*/ 835 h 3392"/>
              <a:gd name="connsiteX57" fmla="*/ 12 w 5647"/>
              <a:gd name="connsiteY57" fmla="*/ 973 h 3392"/>
              <a:gd name="connsiteX58" fmla="*/ 19 w 5647"/>
              <a:gd name="connsiteY58" fmla="*/ 1119 h 3392"/>
              <a:gd name="connsiteX59" fmla="*/ 31 w 5647"/>
              <a:gd name="connsiteY59" fmla="*/ 1272 h 3392"/>
              <a:gd name="connsiteX60" fmla="*/ 46 w 5647"/>
              <a:gd name="connsiteY60" fmla="*/ 1432 h 3392"/>
              <a:gd name="connsiteX61" fmla="*/ 64 w 5647"/>
              <a:gd name="connsiteY61" fmla="*/ 1597 h 3392"/>
              <a:gd name="connsiteX62" fmla="*/ 85 w 5647"/>
              <a:gd name="connsiteY62" fmla="*/ 1767 h 3392"/>
              <a:gd name="connsiteX63" fmla="*/ 97 w 5647"/>
              <a:gd name="connsiteY63" fmla="*/ 1855 h 3392"/>
              <a:gd name="connsiteX64" fmla="*/ 110 w 5647"/>
              <a:gd name="connsiteY64" fmla="*/ 1944 h 3392"/>
              <a:gd name="connsiteX65" fmla="*/ 125 w 5647"/>
              <a:gd name="connsiteY65" fmla="*/ 2033 h 3392"/>
              <a:gd name="connsiteX66" fmla="*/ 142 w 5647"/>
              <a:gd name="connsiteY66" fmla="*/ 2125 h 3392"/>
              <a:gd name="connsiteX67" fmla="*/ 158 w 5647"/>
              <a:gd name="connsiteY67" fmla="*/ 2216 h 3392"/>
              <a:gd name="connsiteX68" fmla="*/ 176 w 5647"/>
              <a:gd name="connsiteY68" fmla="*/ 2309 h 3392"/>
              <a:gd name="connsiteX69" fmla="*/ 176 w 5647"/>
              <a:gd name="connsiteY69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3484 w 5647"/>
              <a:gd name="connsiteY43" fmla="*/ 819 h 3392"/>
              <a:gd name="connsiteX44" fmla="*/ 4339 w 5647"/>
              <a:gd name="connsiteY44" fmla="*/ 459 h 3392"/>
              <a:gd name="connsiteX45" fmla="*/ 5647 w 5647"/>
              <a:gd name="connsiteY45" fmla="*/ 0 h 3392"/>
              <a:gd name="connsiteX46" fmla="*/ 19 w 5647"/>
              <a:gd name="connsiteY46" fmla="*/ 8 h 3392"/>
              <a:gd name="connsiteX47" fmla="*/ 19 w 5647"/>
              <a:gd name="connsiteY47" fmla="*/ 8 h 3392"/>
              <a:gd name="connsiteX48" fmla="*/ 13 w 5647"/>
              <a:gd name="connsiteY48" fmla="*/ 77 h 3392"/>
              <a:gd name="connsiteX49" fmla="*/ 9 w 5647"/>
              <a:gd name="connsiteY49" fmla="*/ 137 h 3392"/>
              <a:gd name="connsiteX50" fmla="*/ 9 w 5647"/>
              <a:gd name="connsiteY50" fmla="*/ 137 h 3392"/>
              <a:gd name="connsiteX51" fmla="*/ 3 w 5647"/>
              <a:gd name="connsiteY51" fmla="*/ 283 h 3392"/>
              <a:gd name="connsiteX52" fmla="*/ 1 w 5647"/>
              <a:gd name="connsiteY52" fmla="*/ 374 h 3392"/>
              <a:gd name="connsiteX53" fmla="*/ 0 w 5647"/>
              <a:gd name="connsiteY53" fmla="*/ 475 h 3392"/>
              <a:gd name="connsiteX54" fmla="*/ 0 w 5647"/>
              <a:gd name="connsiteY54" fmla="*/ 585 h 3392"/>
              <a:gd name="connsiteX55" fmla="*/ 1 w 5647"/>
              <a:gd name="connsiteY55" fmla="*/ 707 h 3392"/>
              <a:gd name="connsiteX56" fmla="*/ 6 w 5647"/>
              <a:gd name="connsiteY56" fmla="*/ 835 h 3392"/>
              <a:gd name="connsiteX57" fmla="*/ 12 w 5647"/>
              <a:gd name="connsiteY57" fmla="*/ 973 h 3392"/>
              <a:gd name="connsiteX58" fmla="*/ 19 w 5647"/>
              <a:gd name="connsiteY58" fmla="*/ 1119 h 3392"/>
              <a:gd name="connsiteX59" fmla="*/ 31 w 5647"/>
              <a:gd name="connsiteY59" fmla="*/ 1272 h 3392"/>
              <a:gd name="connsiteX60" fmla="*/ 46 w 5647"/>
              <a:gd name="connsiteY60" fmla="*/ 1432 h 3392"/>
              <a:gd name="connsiteX61" fmla="*/ 64 w 5647"/>
              <a:gd name="connsiteY61" fmla="*/ 1597 h 3392"/>
              <a:gd name="connsiteX62" fmla="*/ 85 w 5647"/>
              <a:gd name="connsiteY62" fmla="*/ 1767 h 3392"/>
              <a:gd name="connsiteX63" fmla="*/ 97 w 5647"/>
              <a:gd name="connsiteY63" fmla="*/ 1855 h 3392"/>
              <a:gd name="connsiteX64" fmla="*/ 110 w 5647"/>
              <a:gd name="connsiteY64" fmla="*/ 1944 h 3392"/>
              <a:gd name="connsiteX65" fmla="*/ 125 w 5647"/>
              <a:gd name="connsiteY65" fmla="*/ 2033 h 3392"/>
              <a:gd name="connsiteX66" fmla="*/ 142 w 5647"/>
              <a:gd name="connsiteY66" fmla="*/ 2125 h 3392"/>
              <a:gd name="connsiteX67" fmla="*/ 158 w 5647"/>
              <a:gd name="connsiteY67" fmla="*/ 2216 h 3392"/>
              <a:gd name="connsiteX68" fmla="*/ 176 w 5647"/>
              <a:gd name="connsiteY68" fmla="*/ 2309 h 3392"/>
              <a:gd name="connsiteX69" fmla="*/ 176 w 5647"/>
              <a:gd name="connsiteY69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3484 w 5647"/>
              <a:gd name="connsiteY43" fmla="*/ 819 h 3392"/>
              <a:gd name="connsiteX44" fmla="*/ 4339 w 5647"/>
              <a:gd name="connsiteY44" fmla="*/ 459 h 3392"/>
              <a:gd name="connsiteX45" fmla="*/ 5647 w 5647"/>
              <a:gd name="connsiteY45" fmla="*/ 0 h 3392"/>
              <a:gd name="connsiteX46" fmla="*/ 19 w 5647"/>
              <a:gd name="connsiteY46" fmla="*/ 8 h 3392"/>
              <a:gd name="connsiteX47" fmla="*/ 19 w 5647"/>
              <a:gd name="connsiteY47" fmla="*/ 8 h 3392"/>
              <a:gd name="connsiteX48" fmla="*/ 13 w 5647"/>
              <a:gd name="connsiteY48" fmla="*/ 77 h 3392"/>
              <a:gd name="connsiteX49" fmla="*/ 9 w 5647"/>
              <a:gd name="connsiteY49" fmla="*/ 137 h 3392"/>
              <a:gd name="connsiteX50" fmla="*/ 9 w 5647"/>
              <a:gd name="connsiteY50" fmla="*/ 137 h 3392"/>
              <a:gd name="connsiteX51" fmla="*/ 3 w 5647"/>
              <a:gd name="connsiteY51" fmla="*/ 283 h 3392"/>
              <a:gd name="connsiteX52" fmla="*/ 1 w 5647"/>
              <a:gd name="connsiteY52" fmla="*/ 374 h 3392"/>
              <a:gd name="connsiteX53" fmla="*/ 0 w 5647"/>
              <a:gd name="connsiteY53" fmla="*/ 475 h 3392"/>
              <a:gd name="connsiteX54" fmla="*/ 0 w 5647"/>
              <a:gd name="connsiteY54" fmla="*/ 585 h 3392"/>
              <a:gd name="connsiteX55" fmla="*/ 1 w 5647"/>
              <a:gd name="connsiteY55" fmla="*/ 707 h 3392"/>
              <a:gd name="connsiteX56" fmla="*/ 6 w 5647"/>
              <a:gd name="connsiteY56" fmla="*/ 835 h 3392"/>
              <a:gd name="connsiteX57" fmla="*/ 12 w 5647"/>
              <a:gd name="connsiteY57" fmla="*/ 973 h 3392"/>
              <a:gd name="connsiteX58" fmla="*/ 19 w 5647"/>
              <a:gd name="connsiteY58" fmla="*/ 1119 h 3392"/>
              <a:gd name="connsiteX59" fmla="*/ 31 w 5647"/>
              <a:gd name="connsiteY59" fmla="*/ 1272 h 3392"/>
              <a:gd name="connsiteX60" fmla="*/ 46 w 5647"/>
              <a:gd name="connsiteY60" fmla="*/ 1432 h 3392"/>
              <a:gd name="connsiteX61" fmla="*/ 64 w 5647"/>
              <a:gd name="connsiteY61" fmla="*/ 1597 h 3392"/>
              <a:gd name="connsiteX62" fmla="*/ 85 w 5647"/>
              <a:gd name="connsiteY62" fmla="*/ 1767 h 3392"/>
              <a:gd name="connsiteX63" fmla="*/ 97 w 5647"/>
              <a:gd name="connsiteY63" fmla="*/ 1855 h 3392"/>
              <a:gd name="connsiteX64" fmla="*/ 110 w 5647"/>
              <a:gd name="connsiteY64" fmla="*/ 1944 h 3392"/>
              <a:gd name="connsiteX65" fmla="*/ 125 w 5647"/>
              <a:gd name="connsiteY65" fmla="*/ 2033 h 3392"/>
              <a:gd name="connsiteX66" fmla="*/ 142 w 5647"/>
              <a:gd name="connsiteY66" fmla="*/ 2125 h 3392"/>
              <a:gd name="connsiteX67" fmla="*/ 158 w 5647"/>
              <a:gd name="connsiteY67" fmla="*/ 2216 h 3392"/>
              <a:gd name="connsiteX68" fmla="*/ 176 w 5647"/>
              <a:gd name="connsiteY68" fmla="*/ 2309 h 3392"/>
              <a:gd name="connsiteX69" fmla="*/ 176 w 5647"/>
              <a:gd name="connsiteY69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3484 w 5647"/>
              <a:gd name="connsiteY43" fmla="*/ 819 h 3392"/>
              <a:gd name="connsiteX44" fmla="*/ 4339 w 5647"/>
              <a:gd name="connsiteY44" fmla="*/ 459 h 3392"/>
              <a:gd name="connsiteX45" fmla="*/ 5647 w 5647"/>
              <a:gd name="connsiteY45" fmla="*/ 0 h 3392"/>
              <a:gd name="connsiteX46" fmla="*/ 19 w 5647"/>
              <a:gd name="connsiteY46" fmla="*/ 8 h 3392"/>
              <a:gd name="connsiteX47" fmla="*/ 19 w 5647"/>
              <a:gd name="connsiteY47" fmla="*/ 8 h 3392"/>
              <a:gd name="connsiteX48" fmla="*/ 13 w 5647"/>
              <a:gd name="connsiteY48" fmla="*/ 77 h 3392"/>
              <a:gd name="connsiteX49" fmla="*/ 9 w 5647"/>
              <a:gd name="connsiteY49" fmla="*/ 137 h 3392"/>
              <a:gd name="connsiteX50" fmla="*/ 9 w 5647"/>
              <a:gd name="connsiteY50" fmla="*/ 137 h 3392"/>
              <a:gd name="connsiteX51" fmla="*/ 3 w 5647"/>
              <a:gd name="connsiteY51" fmla="*/ 283 h 3392"/>
              <a:gd name="connsiteX52" fmla="*/ 1 w 5647"/>
              <a:gd name="connsiteY52" fmla="*/ 374 h 3392"/>
              <a:gd name="connsiteX53" fmla="*/ 0 w 5647"/>
              <a:gd name="connsiteY53" fmla="*/ 475 h 3392"/>
              <a:gd name="connsiteX54" fmla="*/ 0 w 5647"/>
              <a:gd name="connsiteY54" fmla="*/ 585 h 3392"/>
              <a:gd name="connsiteX55" fmla="*/ 1 w 5647"/>
              <a:gd name="connsiteY55" fmla="*/ 707 h 3392"/>
              <a:gd name="connsiteX56" fmla="*/ 6 w 5647"/>
              <a:gd name="connsiteY56" fmla="*/ 835 h 3392"/>
              <a:gd name="connsiteX57" fmla="*/ 12 w 5647"/>
              <a:gd name="connsiteY57" fmla="*/ 973 h 3392"/>
              <a:gd name="connsiteX58" fmla="*/ 19 w 5647"/>
              <a:gd name="connsiteY58" fmla="*/ 1119 h 3392"/>
              <a:gd name="connsiteX59" fmla="*/ 31 w 5647"/>
              <a:gd name="connsiteY59" fmla="*/ 1272 h 3392"/>
              <a:gd name="connsiteX60" fmla="*/ 46 w 5647"/>
              <a:gd name="connsiteY60" fmla="*/ 1432 h 3392"/>
              <a:gd name="connsiteX61" fmla="*/ 64 w 5647"/>
              <a:gd name="connsiteY61" fmla="*/ 1597 h 3392"/>
              <a:gd name="connsiteX62" fmla="*/ 85 w 5647"/>
              <a:gd name="connsiteY62" fmla="*/ 1767 h 3392"/>
              <a:gd name="connsiteX63" fmla="*/ 97 w 5647"/>
              <a:gd name="connsiteY63" fmla="*/ 1855 h 3392"/>
              <a:gd name="connsiteX64" fmla="*/ 110 w 5647"/>
              <a:gd name="connsiteY64" fmla="*/ 1944 h 3392"/>
              <a:gd name="connsiteX65" fmla="*/ 125 w 5647"/>
              <a:gd name="connsiteY65" fmla="*/ 2033 h 3392"/>
              <a:gd name="connsiteX66" fmla="*/ 142 w 5647"/>
              <a:gd name="connsiteY66" fmla="*/ 2125 h 3392"/>
              <a:gd name="connsiteX67" fmla="*/ 158 w 5647"/>
              <a:gd name="connsiteY67" fmla="*/ 2216 h 3392"/>
              <a:gd name="connsiteX68" fmla="*/ 176 w 5647"/>
              <a:gd name="connsiteY68" fmla="*/ 2309 h 3392"/>
              <a:gd name="connsiteX69" fmla="*/ 176 w 5647"/>
              <a:gd name="connsiteY69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3365 w 5647"/>
              <a:gd name="connsiteY42" fmla="*/ 873 h 3392"/>
              <a:gd name="connsiteX43" fmla="*/ 4339 w 5647"/>
              <a:gd name="connsiteY43" fmla="*/ 459 h 3392"/>
              <a:gd name="connsiteX44" fmla="*/ 5647 w 5647"/>
              <a:gd name="connsiteY44" fmla="*/ 0 h 3392"/>
              <a:gd name="connsiteX45" fmla="*/ 19 w 5647"/>
              <a:gd name="connsiteY45" fmla="*/ 8 h 3392"/>
              <a:gd name="connsiteX46" fmla="*/ 19 w 5647"/>
              <a:gd name="connsiteY46" fmla="*/ 8 h 3392"/>
              <a:gd name="connsiteX47" fmla="*/ 13 w 5647"/>
              <a:gd name="connsiteY47" fmla="*/ 77 h 3392"/>
              <a:gd name="connsiteX48" fmla="*/ 9 w 5647"/>
              <a:gd name="connsiteY48" fmla="*/ 137 h 3392"/>
              <a:gd name="connsiteX49" fmla="*/ 9 w 5647"/>
              <a:gd name="connsiteY49" fmla="*/ 137 h 3392"/>
              <a:gd name="connsiteX50" fmla="*/ 3 w 5647"/>
              <a:gd name="connsiteY50" fmla="*/ 283 h 3392"/>
              <a:gd name="connsiteX51" fmla="*/ 1 w 5647"/>
              <a:gd name="connsiteY51" fmla="*/ 374 h 3392"/>
              <a:gd name="connsiteX52" fmla="*/ 0 w 5647"/>
              <a:gd name="connsiteY52" fmla="*/ 475 h 3392"/>
              <a:gd name="connsiteX53" fmla="*/ 0 w 5647"/>
              <a:gd name="connsiteY53" fmla="*/ 585 h 3392"/>
              <a:gd name="connsiteX54" fmla="*/ 1 w 5647"/>
              <a:gd name="connsiteY54" fmla="*/ 707 h 3392"/>
              <a:gd name="connsiteX55" fmla="*/ 6 w 5647"/>
              <a:gd name="connsiteY55" fmla="*/ 835 h 3392"/>
              <a:gd name="connsiteX56" fmla="*/ 12 w 5647"/>
              <a:gd name="connsiteY56" fmla="*/ 973 h 3392"/>
              <a:gd name="connsiteX57" fmla="*/ 19 w 5647"/>
              <a:gd name="connsiteY57" fmla="*/ 1119 h 3392"/>
              <a:gd name="connsiteX58" fmla="*/ 31 w 5647"/>
              <a:gd name="connsiteY58" fmla="*/ 1272 h 3392"/>
              <a:gd name="connsiteX59" fmla="*/ 46 w 5647"/>
              <a:gd name="connsiteY59" fmla="*/ 1432 h 3392"/>
              <a:gd name="connsiteX60" fmla="*/ 64 w 5647"/>
              <a:gd name="connsiteY60" fmla="*/ 1597 h 3392"/>
              <a:gd name="connsiteX61" fmla="*/ 85 w 5647"/>
              <a:gd name="connsiteY61" fmla="*/ 1767 h 3392"/>
              <a:gd name="connsiteX62" fmla="*/ 97 w 5647"/>
              <a:gd name="connsiteY62" fmla="*/ 1855 h 3392"/>
              <a:gd name="connsiteX63" fmla="*/ 110 w 5647"/>
              <a:gd name="connsiteY63" fmla="*/ 1944 h 3392"/>
              <a:gd name="connsiteX64" fmla="*/ 125 w 5647"/>
              <a:gd name="connsiteY64" fmla="*/ 2033 h 3392"/>
              <a:gd name="connsiteX65" fmla="*/ 142 w 5647"/>
              <a:gd name="connsiteY65" fmla="*/ 2125 h 3392"/>
              <a:gd name="connsiteX66" fmla="*/ 158 w 5647"/>
              <a:gd name="connsiteY66" fmla="*/ 2216 h 3392"/>
              <a:gd name="connsiteX67" fmla="*/ 176 w 5647"/>
              <a:gd name="connsiteY67" fmla="*/ 2309 h 3392"/>
              <a:gd name="connsiteX68" fmla="*/ 176 w 5647"/>
              <a:gd name="connsiteY68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4339 w 5647"/>
              <a:gd name="connsiteY42" fmla="*/ 459 h 3392"/>
              <a:gd name="connsiteX43" fmla="*/ 5647 w 5647"/>
              <a:gd name="connsiteY43" fmla="*/ 0 h 3392"/>
              <a:gd name="connsiteX44" fmla="*/ 19 w 5647"/>
              <a:gd name="connsiteY44" fmla="*/ 8 h 3392"/>
              <a:gd name="connsiteX45" fmla="*/ 19 w 5647"/>
              <a:gd name="connsiteY45" fmla="*/ 8 h 3392"/>
              <a:gd name="connsiteX46" fmla="*/ 13 w 5647"/>
              <a:gd name="connsiteY46" fmla="*/ 77 h 3392"/>
              <a:gd name="connsiteX47" fmla="*/ 9 w 5647"/>
              <a:gd name="connsiteY47" fmla="*/ 137 h 3392"/>
              <a:gd name="connsiteX48" fmla="*/ 9 w 5647"/>
              <a:gd name="connsiteY48" fmla="*/ 137 h 3392"/>
              <a:gd name="connsiteX49" fmla="*/ 3 w 5647"/>
              <a:gd name="connsiteY49" fmla="*/ 283 h 3392"/>
              <a:gd name="connsiteX50" fmla="*/ 1 w 5647"/>
              <a:gd name="connsiteY50" fmla="*/ 374 h 3392"/>
              <a:gd name="connsiteX51" fmla="*/ 0 w 5647"/>
              <a:gd name="connsiteY51" fmla="*/ 475 h 3392"/>
              <a:gd name="connsiteX52" fmla="*/ 0 w 5647"/>
              <a:gd name="connsiteY52" fmla="*/ 585 h 3392"/>
              <a:gd name="connsiteX53" fmla="*/ 1 w 5647"/>
              <a:gd name="connsiteY53" fmla="*/ 707 h 3392"/>
              <a:gd name="connsiteX54" fmla="*/ 6 w 5647"/>
              <a:gd name="connsiteY54" fmla="*/ 835 h 3392"/>
              <a:gd name="connsiteX55" fmla="*/ 12 w 5647"/>
              <a:gd name="connsiteY55" fmla="*/ 973 h 3392"/>
              <a:gd name="connsiteX56" fmla="*/ 19 w 5647"/>
              <a:gd name="connsiteY56" fmla="*/ 1119 h 3392"/>
              <a:gd name="connsiteX57" fmla="*/ 31 w 5647"/>
              <a:gd name="connsiteY57" fmla="*/ 1272 h 3392"/>
              <a:gd name="connsiteX58" fmla="*/ 46 w 5647"/>
              <a:gd name="connsiteY58" fmla="*/ 1432 h 3392"/>
              <a:gd name="connsiteX59" fmla="*/ 64 w 5647"/>
              <a:gd name="connsiteY59" fmla="*/ 1597 h 3392"/>
              <a:gd name="connsiteX60" fmla="*/ 85 w 5647"/>
              <a:gd name="connsiteY60" fmla="*/ 1767 h 3392"/>
              <a:gd name="connsiteX61" fmla="*/ 97 w 5647"/>
              <a:gd name="connsiteY61" fmla="*/ 1855 h 3392"/>
              <a:gd name="connsiteX62" fmla="*/ 110 w 5647"/>
              <a:gd name="connsiteY62" fmla="*/ 1944 h 3392"/>
              <a:gd name="connsiteX63" fmla="*/ 125 w 5647"/>
              <a:gd name="connsiteY63" fmla="*/ 2033 h 3392"/>
              <a:gd name="connsiteX64" fmla="*/ 142 w 5647"/>
              <a:gd name="connsiteY64" fmla="*/ 2125 h 3392"/>
              <a:gd name="connsiteX65" fmla="*/ 158 w 5647"/>
              <a:gd name="connsiteY65" fmla="*/ 2216 h 3392"/>
              <a:gd name="connsiteX66" fmla="*/ 176 w 5647"/>
              <a:gd name="connsiteY66" fmla="*/ 2309 h 3392"/>
              <a:gd name="connsiteX67" fmla="*/ 176 w 5647"/>
              <a:gd name="connsiteY67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4282 w 5647"/>
              <a:gd name="connsiteY42" fmla="*/ 435 h 3392"/>
              <a:gd name="connsiteX43" fmla="*/ 5647 w 5647"/>
              <a:gd name="connsiteY43" fmla="*/ 0 h 3392"/>
              <a:gd name="connsiteX44" fmla="*/ 19 w 5647"/>
              <a:gd name="connsiteY44" fmla="*/ 8 h 3392"/>
              <a:gd name="connsiteX45" fmla="*/ 19 w 5647"/>
              <a:gd name="connsiteY45" fmla="*/ 8 h 3392"/>
              <a:gd name="connsiteX46" fmla="*/ 13 w 5647"/>
              <a:gd name="connsiteY46" fmla="*/ 77 h 3392"/>
              <a:gd name="connsiteX47" fmla="*/ 9 w 5647"/>
              <a:gd name="connsiteY47" fmla="*/ 137 h 3392"/>
              <a:gd name="connsiteX48" fmla="*/ 9 w 5647"/>
              <a:gd name="connsiteY48" fmla="*/ 137 h 3392"/>
              <a:gd name="connsiteX49" fmla="*/ 3 w 5647"/>
              <a:gd name="connsiteY49" fmla="*/ 283 h 3392"/>
              <a:gd name="connsiteX50" fmla="*/ 1 w 5647"/>
              <a:gd name="connsiteY50" fmla="*/ 374 h 3392"/>
              <a:gd name="connsiteX51" fmla="*/ 0 w 5647"/>
              <a:gd name="connsiteY51" fmla="*/ 475 h 3392"/>
              <a:gd name="connsiteX52" fmla="*/ 0 w 5647"/>
              <a:gd name="connsiteY52" fmla="*/ 585 h 3392"/>
              <a:gd name="connsiteX53" fmla="*/ 1 w 5647"/>
              <a:gd name="connsiteY53" fmla="*/ 707 h 3392"/>
              <a:gd name="connsiteX54" fmla="*/ 6 w 5647"/>
              <a:gd name="connsiteY54" fmla="*/ 835 h 3392"/>
              <a:gd name="connsiteX55" fmla="*/ 12 w 5647"/>
              <a:gd name="connsiteY55" fmla="*/ 973 h 3392"/>
              <a:gd name="connsiteX56" fmla="*/ 19 w 5647"/>
              <a:gd name="connsiteY56" fmla="*/ 1119 h 3392"/>
              <a:gd name="connsiteX57" fmla="*/ 31 w 5647"/>
              <a:gd name="connsiteY57" fmla="*/ 1272 h 3392"/>
              <a:gd name="connsiteX58" fmla="*/ 46 w 5647"/>
              <a:gd name="connsiteY58" fmla="*/ 1432 h 3392"/>
              <a:gd name="connsiteX59" fmla="*/ 64 w 5647"/>
              <a:gd name="connsiteY59" fmla="*/ 1597 h 3392"/>
              <a:gd name="connsiteX60" fmla="*/ 85 w 5647"/>
              <a:gd name="connsiteY60" fmla="*/ 1767 h 3392"/>
              <a:gd name="connsiteX61" fmla="*/ 97 w 5647"/>
              <a:gd name="connsiteY61" fmla="*/ 1855 h 3392"/>
              <a:gd name="connsiteX62" fmla="*/ 110 w 5647"/>
              <a:gd name="connsiteY62" fmla="*/ 1944 h 3392"/>
              <a:gd name="connsiteX63" fmla="*/ 125 w 5647"/>
              <a:gd name="connsiteY63" fmla="*/ 2033 h 3392"/>
              <a:gd name="connsiteX64" fmla="*/ 142 w 5647"/>
              <a:gd name="connsiteY64" fmla="*/ 2125 h 3392"/>
              <a:gd name="connsiteX65" fmla="*/ 158 w 5647"/>
              <a:gd name="connsiteY65" fmla="*/ 2216 h 3392"/>
              <a:gd name="connsiteX66" fmla="*/ 176 w 5647"/>
              <a:gd name="connsiteY66" fmla="*/ 2309 h 3392"/>
              <a:gd name="connsiteX67" fmla="*/ 176 w 5647"/>
              <a:gd name="connsiteY67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4282 w 5647"/>
              <a:gd name="connsiteY42" fmla="*/ 435 h 3392"/>
              <a:gd name="connsiteX43" fmla="*/ 5647 w 5647"/>
              <a:gd name="connsiteY43" fmla="*/ 0 h 3392"/>
              <a:gd name="connsiteX44" fmla="*/ 19 w 5647"/>
              <a:gd name="connsiteY44" fmla="*/ 8 h 3392"/>
              <a:gd name="connsiteX45" fmla="*/ 19 w 5647"/>
              <a:gd name="connsiteY45" fmla="*/ 8 h 3392"/>
              <a:gd name="connsiteX46" fmla="*/ 13 w 5647"/>
              <a:gd name="connsiteY46" fmla="*/ 77 h 3392"/>
              <a:gd name="connsiteX47" fmla="*/ 9 w 5647"/>
              <a:gd name="connsiteY47" fmla="*/ 137 h 3392"/>
              <a:gd name="connsiteX48" fmla="*/ 9 w 5647"/>
              <a:gd name="connsiteY48" fmla="*/ 137 h 3392"/>
              <a:gd name="connsiteX49" fmla="*/ 3 w 5647"/>
              <a:gd name="connsiteY49" fmla="*/ 283 h 3392"/>
              <a:gd name="connsiteX50" fmla="*/ 1 w 5647"/>
              <a:gd name="connsiteY50" fmla="*/ 374 h 3392"/>
              <a:gd name="connsiteX51" fmla="*/ 0 w 5647"/>
              <a:gd name="connsiteY51" fmla="*/ 475 h 3392"/>
              <a:gd name="connsiteX52" fmla="*/ 0 w 5647"/>
              <a:gd name="connsiteY52" fmla="*/ 585 h 3392"/>
              <a:gd name="connsiteX53" fmla="*/ 1 w 5647"/>
              <a:gd name="connsiteY53" fmla="*/ 707 h 3392"/>
              <a:gd name="connsiteX54" fmla="*/ 6 w 5647"/>
              <a:gd name="connsiteY54" fmla="*/ 835 h 3392"/>
              <a:gd name="connsiteX55" fmla="*/ 12 w 5647"/>
              <a:gd name="connsiteY55" fmla="*/ 973 h 3392"/>
              <a:gd name="connsiteX56" fmla="*/ 19 w 5647"/>
              <a:gd name="connsiteY56" fmla="*/ 1119 h 3392"/>
              <a:gd name="connsiteX57" fmla="*/ 31 w 5647"/>
              <a:gd name="connsiteY57" fmla="*/ 1272 h 3392"/>
              <a:gd name="connsiteX58" fmla="*/ 46 w 5647"/>
              <a:gd name="connsiteY58" fmla="*/ 1432 h 3392"/>
              <a:gd name="connsiteX59" fmla="*/ 64 w 5647"/>
              <a:gd name="connsiteY59" fmla="*/ 1597 h 3392"/>
              <a:gd name="connsiteX60" fmla="*/ 85 w 5647"/>
              <a:gd name="connsiteY60" fmla="*/ 1767 h 3392"/>
              <a:gd name="connsiteX61" fmla="*/ 97 w 5647"/>
              <a:gd name="connsiteY61" fmla="*/ 1855 h 3392"/>
              <a:gd name="connsiteX62" fmla="*/ 110 w 5647"/>
              <a:gd name="connsiteY62" fmla="*/ 1944 h 3392"/>
              <a:gd name="connsiteX63" fmla="*/ 125 w 5647"/>
              <a:gd name="connsiteY63" fmla="*/ 2033 h 3392"/>
              <a:gd name="connsiteX64" fmla="*/ 142 w 5647"/>
              <a:gd name="connsiteY64" fmla="*/ 2125 h 3392"/>
              <a:gd name="connsiteX65" fmla="*/ 158 w 5647"/>
              <a:gd name="connsiteY65" fmla="*/ 2216 h 3392"/>
              <a:gd name="connsiteX66" fmla="*/ 176 w 5647"/>
              <a:gd name="connsiteY66" fmla="*/ 2309 h 3392"/>
              <a:gd name="connsiteX67" fmla="*/ 176 w 5647"/>
              <a:gd name="connsiteY67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4282 w 5647"/>
              <a:gd name="connsiteY42" fmla="*/ 435 h 3392"/>
              <a:gd name="connsiteX43" fmla="*/ 5647 w 5647"/>
              <a:gd name="connsiteY43" fmla="*/ 0 h 3392"/>
              <a:gd name="connsiteX44" fmla="*/ 19 w 5647"/>
              <a:gd name="connsiteY44" fmla="*/ 8 h 3392"/>
              <a:gd name="connsiteX45" fmla="*/ 19 w 5647"/>
              <a:gd name="connsiteY45" fmla="*/ 8 h 3392"/>
              <a:gd name="connsiteX46" fmla="*/ 13 w 5647"/>
              <a:gd name="connsiteY46" fmla="*/ 77 h 3392"/>
              <a:gd name="connsiteX47" fmla="*/ 9 w 5647"/>
              <a:gd name="connsiteY47" fmla="*/ 137 h 3392"/>
              <a:gd name="connsiteX48" fmla="*/ 9 w 5647"/>
              <a:gd name="connsiteY48" fmla="*/ 137 h 3392"/>
              <a:gd name="connsiteX49" fmla="*/ 3 w 5647"/>
              <a:gd name="connsiteY49" fmla="*/ 283 h 3392"/>
              <a:gd name="connsiteX50" fmla="*/ 1 w 5647"/>
              <a:gd name="connsiteY50" fmla="*/ 374 h 3392"/>
              <a:gd name="connsiteX51" fmla="*/ 0 w 5647"/>
              <a:gd name="connsiteY51" fmla="*/ 475 h 3392"/>
              <a:gd name="connsiteX52" fmla="*/ 0 w 5647"/>
              <a:gd name="connsiteY52" fmla="*/ 585 h 3392"/>
              <a:gd name="connsiteX53" fmla="*/ 1 w 5647"/>
              <a:gd name="connsiteY53" fmla="*/ 707 h 3392"/>
              <a:gd name="connsiteX54" fmla="*/ 6 w 5647"/>
              <a:gd name="connsiteY54" fmla="*/ 835 h 3392"/>
              <a:gd name="connsiteX55" fmla="*/ 12 w 5647"/>
              <a:gd name="connsiteY55" fmla="*/ 973 h 3392"/>
              <a:gd name="connsiteX56" fmla="*/ 19 w 5647"/>
              <a:gd name="connsiteY56" fmla="*/ 1119 h 3392"/>
              <a:gd name="connsiteX57" fmla="*/ 31 w 5647"/>
              <a:gd name="connsiteY57" fmla="*/ 1272 h 3392"/>
              <a:gd name="connsiteX58" fmla="*/ 46 w 5647"/>
              <a:gd name="connsiteY58" fmla="*/ 1432 h 3392"/>
              <a:gd name="connsiteX59" fmla="*/ 64 w 5647"/>
              <a:gd name="connsiteY59" fmla="*/ 1597 h 3392"/>
              <a:gd name="connsiteX60" fmla="*/ 85 w 5647"/>
              <a:gd name="connsiteY60" fmla="*/ 1767 h 3392"/>
              <a:gd name="connsiteX61" fmla="*/ 97 w 5647"/>
              <a:gd name="connsiteY61" fmla="*/ 1855 h 3392"/>
              <a:gd name="connsiteX62" fmla="*/ 110 w 5647"/>
              <a:gd name="connsiteY62" fmla="*/ 1944 h 3392"/>
              <a:gd name="connsiteX63" fmla="*/ 125 w 5647"/>
              <a:gd name="connsiteY63" fmla="*/ 2033 h 3392"/>
              <a:gd name="connsiteX64" fmla="*/ 142 w 5647"/>
              <a:gd name="connsiteY64" fmla="*/ 2125 h 3392"/>
              <a:gd name="connsiteX65" fmla="*/ 158 w 5647"/>
              <a:gd name="connsiteY65" fmla="*/ 2216 h 3392"/>
              <a:gd name="connsiteX66" fmla="*/ 176 w 5647"/>
              <a:gd name="connsiteY66" fmla="*/ 2309 h 3392"/>
              <a:gd name="connsiteX67" fmla="*/ 176 w 5647"/>
              <a:gd name="connsiteY67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4282 w 5647"/>
              <a:gd name="connsiteY42" fmla="*/ 435 h 3392"/>
              <a:gd name="connsiteX43" fmla="*/ 5647 w 5647"/>
              <a:gd name="connsiteY43" fmla="*/ 0 h 3392"/>
              <a:gd name="connsiteX44" fmla="*/ 19 w 5647"/>
              <a:gd name="connsiteY44" fmla="*/ 8 h 3392"/>
              <a:gd name="connsiteX45" fmla="*/ 19 w 5647"/>
              <a:gd name="connsiteY45" fmla="*/ 8 h 3392"/>
              <a:gd name="connsiteX46" fmla="*/ 13 w 5647"/>
              <a:gd name="connsiteY46" fmla="*/ 77 h 3392"/>
              <a:gd name="connsiteX47" fmla="*/ 9 w 5647"/>
              <a:gd name="connsiteY47" fmla="*/ 137 h 3392"/>
              <a:gd name="connsiteX48" fmla="*/ 9 w 5647"/>
              <a:gd name="connsiteY48" fmla="*/ 137 h 3392"/>
              <a:gd name="connsiteX49" fmla="*/ 3 w 5647"/>
              <a:gd name="connsiteY49" fmla="*/ 283 h 3392"/>
              <a:gd name="connsiteX50" fmla="*/ 1 w 5647"/>
              <a:gd name="connsiteY50" fmla="*/ 374 h 3392"/>
              <a:gd name="connsiteX51" fmla="*/ 0 w 5647"/>
              <a:gd name="connsiteY51" fmla="*/ 475 h 3392"/>
              <a:gd name="connsiteX52" fmla="*/ 0 w 5647"/>
              <a:gd name="connsiteY52" fmla="*/ 585 h 3392"/>
              <a:gd name="connsiteX53" fmla="*/ 1 w 5647"/>
              <a:gd name="connsiteY53" fmla="*/ 707 h 3392"/>
              <a:gd name="connsiteX54" fmla="*/ 6 w 5647"/>
              <a:gd name="connsiteY54" fmla="*/ 835 h 3392"/>
              <a:gd name="connsiteX55" fmla="*/ 12 w 5647"/>
              <a:gd name="connsiteY55" fmla="*/ 973 h 3392"/>
              <a:gd name="connsiteX56" fmla="*/ 19 w 5647"/>
              <a:gd name="connsiteY56" fmla="*/ 1119 h 3392"/>
              <a:gd name="connsiteX57" fmla="*/ 31 w 5647"/>
              <a:gd name="connsiteY57" fmla="*/ 1272 h 3392"/>
              <a:gd name="connsiteX58" fmla="*/ 46 w 5647"/>
              <a:gd name="connsiteY58" fmla="*/ 1432 h 3392"/>
              <a:gd name="connsiteX59" fmla="*/ 64 w 5647"/>
              <a:gd name="connsiteY59" fmla="*/ 1597 h 3392"/>
              <a:gd name="connsiteX60" fmla="*/ 85 w 5647"/>
              <a:gd name="connsiteY60" fmla="*/ 1767 h 3392"/>
              <a:gd name="connsiteX61" fmla="*/ 97 w 5647"/>
              <a:gd name="connsiteY61" fmla="*/ 1855 h 3392"/>
              <a:gd name="connsiteX62" fmla="*/ 110 w 5647"/>
              <a:gd name="connsiteY62" fmla="*/ 1944 h 3392"/>
              <a:gd name="connsiteX63" fmla="*/ 125 w 5647"/>
              <a:gd name="connsiteY63" fmla="*/ 2033 h 3392"/>
              <a:gd name="connsiteX64" fmla="*/ 142 w 5647"/>
              <a:gd name="connsiteY64" fmla="*/ 2125 h 3392"/>
              <a:gd name="connsiteX65" fmla="*/ 158 w 5647"/>
              <a:gd name="connsiteY65" fmla="*/ 2216 h 3392"/>
              <a:gd name="connsiteX66" fmla="*/ 176 w 5647"/>
              <a:gd name="connsiteY66" fmla="*/ 2309 h 3392"/>
              <a:gd name="connsiteX67" fmla="*/ 176 w 5647"/>
              <a:gd name="connsiteY67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4282 w 5647"/>
              <a:gd name="connsiteY42" fmla="*/ 435 h 3392"/>
              <a:gd name="connsiteX43" fmla="*/ 5647 w 5647"/>
              <a:gd name="connsiteY43" fmla="*/ 0 h 3392"/>
              <a:gd name="connsiteX44" fmla="*/ 19 w 5647"/>
              <a:gd name="connsiteY44" fmla="*/ 8 h 3392"/>
              <a:gd name="connsiteX45" fmla="*/ 19 w 5647"/>
              <a:gd name="connsiteY45" fmla="*/ 8 h 3392"/>
              <a:gd name="connsiteX46" fmla="*/ 13 w 5647"/>
              <a:gd name="connsiteY46" fmla="*/ 77 h 3392"/>
              <a:gd name="connsiteX47" fmla="*/ 9 w 5647"/>
              <a:gd name="connsiteY47" fmla="*/ 137 h 3392"/>
              <a:gd name="connsiteX48" fmla="*/ 9 w 5647"/>
              <a:gd name="connsiteY48" fmla="*/ 137 h 3392"/>
              <a:gd name="connsiteX49" fmla="*/ 3 w 5647"/>
              <a:gd name="connsiteY49" fmla="*/ 283 h 3392"/>
              <a:gd name="connsiteX50" fmla="*/ 1 w 5647"/>
              <a:gd name="connsiteY50" fmla="*/ 374 h 3392"/>
              <a:gd name="connsiteX51" fmla="*/ 0 w 5647"/>
              <a:gd name="connsiteY51" fmla="*/ 475 h 3392"/>
              <a:gd name="connsiteX52" fmla="*/ 0 w 5647"/>
              <a:gd name="connsiteY52" fmla="*/ 585 h 3392"/>
              <a:gd name="connsiteX53" fmla="*/ 1 w 5647"/>
              <a:gd name="connsiteY53" fmla="*/ 707 h 3392"/>
              <a:gd name="connsiteX54" fmla="*/ 6 w 5647"/>
              <a:gd name="connsiteY54" fmla="*/ 835 h 3392"/>
              <a:gd name="connsiteX55" fmla="*/ 12 w 5647"/>
              <a:gd name="connsiteY55" fmla="*/ 973 h 3392"/>
              <a:gd name="connsiteX56" fmla="*/ 19 w 5647"/>
              <a:gd name="connsiteY56" fmla="*/ 1119 h 3392"/>
              <a:gd name="connsiteX57" fmla="*/ 31 w 5647"/>
              <a:gd name="connsiteY57" fmla="*/ 1272 h 3392"/>
              <a:gd name="connsiteX58" fmla="*/ 46 w 5647"/>
              <a:gd name="connsiteY58" fmla="*/ 1432 h 3392"/>
              <a:gd name="connsiteX59" fmla="*/ 64 w 5647"/>
              <a:gd name="connsiteY59" fmla="*/ 1597 h 3392"/>
              <a:gd name="connsiteX60" fmla="*/ 85 w 5647"/>
              <a:gd name="connsiteY60" fmla="*/ 1767 h 3392"/>
              <a:gd name="connsiteX61" fmla="*/ 97 w 5647"/>
              <a:gd name="connsiteY61" fmla="*/ 1855 h 3392"/>
              <a:gd name="connsiteX62" fmla="*/ 110 w 5647"/>
              <a:gd name="connsiteY62" fmla="*/ 1944 h 3392"/>
              <a:gd name="connsiteX63" fmla="*/ 125 w 5647"/>
              <a:gd name="connsiteY63" fmla="*/ 2033 h 3392"/>
              <a:gd name="connsiteX64" fmla="*/ 142 w 5647"/>
              <a:gd name="connsiteY64" fmla="*/ 2125 h 3392"/>
              <a:gd name="connsiteX65" fmla="*/ 158 w 5647"/>
              <a:gd name="connsiteY65" fmla="*/ 2216 h 3392"/>
              <a:gd name="connsiteX66" fmla="*/ 176 w 5647"/>
              <a:gd name="connsiteY66" fmla="*/ 2309 h 3392"/>
              <a:gd name="connsiteX67" fmla="*/ 176 w 5647"/>
              <a:gd name="connsiteY67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4282 w 5647"/>
              <a:gd name="connsiteY42" fmla="*/ 435 h 3392"/>
              <a:gd name="connsiteX43" fmla="*/ 5647 w 5647"/>
              <a:gd name="connsiteY43" fmla="*/ 0 h 3392"/>
              <a:gd name="connsiteX44" fmla="*/ 19 w 5647"/>
              <a:gd name="connsiteY44" fmla="*/ 8 h 3392"/>
              <a:gd name="connsiteX45" fmla="*/ 19 w 5647"/>
              <a:gd name="connsiteY45" fmla="*/ 8 h 3392"/>
              <a:gd name="connsiteX46" fmla="*/ 13 w 5647"/>
              <a:gd name="connsiteY46" fmla="*/ 77 h 3392"/>
              <a:gd name="connsiteX47" fmla="*/ 9 w 5647"/>
              <a:gd name="connsiteY47" fmla="*/ 137 h 3392"/>
              <a:gd name="connsiteX48" fmla="*/ 9 w 5647"/>
              <a:gd name="connsiteY48" fmla="*/ 137 h 3392"/>
              <a:gd name="connsiteX49" fmla="*/ 3 w 5647"/>
              <a:gd name="connsiteY49" fmla="*/ 283 h 3392"/>
              <a:gd name="connsiteX50" fmla="*/ 1 w 5647"/>
              <a:gd name="connsiteY50" fmla="*/ 374 h 3392"/>
              <a:gd name="connsiteX51" fmla="*/ 0 w 5647"/>
              <a:gd name="connsiteY51" fmla="*/ 475 h 3392"/>
              <a:gd name="connsiteX52" fmla="*/ 0 w 5647"/>
              <a:gd name="connsiteY52" fmla="*/ 585 h 3392"/>
              <a:gd name="connsiteX53" fmla="*/ 1 w 5647"/>
              <a:gd name="connsiteY53" fmla="*/ 707 h 3392"/>
              <a:gd name="connsiteX54" fmla="*/ 6 w 5647"/>
              <a:gd name="connsiteY54" fmla="*/ 835 h 3392"/>
              <a:gd name="connsiteX55" fmla="*/ 12 w 5647"/>
              <a:gd name="connsiteY55" fmla="*/ 973 h 3392"/>
              <a:gd name="connsiteX56" fmla="*/ 19 w 5647"/>
              <a:gd name="connsiteY56" fmla="*/ 1119 h 3392"/>
              <a:gd name="connsiteX57" fmla="*/ 31 w 5647"/>
              <a:gd name="connsiteY57" fmla="*/ 1272 h 3392"/>
              <a:gd name="connsiteX58" fmla="*/ 46 w 5647"/>
              <a:gd name="connsiteY58" fmla="*/ 1432 h 3392"/>
              <a:gd name="connsiteX59" fmla="*/ 64 w 5647"/>
              <a:gd name="connsiteY59" fmla="*/ 1597 h 3392"/>
              <a:gd name="connsiteX60" fmla="*/ 85 w 5647"/>
              <a:gd name="connsiteY60" fmla="*/ 1767 h 3392"/>
              <a:gd name="connsiteX61" fmla="*/ 97 w 5647"/>
              <a:gd name="connsiteY61" fmla="*/ 1855 h 3392"/>
              <a:gd name="connsiteX62" fmla="*/ 110 w 5647"/>
              <a:gd name="connsiteY62" fmla="*/ 1944 h 3392"/>
              <a:gd name="connsiteX63" fmla="*/ 125 w 5647"/>
              <a:gd name="connsiteY63" fmla="*/ 2033 h 3392"/>
              <a:gd name="connsiteX64" fmla="*/ 142 w 5647"/>
              <a:gd name="connsiteY64" fmla="*/ 2125 h 3392"/>
              <a:gd name="connsiteX65" fmla="*/ 158 w 5647"/>
              <a:gd name="connsiteY65" fmla="*/ 2216 h 3392"/>
              <a:gd name="connsiteX66" fmla="*/ 176 w 5647"/>
              <a:gd name="connsiteY66" fmla="*/ 2309 h 3392"/>
              <a:gd name="connsiteX67" fmla="*/ 176 w 5647"/>
              <a:gd name="connsiteY67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3247 w 5647"/>
              <a:gd name="connsiteY41" fmla="*/ 929 h 3392"/>
              <a:gd name="connsiteX42" fmla="*/ 4282 w 5647"/>
              <a:gd name="connsiteY42" fmla="*/ 435 h 3392"/>
              <a:gd name="connsiteX43" fmla="*/ 5647 w 5647"/>
              <a:gd name="connsiteY43" fmla="*/ 0 h 3392"/>
              <a:gd name="connsiteX44" fmla="*/ 19 w 5647"/>
              <a:gd name="connsiteY44" fmla="*/ 8 h 3392"/>
              <a:gd name="connsiteX45" fmla="*/ 19 w 5647"/>
              <a:gd name="connsiteY45" fmla="*/ 8 h 3392"/>
              <a:gd name="connsiteX46" fmla="*/ 13 w 5647"/>
              <a:gd name="connsiteY46" fmla="*/ 77 h 3392"/>
              <a:gd name="connsiteX47" fmla="*/ 9 w 5647"/>
              <a:gd name="connsiteY47" fmla="*/ 137 h 3392"/>
              <a:gd name="connsiteX48" fmla="*/ 9 w 5647"/>
              <a:gd name="connsiteY48" fmla="*/ 137 h 3392"/>
              <a:gd name="connsiteX49" fmla="*/ 3 w 5647"/>
              <a:gd name="connsiteY49" fmla="*/ 283 h 3392"/>
              <a:gd name="connsiteX50" fmla="*/ 1 w 5647"/>
              <a:gd name="connsiteY50" fmla="*/ 374 h 3392"/>
              <a:gd name="connsiteX51" fmla="*/ 0 w 5647"/>
              <a:gd name="connsiteY51" fmla="*/ 475 h 3392"/>
              <a:gd name="connsiteX52" fmla="*/ 0 w 5647"/>
              <a:gd name="connsiteY52" fmla="*/ 585 h 3392"/>
              <a:gd name="connsiteX53" fmla="*/ 1 w 5647"/>
              <a:gd name="connsiteY53" fmla="*/ 707 h 3392"/>
              <a:gd name="connsiteX54" fmla="*/ 6 w 5647"/>
              <a:gd name="connsiteY54" fmla="*/ 835 h 3392"/>
              <a:gd name="connsiteX55" fmla="*/ 12 w 5647"/>
              <a:gd name="connsiteY55" fmla="*/ 973 h 3392"/>
              <a:gd name="connsiteX56" fmla="*/ 19 w 5647"/>
              <a:gd name="connsiteY56" fmla="*/ 1119 h 3392"/>
              <a:gd name="connsiteX57" fmla="*/ 31 w 5647"/>
              <a:gd name="connsiteY57" fmla="*/ 1272 h 3392"/>
              <a:gd name="connsiteX58" fmla="*/ 46 w 5647"/>
              <a:gd name="connsiteY58" fmla="*/ 1432 h 3392"/>
              <a:gd name="connsiteX59" fmla="*/ 64 w 5647"/>
              <a:gd name="connsiteY59" fmla="*/ 1597 h 3392"/>
              <a:gd name="connsiteX60" fmla="*/ 85 w 5647"/>
              <a:gd name="connsiteY60" fmla="*/ 1767 h 3392"/>
              <a:gd name="connsiteX61" fmla="*/ 97 w 5647"/>
              <a:gd name="connsiteY61" fmla="*/ 1855 h 3392"/>
              <a:gd name="connsiteX62" fmla="*/ 110 w 5647"/>
              <a:gd name="connsiteY62" fmla="*/ 1944 h 3392"/>
              <a:gd name="connsiteX63" fmla="*/ 125 w 5647"/>
              <a:gd name="connsiteY63" fmla="*/ 2033 h 3392"/>
              <a:gd name="connsiteX64" fmla="*/ 142 w 5647"/>
              <a:gd name="connsiteY64" fmla="*/ 2125 h 3392"/>
              <a:gd name="connsiteX65" fmla="*/ 158 w 5647"/>
              <a:gd name="connsiteY65" fmla="*/ 2216 h 3392"/>
              <a:gd name="connsiteX66" fmla="*/ 176 w 5647"/>
              <a:gd name="connsiteY66" fmla="*/ 2309 h 3392"/>
              <a:gd name="connsiteX67" fmla="*/ 176 w 5647"/>
              <a:gd name="connsiteY67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3129 w 5647"/>
              <a:gd name="connsiteY40" fmla="*/ 986 h 3392"/>
              <a:gd name="connsiteX41" fmla="*/ 4282 w 5647"/>
              <a:gd name="connsiteY41" fmla="*/ 435 h 3392"/>
              <a:gd name="connsiteX42" fmla="*/ 5647 w 5647"/>
              <a:gd name="connsiteY42" fmla="*/ 0 h 3392"/>
              <a:gd name="connsiteX43" fmla="*/ 19 w 5647"/>
              <a:gd name="connsiteY43" fmla="*/ 8 h 3392"/>
              <a:gd name="connsiteX44" fmla="*/ 19 w 5647"/>
              <a:gd name="connsiteY44" fmla="*/ 8 h 3392"/>
              <a:gd name="connsiteX45" fmla="*/ 13 w 5647"/>
              <a:gd name="connsiteY45" fmla="*/ 77 h 3392"/>
              <a:gd name="connsiteX46" fmla="*/ 9 w 5647"/>
              <a:gd name="connsiteY46" fmla="*/ 137 h 3392"/>
              <a:gd name="connsiteX47" fmla="*/ 9 w 5647"/>
              <a:gd name="connsiteY47" fmla="*/ 137 h 3392"/>
              <a:gd name="connsiteX48" fmla="*/ 3 w 5647"/>
              <a:gd name="connsiteY48" fmla="*/ 283 h 3392"/>
              <a:gd name="connsiteX49" fmla="*/ 1 w 5647"/>
              <a:gd name="connsiteY49" fmla="*/ 374 h 3392"/>
              <a:gd name="connsiteX50" fmla="*/ 0 w 5647"/>
              <a:gd name="connsiteY50" fmla="*/ 475 h 3392"/>
              <a:gd name="connsiteX51" fmla="*/ 0 w 5647"/>
              <a:gd name="connsiteY51" fmla="*/ 585 h 3392"/>
              <a:gd name="connsiteX52" fmla="*/ 1 w 5647"/>
              <a:gd name="connsiteY52" fmla="*/ 707 h 3392"/>
              <a:gd name="connsiteX53" fmla="*/ 6 w 5647"/>
              <a:gd name="connsiteY53" fmla="*/ 835 h 3392"/>
              <a:gd name="connsiteX54" fmla="*/ 12 w 5647"/>
              <a:gd name="connsiteY54" fmla="*/ 973 h 3392"/>
              <a:gd name="connsiteX55" fmla="*/ 19 w 5647"/>
              <a:gd name="connsiteY55" fmla="*/ 1119 h 3392"/>
              <a:gd name="connsiteX56" fmla="*/ 31 w 5647"/>
              <a:gd name="connsiteY56" fmla="*/ 1272 h 3392"/>
              <a:gd name="connsiteX57" fmla="*/ 46 w 5647"/>
              <a:gd name="connsiteY57" fmla="*/ 1432 h 3392"/>
              <a:gd name="connsiteX58" fmla="*/ 64 w 5647"/>
              <a:gd name="connsiteY58" fmla="*/ 1597 h 3392"/>
              <a:gd name="connsiteX59" fmla="*/ 85 w 5647"/>
              <a:gd name="connsiteY59" fmla="*/ 1767 h 3392"/>
              <a:gd name="connsiteX60" fmla="*/ 97 w 5647"/>
              <a:gd name="connsiteY60" fmla="*/ 1855 h 3392"/>
              <a:gd name="connsiteX61" fmla="*/ 110 w 5647"/>
              <a:gd name="connsiteY61" fmla="*/ 1944 h 3392"/>
              <a:gd name="connsiteX62" fmla="*/ 125 w 5647"/>
              <a:gd name="connsiteY62" fmla="*/ 2033 h 3392"/>
              <a:gd name="connsiteX63" fmla="*/ 142 w 5647"/>
              <a:gd name="connsiteY63" fmla="*/ 2125 h 3392"/>
              <a:gd name="connsiteX64" fmla="*/ 158 w 5647"/>
              <a:gd name="connsiteY64" fmla="*/ 2216 h 3392"/>
              <a:gd name="connsiteX65" fmla="*/ 176 w 5647"/>
              <a:gd name="connsiteY65" fmla="*/ 2309 h 3392"/>
              <a:gd name="connsiteX66" fmla="*/ 176 w 5647"/>
              <a:gd name="connsiteY66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3012 w 5647"/>
              <a:gd name="connsiteY39" fmla="*/ 1048 h 3392"/>
              <a:gd name="connsiteX40" fmla="*/ 4282 w 5647"/>
              <a:gd name="connsiteY40" fmla="*/ 435 h 3392"/>
              <a:gd name="connsiteX41" fmla="*/ 5647 w 5647"/>
              <a:gd name="connsiteY41" fmla="*/ 0 h 3392"/>
              <a:gd name="connsiteX42" fmla="*/ 19 w 5647"/>
              <a:gd name="connsiteY42" fmla="*/ 8 h 3392"/>
              <a:gd name="connsiteX43" fmla="*/ 19 w 5647"/>
              <a:gd name="connsiteY43" fmla="*/ 8 h 3392"/>
              <a:gd name="connsiteX44" fmla="*/ 13 w 5647"/>
              <a:gd name="connsiteY44" fmla="*/ 77 h 3392"/>
              <a:gd name="connsiteX45" fmla="*/ 9 w 5647"/>
              <a:gd name="connsiteY45" fmla="*/ 137 h 3392"/>
              <a:gd name="connsiteX46" fmla="*/ 9 w 5647"/>
              <a:gd name="connsiteY46" fmla="*/ 137 h 3392"/>
              <a:gd name="connsiteX47" fmla="*/ 3 w 5647"/>
              <a:gd name="connsiteY47" fmla="*/ 283 h 3392"/>
              <a:gd name="connsiteX48" fmla="*/ 1 w 5647"/>
              <a:gd name="connsiteY48" fmla="*/ 374 h 3392"/>
              <a:gd name="connsiteX49" fmla="*/ 0 w 5647"/>
              <a:gd name="connsiteY49" fmla="*/ 475 h 3392"/>
              <a:gd name="connsiteX50" fmla="*/ 0 w 5647"/>
              <a:gd name="connsiteY50" fmla="*/ 585 h 3392"/>
              <a:gd name="connsiteX51" fmla="*/ 1 w 5647"/>
              <a:gd name="connsiteY51" fmla="*/ 707 h 3392"/>
              <a:gd name="connsiteX52" fmla="*/ 6 w 5647"/>
              <a:gd name="connsiteY52" fmla="*/ 835 h 3392"/>
              <a:gd name="connsiteX53" fmla="*/ 12 w 5647"/>
              <a:gd name="connsiteY53" fmla="*/ 973 h 3392"/>
              <a:gd name="connsiteX54" fmla="*/ 19 w 5647"/>
              <a:gd name="connsiteY54" fmla="*/ 1119 h 3392"/>
              <a:gd name="connsiteX55" fmla="*/ 31 w 5647"/>
              <a:gd name="connsiteY55" fmla="*/ 1272 h 3392"/>
              <a:gd name="connsiteX56" fmla="*/ 46 w 5647"/>
              <a:gd name="connsiteY56" fmla="*/ 1432 h 3392"/>
              <a:gd name="connsiteX57" fmla="*/ 64 w 5647"/>
              <a:gd name="connsiteY57" fmla="*/ 1597 h 3392"/>
              <a:gd name="connsiteX58" fmla="*/ 85 w 5647"/>
              <a:gd name="connsiteY58" fmla="*/ 1767 h 3392"/>
              <a:gd name="connsiteX59" fmla="*/ 97 w 5647"/>
              <a:gd name="connsiteY59" fmla="*/ 1855 h 3392"/>
              <a:gd name="connsiteX60" fmla="*/ 110 w 5647"/>
              <a:gd name="connsiteY60" fmla="*/ 1944 h 3392"/>
              <a:gd name="connsiteX61" fmla="*/ 125 w 5647"/>
              <a:gd name="connsiteY61" fmla="*/ 2033 h 3392"/>
              <a:gd name="connsiteX62" fmla="*/ 142 w 5647"/>
              <a:gd name="connsiteY62" fmla="*/ 2125 h 3392"/>
              <a:gd name="connsiteX63" fmla="*/ 158 w 5647"/>
              <a:gd name="connsiteY63" fmla="*/ 2216 h 3392"/>
              <a:gd name="connsiteX64" fmla="*/ 176 w 5647"/>
              <a:gd name="connsiteY64" fmla="*/ 2309 h 3392"/>
              <a:gd name="connsiteX65" fmla="*/ 176 w 5647"/>
              <a:gd name="connsiteY65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4282 w 5647"/>
              <a:gd name="connsiteY39" fmla="*/ 435 h 3392"/>
              <a:gd name="connsiteX40" fmla="*/ 5647 w 5647"/>
              <a:gd name="connsiteY40" fmla="*/ 0 h 3392"/>
              <a:gd name="connsiteX41" fmla="*/ 19 w 5647"/>
              <a:gd name="connsiteY41" fmla="*/ 8 h 3392"/>
              <a:gd name="connsiteX42" fmla="*/ 19 w 5647"/>
              <a:gd name="connsiteY42" fmla="*/ 8 h 3392"/>
              <a:gd name="connsiteX43" fmla="*/ 13 w 5647"/>
              <a:gd name="connsiteY43" fmla="*/ 77 h 3392"/>
              <a:gd name="connsiteX44" fmla="*/ 9 w 5647"/>
              <a:gd name="connsiteY44" fmla="*/ 137 h 3392"/>
              <a:gd name="connsiteX45" fmla="*/ 9 w 5647"/>
              <a:gd name="connsiteY45" fmla="*/ 137 h 3392"/>
              <a:gd name="connsiteX46" fmla="*/ 3 w 5647"/>
              <a:gd name="connsiteY46" fmla="*/ 283 h 3392"/>
              <a:gd name="connsiteX47" fmla="*/ 1 w 5647"/>
              <a:gd name="connsiteY47" fmla="*/ 374 h 3392"/>
              <a:gd name="connsiteX48" fmla="*/ 0 w 5647"/>
              <a:gd name="connsiteY48" fmla="*/ 475 h 3392"/>
              <a:gd name="connsiteX49" fmla="*/ 0 w 5647"/>
              <a:gd name="connsiteY49" fmla="*/ 585 h 3392"/>
              <a:gd name="connsiteX50" fmla="*/ 1 w 5647"/>
              <a:gd name="connsiteY50" fmla="*/ 707 h 3392"/>
              <a:gd name="connsiteX51" fmla="*/ 6 w 5647"/>
              <a:gd name="connsiteY51" fmla="*/ 835 h 3392"/>
              <a:gd name="connsiteX52" fmla="*/ 12 w 5647"/>
              <a:gd name="connsiteY52" fmla="*/ 973 h 3392"/>
              <a:gd name="connsiteX53" fmla="*/ 19 w 5647"/>
              <a:gd name="connsiteY53" fmla="*/ 1119 h 3392"/>
              <a:gd name="connsiteX54" fmla="*/ 31 w 5647"/>
              <a:gd name="connsiteY54" fmla="*/ 1272 h 3392"/>
              <a:gd name="connsiteX55" fmla="*/ 46 w 5647"/>
              <a:gd name="connsiteY55" fmla="*/ 1432 h 3392"/>
              <a:gd name="connsiteX56" fmla="*/ 64 w 5647"/>
              <a:gd name="connsiteY56" fmla="*/ 1597 h 3392"/>
              <a:gd name="connsiteX57" fmla="*/ 85 w 5647"/>
              <a:gd name="connsiteY57" fmla="*/ 1767 h 3392"/>
              <a:gd name="connsiteX58" fmla="*/ 97 w 5647"/>
              <a:gd name="connsiteY58" fmla="*/ 1855 h 3392"/>
              <a:gd name="connsiteX59" fmla="*/ 110 w 5647"/>
              <a:gd name="connsiteY59" fmla="*/ 1944 h 3392"/>
              <a:gd name="connsiteX60" fmla="*/ 125 w 5647"/>
              <a:gd name="connsiteY60" fmla="*/ 2033 h 3392"/>
              <a:gd name="connsiteX61" fmla="*/ 142 w 5647"/>
              <a:gd name="connsiteY61" fmla="*/ 2125 h 3392"/>
              <a:gd name="connsiteX62" fmla="*/ 158 w 5647"/>
              <a:gd name="connsiteY62" fmla="*/ 2216 h 3392"/>
              <a:gd name="connsiteX63" fmla="*/ 176 w 5647"/>
              <a:gd name="connsiteY63" fmla="*/ 2309 h 3392"/>
              <a:gd name="connsiteX64" fmla="*/ 176 w 5647"/>
              <a:gd name="connsiteY64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4282 w 5647"/>
              <a:gd name="connsiteY39" fmla="*/ 435 h 3392"/>
              <a:gd name="connsiteX40" fmla="*/ 5647 w 5647"/>
              <a:gd name="connsiteY40" fmla="*/ 0 h 3392"/>
              <a:gd name="connsiteX41" fmla="*/ 19 w 5647"/>
              <a:gd name="connsiteY41" fmla="*/ 8 h 3392"/>
              <a:gd name="connsiteX42" fmla="*/ 19 w 5647"/>
              <a:gd name="connsiteY42" fmla="*/ 8 h 3392"/>
              <a:gd name="connsiteX43" fmla="*/ 13 w 5647"/>
              <a:gd name="connsiteY43" fmla="*/ 77 h 3392"/>
              <a:gd name="connsiteX44" fmla="*/ 9 w 5647"/>
              <a:gd name="connsiteY44" fmla="*/ 137 h 3392"/>
              <a:gd name="connsiteX45" fmla="*/ 9 w 5647"/>
              <a:gd name="connsiteY45" fmla="*/ 137 h 3392"/>
              <a:gd name="connsiteX46" fmla="*/ 3 w 5647"/>
              <a:gd name="connsiteY46" fmla="*/ 283 h 3392"/>
              <a:gd name="connsiteX47" fmla="*/ 1 w 5647"/>
              <a:gd name="connsiteY47" fmla="*/ 374 h 3392"/>
              <a:gd name="connsiteX48" fmla="*/ 0 w 5647"/>
              <a:gd name="connsiteY48" fmla="*/ 475 h 3392"/>
              <a:gd name="connsiteX49" fmla="*/ 0 w 5647"/>
              <a:gd name="connsiteY49" fmla="*/ 585 h 3392"/>
              <a:gd name="connsiteX50" fmla="*/ 1 w 5647"/>
              <a:gd name="connsiteY50" fmla="*/ 707 h 3392"/>
              <a:gd name="connsiteX51" fmla="*/ 6 w 5647"/>
              <a:gd name="connsiteY51" fmla="*/ 835 h 3392"/>
              <a:gd name="connsiteX52" fmla="*/ 12 w 5647"/>
              <a:gd name="connsiteY52" fmla="*/ 973 h 3392"/>
              <a:gd name="connsiteX53" fmla="*/ 19 w 5647"/>
              <a:gd name="connsiteY53" fmla="*/ 1119 h 3392"/>
              <a:gd name="connsiteX54" fmla="*/ 31 w 5647"/>
              <a:gd name="connsiteY54" fmla="*/ 1272 h 3392"/>
              <a:gd name="connsiteX55" fmla="*/ 46 w 5647"/>
              <a:gd name="connsiteY55" fmla="*/ 1432 h 3392"/>
              <a:gd name="connsiteX56" fmla="*/ 64 w 5647"/>
              <a:gd name="connsiteY56" fmla="*/ 1597 h 3392"/>
              <a:gd name="connsiteX57" fmla="*/ 85 w 5647"/>
              <a:gd name="connsiteY57" fmla="*/ 1767 h 3392"/>
              <a:gd name="connsiteX58" fmla="*/ 97 w 5647"/>
              <a:gd name="connsiteY58" fmla="*/ 1855 h 3392"/>
              <a:gd name="connsiteX59" fmla="*/ 110 w 5647"/>
              <a:gd name="connsiteY59" fmla="*/ 1944 h 3392"/>
              <a:gd name="connsiteX60" fmla="*/ 125 w 5647"/>
              <a:gd name="connsiteY60" fmla="*/ 2033 h 3392"/>
              <a:gd name="connsiteX61" fmla="*/ 142 w 5647"/>
              <a:gd name="connsiteY61" fmla="*/ 2125 h 3392"/>
              <a:gd name="connsiteX62" fmla="*/ 158 w 5647"/>
              <a:gd name="connsiteY62" fmla="*/ 2216 h 3392"/>
              <a:gd name="connsiteX63" fmla="*/ 176 w 5647"/>
              <a:gd name="connsiteY63" fmla="*/ 2309 h 3392"/>
              <a:gd name="connsiteX64" fmla="*/ 176 w 5647"/>
              <a:gd name="connsiteY64" fmla="*/ 2309 h 3392"/>
              <a:gd name="connsiteX0" fmla="*/ 176 w 6126"/>
              <a:gd name="connsiteY0" fmla="*/ 2309 h 3392"/>
              <a:gd name="connsiteX1" fmla="*/ 176 w 6126"/>
              <a:gd name="connsiteY1" fmla="*/ 2309 h 3392"/>
              <a:gd name="connsiteX2" fmla="*/ 203 w 6126"/>
              <a:gd name="connsiteY2" fmla="*/ 2434 h 3392"/>
              <a:gd name="connsiteX3" fmla="*/ 233 w 6126"/>
              <a:gd name="connsiteY3" fmla="*/ 2564 h 3392"/>
              <a:gd name="connsiteX4" fmla="*/ 267 w 6126"/>
              <a:gd name="connsiteY4" fmla="*/ 2698 h 3392"/>
              <a:gd name="connsiteX5" fmla="*/ 305 w 6126"/>
              <a:gd name="connsiteY5" fmla="*/ 2834 h 3392"/>
              <a:gd name="connsiteX6" fmla="*/ 345 w 6126"/>
              <a:gd name="connsiteY6" fmla="*/ 2971 h 3392"/>
              <a:gd name="connsiteX7" fmla="*/ 390 w 6126"/>
              <a:gd name="connsiteY7" fmla="*/ 3110 h 3392"/>
              <a:gd name="connsiteX8" fmla="*/ 436 w 6126"/>
              <a:gd name="connsiteY8" fmla="*/ 3249 h 3392"/>
              <a:gd name="connsiteX9" fmla="*/ 487 w 6126"/>
              <a:gd name="connsiteY9" fmla="*/ 3392 h 3392"/>
              <a:gd name="connsiteX10" fmla="*/ 487 w 6126"/>
              <a:gd name="connsiteY10" fmla="*/ 3392 h 3392"/>
              <a:gd name="connsiteX11" fmla="*/ 534 w 6126"/>
              <a:gd name="connsiteY11" fmla="*/ 3308 h 3392"/>
              <a:gd name="connsiteX12" fmla="*/ 585 w 6126"/>
              <a:gd name="connsiteY12" fmla="*/ 3223 h 3392"/>
              <a:gd name="connsiteX13" fmla="*/ 638 w 6126"/>
              <a:gd name="connsiteY13" fmla="*/ 3136 h 3392"/>
              <a:gd name="connsiteX14" fmla="*/ 695 w 6126"/>
              <a:gd name="connsiteY14" fmla="*/ 3046 h 3392"/>
              <a:gd name="connsiteX15" fmla="*/ 757 w 6126"/>
              <a:gd name="connsiteY15" fmla="*/ 2956 h 3392"/>
              <a:gd name="connsiteX16" fmla="*/ 821 w 6126"/>
              <a:gd name="connsiteY16" fmla="*/ 2865 h 3392"/>
              <a:gd name="connsiteX17" fmla="*/ 891 w 6126"/>
              <a:gd name="connsiteY17" fmla="*/ 2772 h 3392"/>
              <a:gd name="connsiteX18" fmla="*/ 963 w 6126"/>
              <a:gd name="connsiteY18" fmla="*/ 2680 h 3392"/>
              <a:gd name="connsiteX19" fmla="*/ 1041 w 6126"/>
              <a:gd name="connsiteY19" fmla="*/ 2585 h 3392"/>
              <a:gd name="connsiteX20" fmla="*/ 1122 w 6126"/>
              <a:gd name="connsiteY20" fmla="*/ 2490 h 3392"/>
              <a:gd name="connsiteX21" fmla="*/ 1208 w 6126"/>
              <a:gd name="connsiteY21" fmla="*/ 2395 h 3392"/>
              <a:gd name="connsiteX22" fmla="*/ 1298 w 6126"/>
              <a:gd name="connsiteY22" fmla="*/ 2298 h 3392"/>
              <a:gd name="connsiteX23" fmla="*/ 1392 w 6126"/>
              <a:gd name="connsiteY23" fmla="*/ 2202 h 3392"/>
              <a:gd name="connsiteX24" fmla="*/ 1493 w 6126"/>
              <a:gd name="connsiteY24" fmla="*/ 2107 h 3392"/>
              <a:gd name="connsiteX25" fmla="*/ 1597 w 6126"/>
              <a:gd name="connsiteY25" fmla="*/ 2011 h 3392"/>
              <a:gd name="connsiteX26" fmla="*/ 1706 w 6126"/>
              <a:gd name="connsiteY26" fmla="*/ 1914 h 3392"/>
              <a:gd name="connsiteX27" fmla="*/ 1706 w 6126"/>
              <a:gd name="connsiteY27" fmla="*/ 1914 h 3392"/>
              <a:gd name="connsiteX28" fmla="*/ 1802 w 6126"/>
              <a:gd name="connsiteY28" fmla="*/ 1834 h 3392"/>
              <a:gd name="connsiteX29" fmla="*/ 1902 w 6126"/>
              <a:gd name="connsiteY29" fmla="*/ 1754 h 3392"/>
              <a:gd name="connsiteX30" fmla="*/ 2004 w 6126"/>
              <a:gd name="connsiteY30" fmla="*/ 1676 h 3392"/>
              <a:gd name="connsiteX31" fmla="*/ 2109 w 6126"/>
              <a:gd name="connsiteY31" fmla="*/ 1600 h 3392"/>
              <a:gd name="connsiteX32" fmla="*/ 2215 w 6126"/>
              <a:gd name="connsiteY32" fmla="*/ 1525 h 3392"/>
              <a:gd name="connsiteX33" fmla="*/ 2324 w 6126"/>
              <a:gd name="connsiteY33" fmla="*/ 1451 h 3392"/>
              <a:gd name="connsiteX34" fmla="*/ 2436 w 6126"/>
              <a:gd name="connsiteY34" fmla="*/ 1380 h 3392"/>
              <a:gd name="connsiteX35" fmla="*/ 2549 w 6126"/>
              <a:gd name="connsiteY35" fmla="*/ 1309 h 3392"/>
              <a:gd name="connsiteX36" fmla="*/ 2662 w 6126"/>
              <a:gd name="connsiteY36" fmla="*/ 1241 h 3392"/>
              <a:gd name="connsiteX37" fmla="*/ 2779 w 6126"/>
              <a:gd name="connsiteY37" fmla="*/ 1175 h 3392"/>
              <a:gd name="connsiteX38" fmla="*/ 2894 w 6126"/>
              <a:gd name="connsiteY38" fmla="*/ 1110 h 3392"/>
              <a:gd name="connsiteX39" fmla="*/ 5647 w 6126"/>
              <a:gd name="connsiteY39" fmla="*/ 0 h 3392"/>
              <a:gd name="connsiteX40" fmla="*/ 19 w 6126"/>
              <a:gd name="connsiteY40" fmla="*/ 8 h 3392"/>
              <a:gd name="connsiteX41" fmla="*/ 19 w 6126"/>
              <a:gd name="connsiteY41" fmla="*/ 8 h 3392"/>
              <a:gd name="connsiteX42" fmla="*/ 13 w 6126"/>
              <a:gd name="connsiteY42" fmla="*/ 77 h 3392"/>
              <a:gd name="connsiteX43" fmla="*/ 9 w 6126"/>
              <a:gd name="connsiteY43" fmla="*/ 137 h 3392"/>
              <a:gd name="connsiteX44" fmla="*/ 9 w 6126"/>
              <a:gd name="connsiteY44" fmla="*/ 137 h 3392"/>
              <a:gd name="connsiteX45" fmla="*/ 3 w 6126"/>
              <a:gd name="connsiteY45" fmla="*/ 283 h 3392"/>
              <a:gd name="connsiteX46" fmla="*/ 1 w 6126"/>
              <a:gd name="connsiteY46" fmla="*/ 374 h 3392"/>
              <a:gd name="connsiteX47" fmla="*/ 0 w 6126"/>
              <a:gd name="connsiteY47" fmla="*/ 475 h 3392"/>
              <a:gd name="connsiteX48" fmla="*/ 0 w 6126"/>
              <a:gd name="connsiteY48" fmla="*/ 585 h 3392"/>
              <a:gd name="connsiteX49" fmla="*/ 1 w 6126"/>
              <a:gd name="connsiteY49" fmla="*/ 707 h 3392"/>
              <a:gd name="connsiteX50" fmla="*/ 6 w 6126"/>
              <a:gd name="connsiteY50" fmla="*/ 835 h 3392"/>
              <a:gd name="connsiteX51" fmla="*/ 12 w 6126"/>
              <a:gd name="connsiteY51" fmla="*/ 973 h 3392"/>
              <a:gd name="connsiteX52" fmla="*/ 19 w 6126"/>
              <a:gd name="connsiteY52" fmla="*/ 1119 h 3392"/>
              <a:gd name="connsiteX53" fmla="*/ 31 w 6126"/>
              <a:gd name="connsiteY53" fmla="*/ 1272 h 3392"/>
              <a:gd name="connsiteX54" fmla="*/ 46 w 6126"/>
              <a:gd name="connsiteY54" fmla="*/ 1432 h 3392"/>
              <a:gd name="connsiteX55" fmla="*/ 64 w 6126"/>
              <a:gd name="connsiteY55" fmla="*/ 1597 h 3392"/>
              <a:gd name="connsiteX56" fmla="*/ 85 w 6126"/>
              <a:gd name="connsiteY56" fmla="*/ 1767 h 3392"/>
              <a:gd name="connsiteX57" fmla="*/ 97 w 6126"/>
              <a:gd name="connsiteY57" fmla="*/ 1855 h 3392"/>
              <a:gd name="connsiteX58" fmla="*/ 110 w 6126"/>
              <a:gd name="connsiteY58" fmla="*/ 1944 h 3392"/>
              <a:gd name="connsiteX59" fmla="*/ 125 w 6126"/>
              <a:gd name="connsiteY59" fmla="*/ 2033 h 3392"/>
              <a:gd name="connsiteX60" fmla="*/ 142 w 6126"/>
              <a:gd name="connsiteY60" fmla="*/ 2125 h 3392"/>
              <a:gd name="connsiteX61" fmla="*/ 158 w 6126"/>
              <a:gd name="connsiteY61" fmla="*/ 2216 h 3392"/>
              <a:gd name="connsiteX62" fmla="*/ 176 w 6126"/>
              <a:gd name="connsiteY62" fmla="*/ 2309 h 3392"/>
              <a:gd name="connsiteX63" fmla="*/ 176 w 6126"/>
              <a:gd name="connsiteY63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5647 w 5647"/>
              <a:gd name="connsiteY39" fmla="*/ 0 h 3392"/>
              <a:gd name="connsiteX40" fmla="*/ 19 w 5647"/>
              <a:gd name="connsiteY40" fmla="*/ 8 h 3392"/>
              <a:gd name="connsiteX41" fmla="*/ 19 w 5647"/>
              <a:gd name="connsiteY41" fmla="*/ 8 h 3392"/>
              <a:gd name="connsiteX42" fmla="*/ 13 w 5647"/>
              <a:gd name="connsiteY42" fmla="*/ 77 h 3392"/>
              <a:gd name="connsiteX43" fmla="*/ 9 w 5647"/>
              <a:gd name="connsiteY43" fmla="*/ 137 h 3392"/>
              <a:gd name="connsiteX44" fmla="*/ 9 w 5647"/>
              <a:gd name="connsiteY44" fmla="*/ 137 h 3392"/>
              <a:gd name="connsiteX45" fmla="*/ 3 w 5647"/>
              <a:gd name="connsiteY45" fmla="*/ 283 h 3392"/>
              <a:gd name="connsiteX46" fmla="*/ 1 w 5647"/>
              <a:gd name="connsiteY46" fmla="*/ 374 h 3392"/>
              <a:gd name="connsiteX47" fmla="*/ 0 w 5647"/>
              <a:gd name="connsiteY47" fmla="*/ 475 h 3392"/>
              <a:gd name="connsiteX48" fmla="*/ 0 w 5647"/>
              <a:gd name="connsiteY48" fmla="*/ 585 h 3392"/>
              <a:gd name="connsiteX49" fmla="*/ 1 w 5647"/>
              <a:gd name="connsiteY49" fmla="*/ 707 h 3392"/>
              <a:gd name="connsiteX50" fmla="*/ 6 w 5647"/>
              <a:gd name="connsiteY50" fmla="*/ 835 h 3392"/>
              <a:gd name="connsiteX51" fmla="*/ 12 w 5647"/>
              <a:gd name="connsiteY51" fmla="*/ 973 h 3392"/>
              <a:gd name="connsiteX52" fmla="*/ 19 w 5647"/>
              <a:gd name="connsiteY52" fmla="*/ 1119 h 3392"/>
              <a:gd name="connsiteX53" fmla="*/ 31 w 5647"/>
              <a:gd name="connsiteY53" fmla="*/ 1272 h 3392"/>
              <a:gd name="connsiteX54" fmla="*/ 46 w 5647"/>
              <a:gd name="connsiteY54" fmla="*/ 1432 h 3392"/>
              <a:gd name="connsiteX55" fmla="*/ 64 w 5647"/>
              <a:gd name="connsiteY55" fmla="*/ 1597 h 3392"/>
              <a:gd name="connsiteX56" fmla="*/ 85 w 5647"/>
              <a:gd name="connsiteY56" fmla="*/ 1767 h 3392"/>
              <a:gd name="connsiteX57" fmla="*/ 97 w 5647"/>
              <a:gd name="connsiteY57" fmla="*/ 1855 h 3392"/>
              <a:gd name="connsiteX58" fmla="*/ 110 w 5647"/>
              <a:gd name="connsiteY58" fmla="*/ 1944 h 3392"/>
              <a:gd name="connsiteX59" fmla="*/ 125 w 5647"/>
              <a:gd name="connsiteY59" fmla="*/ 2033 h 3392"/>
              <a:gd name="connsiteX60" fmla="*/ 142 w 5647"/>
              <a:gd name="connsiteY60" fmla="*/ 2125 h 3392"/>
              <a:gd name="connsiteX61" fmla="*/ 158 w 5647"/>
              <a:gd name="connsiteY61" fmla="*/ 2216 h 3392"/>
              <a:gd name="connsiteX62" fmla="*/ 176 w 5647"/>
              <a:gd name="connsiteY62" fmla="*/ 2309 h 3392"/>
              <a:gd name="connsiteX63" fmla="*/ 176 w 5647"/>
              <a:gd name="connsiteY63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5647 w 5647"/>
              <a:gd name="connsiteY39" fmla="*/ 0 h 3392"/>
              <a:gd name="connsiteX40" fmla="*/ 19 w 5647"/>
              <a:gd name="connsiteY40" fmla="*/ 8 h 3392"/>
              <a:gd name="connsiteX41" fmla="*/ 19 w 5647"/>
              <a:gd name="connsiteY41" fmla="*/ 8 h 3392"/>
              <a:gd name="connsiteX42" fmla="*/ 13 w 5647"/>
              <a:gd name="connsiteY42" fmla="*/ 77 h 3392"/>
              <a:gd name="connsiteX43" fmla="*/ 9 w 5647"/>
              <a:gd name="connsiteY43" fmla="*/ 137 h 3392"/>
              <a:gd name="connsiteX44" fmla="*/ 9 w 5647"/>
              <a:gd name="connsiteY44" fmla="*/ 137 h 3392"/>
              <a:gd name="connsiteX45" fmla="*/ 3 w 5647"/>
              <a:gd name="connsiteY45" fmla="*/ 283 h 3392"/>
              <a:gd name="connsiteX46" fmla="*/ 1 w 5647"/>
              <a:gd name="connsiteY46" fmla="*/ 374 h 3392"/>
              <a:gd name="connsiteX47" fmla="*/ 0 w 5647"/>
              <a:gd name="connsiteY47" fmla="*/ 475 h 3392"/>
              <a:gd name="connsiteX48" fmla="*/ 0 w 5647"/>
              <a:gd name="connsiteY48" fmla="*/ 585 h 3392"/>
              <a:gd name="connsiteX49" fmla="*/ 1 w 5647"/>
              <a:gd name="connsiteY49" fmla="*/ 707 h 3392"/>
              <a:gd name="connsiteX50" fmla="*/ 6 w 5647"/>
              <a:gd name="connsiteY50" fmla="*/ 835 h 3392"/>
              <a:gd name="connsiteX51" fmla="*/ 12 w 5647"/>
              <a:gd name="connsiteY51" fmla="*/ 973 h 3392"/>
              <a:gd name="connsiteX52" fmla="*/ 19 w 5647"/>
              <a:gd name="connsiteY52" fmla="*/ 1119 h 3392"/>
              <a:gd name="connsiteX53" fmla="*/ 31 w 5647"/>
              <a:gd name="connsiteY53" fmla="*/ 1272 h 3392"/>
              <a:gd name="connsiteX54" fmla="*/ 46 w 5647"/>
              <a:gd name="connsiteY54" fmla="*/ 1432 h 3392"/>
              <a:gd name="connsiteX55" fmla="*/ 64 w 5647"/>
              <a:gd name="connsiteY55" fmla="*/ 1597 h 3392"/>
              <a:gd name="connsiteX56" fmla="*/ 85 w 5647"/>
              <a:gd name="connsiteY56" fmla="*/ 1767 h 3392"/>
              <a:gd name="connsiteX57" fmla="*/ 97 w 5647"/>
              <a:gd name="connsiteY57" fmla="*/ 1855 h 3392"/>
              <a:gd name="connsiteX58" fmla="*/ 110 w 5647"/>
              <a:gd name="connsiteY58" fmla="*/ 1944 h 3392"/>
              <a:gd name="connsiteX59" fmla="*/ 125 w 5647"/>
              <a:gd name="connsiteY59" fmla="*/ 2033 h 3392"/>
              <a:gd name="connsiteX60" fmla="*/ 142 w 5647"/>
              <a:gd name="connsiteY60" fmla="*/ 2125 h 3392"/>
              <a:gd name="connsiteX61" fmla="*/ 158 w 5647"/>
              <a:gd name="connsiteY61" fmla="*/ 2216 h 3392"/>
              <a:gd name="connsiteX62" fmla="*/ 176 w 5647"/>
              <a:gd name="connsiteY62" fmla="*/ 2309 h 3392"/>
              <a:gd name="connsiteX63" fmla="*/ 176 w 5647"/>
              <a:gd name="connsiteY63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5647 w 5647"/>
              <a:gd name="connsiteY39" fmla="*/ 0 h 3392"/>
              <a:gd name="connsiteX40" fmla="*/ 19 w 5647"/>
              <a:gd name="connsiteY40" fmla="*/ 8 h 3392"/>
              <a:gd name="connsiteX41" fmla="*/ 19 w 5647"/>
              <a:gd name="connsiteY41" fmla="*/ 8 h 3392"/>
              <a:gd name="connsiteX42" fmla="*/ 13 w 5647"/>
              <a:gd name="connsiteY42" fmla="*/ 77 h 3392"/>
              <a:gd name="connsiteX43" fmla="*/ 9 w 5647"/>
              <a:gd name="connsiteY43" fmla="*/ 137 h 3392"/>
              <a:gd name="connsiteX44" fmla="*/ 9 w 5647"/>
              <a:gd name="connsiteY44" fmla="*/ 137 h 3392"/>
              <a:gd name="connsiteX45" fmla="*/ 3 w 5647"/>
              <a:gd name="connsiteY45" fmla="*/ 283 h 3392"/>
              <a:gd name="connsiteX46" fmla="*/ 1 w 5647"/>
              <a:gd name="connsiteY46" fmla="*/ 374 h 3392"/>
              <a:gd name="connsiteX47" fmla="*/ 0 w 5647"/>
              <a:gd name="connsiteY47" fmla="*/ 475 h 3392"/>
              <a:gd name="connsiteX48" fmla="*/ 0 w 5647"/>
              <a:gd name="connsiteY48" fmla="*/ 585 h 3392"/>
              <a:gd name="connsiteX49" fmla="*/ 1 w 5647"/>
              <a:gd name="connsiteY49" fmla="*/ 707 h 3392"/>
              <a:gd name="connsiteX50" fmla="*/ 6 w 5647"/>
              <a:gd name="connsiteY50" fmla="*/ 835 h 3392"/>
              <a:gd name="connsiteX51" fmla="*/ 12 w 5647"/>
              <a:gd name="connsiteY51" fmla="*/ 973 h 3392"/>
              <a:gd name="connsiteX52" fmla="*/ 19 w 5647"/>
              <a:gd name="connsiteY52" fmla="*/ 1119 h 3392"/>
              <a:gd name="connsiteX53" fmla="*/ 31 w 5647"/>
              <a:gd name="connsiteY53" fmla="*/ 1272 h 3392"/>
              <a:gd name="connsiteX54" fmla="*/ 46 w 5647"/>
              <a:gd name="connsiteY54" fmla="*/ 1432 h 3392"/>
              <a:gd name="connsiteX55" fmla="*/ 64 w 5647"/>
              <a:gd name="connsiteY55" fmla="*/ 1597 h 3392"/>
              <a:gd name="connsiteX56" fmla="*/ 85 w 5647"/>
              <a:gd name="connsiteY56" fmla="*/ 1767 h 3392"/>
              <a:gd name="connsiteX57" fmla="*/ 97 w 5647"/>
              <a:gd name="connsiteY57" fmla="*/ 1855 h 3392"/>
              <a:gd name="connsiteX58" fmla="*/ 110 w 5647"/>
              <a:gd name="connsiteY58" fmla="*/ 1944 h 3392"/>
              <a:gd name="connsiteX59" fmla="*/ 125 w 5647"/>
              <a:gd name="connsiteY59" fmla="*/ 2033 h 3392"/>
              <a:gd name="connsiteX60" fmla="*/ 142 w 5647"/>
              <a:gd name="connsiteY60" fmla="*/ 2125 h 3392"/>
              <a:gd name="connsiteX61" fmla="*/ 158 w 5647"/>
              <a:gd name="connsiteY61" fmla="*/ 2216 h 3392"/>
              <a:gd name="connsiteX62" fmla="*/ 176 w 5647"/>
              <a:gd name="connsiteY62" fmla="*/ 2309 h 3392"/>
              <a:gd name="connsiteX63" fmla="*/ 176 w 5647"/>
              <a:gd name="connsiteY63" fmla="*/ 2309 h 3392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5647 w 5647"/>
              <a:gd name="connsiteY39" fmla="*/ 0 h 3392"/>
              <a:gd name="connsiteX40" fmla="*/ 19 w 5647"/>
              <a:gd name="connsiteY40" fmla="*/ 8 h 3392"/>
              <a:gd name="connsiteX41" fmla="*/ 19 w 5647"/>
              <a:gd name="connsiteY41" fmla="*/ 8 h 3392"/>
              <a:gd name="connsiteX42" fmla="*/ 13 w 5647"/>
              <a:gd name="connsiteY42" fmla="*/ 77 h 3392"/>
              <a:gd name="connsiteX43" fmla="*/ 9 w 5647"/>
              <a:gd name="connsiteY43" fmla="*/ 137 h 3392"/>
              <a:gd name="connsiteX44" fmla="*/ 9 w 5647"/>
              <a:gd name="connsiteY44" fmla="*/ 137 h 3392"/>
              <a:gd name="connsiteX45" fmla="*/ 3 w 5647"/>
              <a:gd name="connsiteY45" fmla="*/ 283 h 3392"/>
              <a:gd name="connsiteX46" fmla="*/ 1 w 5647"/>
              <a:gd name="connsiteY46" fmla="*/ 374 h 3392"/>
              <a:gd name="connsiteX47" fmla="*/ 0 w 5647"/>
              <a:gd name="connsiteY47" fmla="*/ 475 h 3392"/>
              <a:gd name="connsiteX48" fmla="*/ 0 w 5647"/>
              <a:gd name="connsiteY48" fmla="*/ 585 h 3392"/>
              <a:gd name="connsiteX49" fmla="*/ 1 w 5647"/>
              <a:gd name="connsiteY49" fmla="*/ 707 h 3392"/>
              <a:gd name="connsiteX50" fmla="*/ 6 w 5647"/>
              <a:gd name="connsiteY50" fmla="*/ 835 h 3392"/>
              <a:gd name="connsiteX51" fmla="*/ 12 w 5647"/>
              <a:gd name="connsiteY51" fmla="*/ 973 h 3392"/>
              <a:gd name="connsiteX52" fmla="*/ 19 w 5647"/>
              <a:gd name="connsiteY52" fmla="*/ 1119 h 3392"/>
              <a:gd name="connsiteX53" fmla="*/ 31 w 5647"/>
              <a:gd name="connsiteY53" fmla="*/ 1272 h 3392"/>
              <a:gd name="connsiteX54" fmla="*/ 46 w 5647"/>
              <a:gd name="connsiteY54" fmla="*/ 1432 h 3392"/>
              <a:gd name="connsiteX55" fmla="*/ 64 w 5647"/>
              <a:gd name="connsiteY55" fmla="*/ 1597 h 3392"/>
              <a:gd name="connsiteX56" fmla="*/ 85 w 5647"/>
              <a:gd name="connsiteY56" fmla="*/ 1767 h 3392"/>
              <a:gd name="connsiteX57" fmla="*/ 97 w 5647"/>
              <a:gd name="connsiteY57" fmla="*/ 1855 h 3392"/>
              <a:gd name="connsiteX58" fmla="*/ 110 w 5647"/>
              <a:gd name="connsiteY58" fmla="*/ 1944 h 3392"/>
              <a:gd name="connsiteX59" fmla="*/ 125 w 5647"/>
              <a:gd name="connsiteY59" fmla="*/ 2033 h 3392"/>
              <a:gd name="connsiteX60" fmla="*/ 142 w 5647"/>
              <a:gd name="connsiteY60" fmla="*/ 2125 h 3392"/>
              <a:gd name="connsiteX61" fmla="*/ 158 w 5647"/>
              <a:gd name="connsiteY61" fmla="*/ 2216 h 3392"/>
              <a:gd name="connsiteX62" fmla="*/ 176 w 5647"/>
              <a:gd name="connsiteY62" fmla="*/ 2309 h 3392"/>
              <a:gd name="connsiteX63" fmla="*/ 176 w 5647"/>
              <a:gd name="connsiteY63" fmla="*/ 2309 h 3392"/>
              <a:gd name="connsiteX0" fmla="*/ 176 w 6538"/>
              <a:gd name="connsiteY0" fmla="*/ 2410 h 3493"/>
              <a:gd name="connsiteX1" fmla="*/ 176 w 6538"/>
              <a:gd name="connsiteY1" fmla="*/ 2410 h 3493"/>
              <a:gd name="connsiteX2" fmla="*/ 203 w 6538"/>
              <a:gd name="connsiteY2" fmla="*/ 2535 h 3493"/>
              <a:gd name="connsiteX3" fmla="*/ 233 w 6538"/>
              <a:gd name="connsiteY3" fmla="*/ 2665 h 3493"/>
              <a:gd name="connsiteX4" fmla="*/ 267 w 6538"/>
              <a:gd name="connsiteY4" fmla="*/ 2799 h 3493"/>
              <a:gd name="connsiteX5" fmla="*/ 305 w 6538"/>
              <a:gd name="connsiteY5" fmla="*/ 2935 h 3493"/>
              <a:gd name="connsiteX6" fmla="*/ 345 w 6538"/>
              <a:gd name="connsiteY6" fmla="*/ 3072 h 3493"/>
              <a:gd name="connsiteX7" fmla="*/ 390 w 6538"/>
              <a:gd name="connsiteY7" fmla="*/ 3211 h 3493"/>
              <a:gd name="connsiteX8" fmla="*/ 436 w 6538"/>
              <a:gd name="connsiteY8" fmla="*/ 3350 h 3493"/>
              <a:gd name="connsiteX9" fmla="*/ 487 w 6538"/>
              <a:gd name="connsiteY9" fmla="*/ 3493 h 3493"/>
              <a:gd name="connsiteX10" fmla="*/ 487 w 6538"/>
              <a:gd name="connsiteY10" fmla="*/ 3493 h 3493"/>
              <a:gd name="connsiteX11" fmla="*/ 534 w 6538"/>
              <a:gd name="connsiteY11" fmla="*/ 3409 h 3493"/>
              <a:gd name="connsiteX12" fmla="*/ 585 w 6538"/>
              <a:gd name="connsiteY12" fmla="*/ 3324 h 3493"/>
              <a:gd name="connsiteX13" fmla="*/ 638 w 6538"/>
              <a:gd name="connsiteY13" fmla="*/ 3237 h 3493"/>
              <a:gd name="connsiteX14" fmla="*/ 695 w 6538"/>
              <a:gd name="connsiteY14" fmla="*/ 3147 h 3493"/>
              <a:gd name="connsiteX15" fmla="*/ 757 w 6538"/>
              <a:gd name="connsiteY15" fmla="*/ 3057 h 3493"/>
              <a:gd name="connsiteX16" fmla="*/ 821 w 6538"/>
              <a:gd name="connsiteY16" fmla="*/ 2966 h 3493"/>
              <a:gd name="connsiteX17" fmla="*/ 891 w 6538"/>
              <a:gd name="connsiteY17" fmla="*/ 2873 h 3493"/>
              <a:gd name="connsiteX18" fmla="*/ 963 w 6538"/>
              <a:gd name="connsiteY18" fmla="*/ 2781 h 3493"/>
              <a:gd name="connsiteX19" fmla="*/ 1041 w 6538"/>
              <a:gd name="connsiteY19" fmla="*/ 2686 h 3493"/>
              <a:gd name="connsiteX20" fmla="*/ 1122 w 6538"/>
              <a:gd name="connsiteY20" fmla="*/ 2591 h 3493"/>
              <a:gd name="connsiteX21" fmla="*/ 1208 w 6538"/>
              <a:gd name="connsiteY21" fmla="*/ 2496 h 3493"/>
              <a:gd name="connsiteX22" fmla="*/ 1298 w 6538"/>
              <a:gd name="connsiteY22" fmla="*/ 2399 h 3493"/>
              <a:gd name="connsiteX23" fmla="*/ 1392 w 6538"/>
              <a:gd name="connsiteY23" fmla="*/ 2303 h 3493"/>
              <a:gd name="connsiteX24" fmla="*/ 1493 w 6538"/>
              <a:gd name="connsiteY24" fmla="*/ 2208 h 3493"/>
              <a:gd name="connsiteX25" fmla="*/ 1597 w 6538"/>
              <a:gd name="connsiteY25" fmla="*/ 2112 h 3493"/>
              <a:gd name="connsiteX26" fmla="*/ 1706 w 6538"/>
              <a:gd name="connsiteY26" fmla="*/ 2015 h 3493"/>
              <a:gd name="connsiteX27" fmla="*/ 1706 w 6538"/>
              <a:gd name="connsiteY27" fmla="*/ 2015 h 3493"/>
              <a:gd name="connsiteX28" fmla="*/ 1802 w 6538"/>
              <a:gd name="connsiteY28" fmla="*/ 1935 h 3493"/>
              <a:gd name="connsiteX29" fmla="*/ 1902 w 6538"/>
              <a:gd name="connsiteY29" fmla="*/ 1855 h 3493"/>
              <a:gd name="connsiteX30" fmla="*/ 2004 w 6538"/>
              <a:gd name="connsiteY30" fmla="*/ 1777 h 3493"/>
              <a:gd name="connsiteX31" fmla="*/ 2109 w 6538"/>
              <a:gd name="connsiteY31" fmla="*/ 1701 h 3493"/>
              <a:gd name="connsiteX32" fmla="*/ 2215 w 6538"/>
              <a:gd name="connsiteY32" fmla="*/ 1626 h 3493"/>
              <a:gd name="connsiteX33" fmla="*/ 2324 w 6538"/>
              <a:gd name="connsiteY33" fmla="*/ 1552 h 3493"/>
              <a:gd name="connsiteX34" fmla="*/ 2436 w 6538"/>
              <a:gd name="connsiteY34" fmla="*/ 1481 h 3493"/>
              <a:gd name="connsiteX35" fmla="*/ 2549 w 6538"/>
              <a:gd name="connsiteY35" fmla="*/ 1410 h 3493"/>
              <a:gd name="connsiteX36" fmla="*/ 2662 w 6538"/>
              <a:gd name="connsiteY36" fmla="*/ 1342 h 3493"/>
              <a:gd name="connsiteX37" fmla="*/ 2779 w 6538"/>
              <a:gd name="connsiteY37" fmla="*/ 1276 h 3493"/>
              <a:gd name="connsiteX38" fmla="*/ 2894 w 6538"/>
              <a:gd name="connsiteY38" fmla="*/ 1211 h 3493"/>
              <a:gd name="connsiteX39" fmla="*/ 5365 w 6538"/>
              <a:gd name="connsiteY39" fmla="*/ 185 h 3493"/>
              <a:gd name="connsiteX40" fmla="*/ 5647 w 6538"/>
              <a:gd name="connsiteY40" fmla="*/ 101 h 3493"/>
              <a:gd name="connsiteX41" fmla="*/ 19 w 6538"/>
              <a:gd name="connsiteY41" fmla="*/ 109 h 3493"/>
              <a:gd name="connsiteX42" fmla="*/ 19 w 6538"/>
              <a:gd name="connsiteY42" fmla="*/ 109 h 3493"/>
              <a:gd name="connsiteX43" fmla="*/ 13 w 6538"/>
              <a:gd name="connsiteY43" fmla="*/ 178 h 3493"/>
              <a:gd name="connsiteX44" fmla="*/ 9 w 6538"/>
              <a:gd name="connsiteY44" fmla="*/ 238 h 3493"/>
              <a:gd name="connsiteX45" fmla="*/ 9 w 6538"/>
              <a:gd name="connsiteY45" fmla="*/ 238 h 3493"/>
              <a:gd name="connsiteX46" fmla="*/ 3 w 6538"/>
              <a:gd name="connsiteY46" fmla="*/ 384 h 3493"/>
              <a:gd name="connsiteX47" fmla="*/ 1 w 6538"/>
              <a:gd name="connsiteY47" fmla="*/ 475 h 3493"/>
              <a:gd name="connsiteX48" fmla="*/ 0 w 6538"/>
              <a:gd name="connsiteY48" fmla="*/ 576 h 3493"/>
              <a:gd name="connsiteX49" fmla="*/ 0 w 6538"/>
              <a:gd name="connsiteY49" fmla="*/ 686 h 3493"/>
              <a:gd name="connsiteX50" fmla="*/ 1 w 6538"/>
              <a:gd name="connsiteY50" fmla="*/ 808 h 3493"/>
              <a:gd name="connsiteX51" fmla="*/ 6 w 6538"/>
              <a:gd name="connsiteY51" fmla="*/ 936 h 3493"/>
              <a:gd name="connsiteX52" fmla="*/ 12 w 6538"/>
              <a:gd name="connsiteY52" fmla="*/ 1074 h 3493"/>
              <a:gd name="connsiteX53" fmla="*/ 19 w 6538"/>
              <a:gd name="connsiteY53" fmla="*/ 1220 h 3493"/>
              <a:gd name="connsiteX54" fmla="*/ 31 w 6538"/>
              <a:gd name="connsiteY54" fmla="*/ 1373 h 3493"/>
              <a:gd name="connsiteX55" fmla="*/ 46 w 6538"/>
              <a:gd name="connsiteY55" fmla="*/ 1533 h 3493"/>
              <a:gd name="connsiteX56" fmla="*/ 64 w 6538"/>
              <a:gd name="connsiteY56" fmla="*/ 1698 h 3493"/>
              <a:gd name="connsiteX57" fmla="*/ 85 w 6538"/>
              <a:gd name="connsiteY57" fmla="*/ 1868 h 3493"/>
              <a:gd name="connsiteX58" fmla="*/ 97 w 6538"/>
              <a:gd name="connsiteY58" fmla="*/ 1956 h 3493"/>
              <a:gd name="connsiteX59" fmla="*/ 110 w 6538"/>
              <a:gd name="connsiteY59" fmla="*/ 2045 h 3493"/>
              <a:gd name="connsiteX60" fmla="*/ 125 w 6538"/>
              <a:gd name="connsiteY60" fmla="*/ 2134 h 3493"/>
              <a:gd name="connsiteX61" fmla="*/ 142 w 6538"/>
              <a:gd name="connsiteY61" fmla="*/ 2226 h 3493"/>
              <a:gd name="connsiteX62" fmla="*/ 158 w 6538"/>
              <a:gd name="connsiteY62" fmla="*/ 2317 h 3493"/>
              <a:gd name="connsiteX63" fmla="*/ 176 w 6538"/>
              <a:gd name="connsiteY63" fmla="*/ 2410 h 3493"/>
              <a:gd name="connsiteX64" fmla="*/ 176 w 6538"/>
              <a:gd name="connsiteY64" fmla="*/ 2410 h 3493"/>
              <a:gd name="connsiteX0" fmla="*/ 176 w 5647"/>
              <a:gd name="connsiteY0" fmla="*/ 2309 h 3392"/>
              <a:gd name="connsiteX1" fmla="*/ 176 w 5647"/>
              <a:gd name="connsiteY1" fmla="*/ 2309 h 3392"/>
              <a:gd name="connsiteX2" fmla="*/ 203 w 5647"/>
              <a:gd name="connsiteY2" fmla="*/ 2434 h 3392"/>
              <a:gd name="connsiteX3" fmla="*/ 233 w 5647"/>
              <a:gd name="connsiteY3" fmla="*/ 2564 h 3392"/>
              <a:gd name="connsiteX4" fmla="*/ 267 w 5647"/>
              <a:gd name="connsiteY4" fmla="*/ 2698 h 3392"/>
              <a:gd name="connsiteX5" fmla="*/ 305 w 5647"/>
              <a:gd name="connsiteY5" fmla="*/ 2834 h 3392"/>
              <a:gd name="connsiteX6" fmla="*/ 345 w 5647"/>
              <a:gd name="connsiteY6" fmla="*/ 2971 h 3392"/>
              <a:gd name="connsiteX7" fmla="*/ 390 w 5647"/>
              <a:gd name="connsiteY7" fmla="*/ 3110 h 3392"/>
              <a:gd name="connsiteX8" fmla="*/ 436 w 5647"/>
              <a:gd name="connsiteY8" fmla="*/ 3249 h 3392"/>
              <a:gd name="connsiteX9" fmla="*/ 487 w 5647"/>
              <a:gd name="connsiteY9" fmla="*/ 3392 h 3392"/>
              <a:gd name="connsiteX10" fmla="*/ 487 w 5647"/>
              <a:gd name="connsiteY10" fmla="*/ 3392 h 3392"/>
              <a:gd name="connsiteX11" fmla="*/ 534 w 5647"/>
              <a:gd name="connsiteY11" fmla="*/ 3308 h 3392"/>
              <a:gd name="connsiteX12" fmla="*/ 585 w 5647"/>
              <a:gd name="connsiteY12" fmla="*/ 3223 h 3392"/>
              <a:gd name="connsiteX13" fmla="*/ 638 w 5647"/>
              <a:gd name="connsiteY13" fmla="*/ 3136 h 3392"/>
              <a:gd name="connsiteX14" fmla="*/ 695 w 5647"/>
              <a:gd name="connsiteY14" fmla="*/ 3046 h 3392"/>
              <a:gd name="connsiteX15" fmla="*/ 757 w 5647"/>
              <a:gd name="connsiteY15" fmla="*/ 2956 h 3392"/>
              <a:gd name="connsiteX16" fmla="*/ 821 w 5647"/>
              <a:gd name="connsiteY16" fmla="*/ 2865 h 3392"/>
              <a:gd name="connsiteX17" fmla="*/ 891 w 5647"/>
              <a:gd name="connsiteY17" fmla="*/ 2772 h 3392"/>
              <a:gd name="connsiteX18" fmla="*/ 963 w 5647"/>
              <a:gd name="connsiteY18" fmla="*/ 2680 h 3392"/>
              <a:gd name="connsiteX19" fmla="*/ 1041 w 5647"/>
              <a:gd name="connsiteY19" fmla="*/ 2585 h 3392"/>
              <a:gd name="connsiteX20" fmla="*/ 1122 w 5647"/>
              <a:gd name="connsiteY20" fmla="*/ 2490 h 3392"/>
              <a:gd name="connsiteX21" fmla="*/ 1208 w 5647"/>
              <a:gd name="connsiteY21" fmla="*/ 2395 h 3392"/>
              <a:gd name="connsiteX22" fmla="*/ 1298 w 5647"/>
              <a:gd name="connsiteY22" fmla="*/ 2298 h 3392"/>
              <a:gd name="connsiteX23" fmla="*/ 1392 w 5647"/>
              <a:gd name="connsiteY23" fmla="*/ 2202 h 3392"/>
              <a:gd name="connsiteX24" fmla="*/ 1493 w 5647"/>
              <a:gd name="connsiteY24" fmla="*/ 2107 h 3392"/>
              <a:gd name="connsiteX25" fmla="*/ 1597 w 5647"/>
              <a:gd name="connsiteY25" fmla="*/ 2011 h 3392"/>
              <a:gd name="connsiteX26" fmla="*/ 1706 w 5647"/>
              <a:gd name="connsiteY26" fmla="*/ 1914 h 3392"/>
              <a:gd name="connsiteX27" fmla="*/ 1706 w 5647"/>
              <a:gd name="connsiteY27" fmla="*/ 1914 h 3392"/>
              <a:gd name="connsiteX28" fmla="*/ 1802 w 5647"/>
              <a:gd name="connsiteY28" fmla="*/ 1834 h 3392"/>
              <a:gd name="connsiteX29" fmla="*/ 1902 w 5647"/>
              <a:gd name="connsiteY29" fmla="*/ 1754 h 3392"/>
              <a:gd name="connsiteX30" fmla="*/ 2004 w 5647"/>
              <a:gd name="connsiteY30" fmla="*/ 1676 h 3392"/>
              <a:gd name="connsiteX31" fmla="*/ 2109 w 5647"/>
              <a:gd name="connsiteY31" fmla="*/ 1600 h 3392"/>
              <a:gd name="connsiteX32" fmla="*/ 2215 w 5647"/>
              <a:gd name="connsiteY32" fmla="*/ 1525 h 3392"/>
              <a:gd name="connsiteX33" fmla="*/ 2324 w 5647"/>
              <a:gd name="connsiteY33" fmla="*/ 1451 h 3392"/>
              <a:gd name="connsiteX34" fmla="*/ 2436 w 5647"/>
              <a:gd name="connsiteY34" fmla="*/ 1380 h 3392"/>
              <a:gd name="connsiteX35" fmla="*/ 2549 w 5647"/>
              <a:gd name="connsiteY35" fmla="*/ 1309 h 3392"/>
              <a:gd name="connsiteX36" fmla="*/ 2662 w 5647"/>
              <a:gd name="connsiteY36" fmla="*/ 1241 h 3392"/>
              <a:gd name="connsiteX37" fmla="*/ 2779 w 5647"/>
              <a:gd name="connsiteY37" fmla="*/ 1175 h 3392"/>
              <a:gd name="connsiteX38" fmla="*/ 2894 w 5647"/>
              <a:gd name="connsiteY38" fmla="*/ 1110 h 3392"/>
              <a:gd name="connsiteX39" fmla="*/ 5365 w 5647"/>
              <a:gd name="connsiteY39" fmla="*/ 84 h 3392"/>
              <a:gd name="connsiteX40" fmla="*/ 5647 w 5647"/>
              <a:gd name="connsiteY40" fmla="*/ 0 h 3392"/>
              <a:gd name="connsiteX41" fmla="*/ 19 w 5647"/>
              <a:gd name="connsiteY41" fmla="*/ 8 h 3392"/>
              <a:gd name="connsiteX42" fmla="*/ 19 w 5647"/>
              <a:gd name="connsiteY42" fmla="*/ 8 h 3392"/>
              <a:gd name="connsiteX43" fmla="*/ 13 w 5647"/>
              <a:gd name="connsiteY43" fmla="*/ 77 h 3392"/>
              <a:gd name="connsiteX44" fmla="*/ 9 w 5647"/>
              <a:gd name="connsiteY44" fmla="*/ 137 h 3392"/>
              <a:gd name="connsiteX45" fmla="*/ 9 w 5647"/>
              <a:gd name="connsiteY45" fmla="*/ 137 h 3392"/>
              <a:gd name="connsiteX46" fmla="*/ 3 w 5647"/>
              <a:gd name="connsiteY46" fmla="*/ 283 h 3392"/>
              <a:gd name="connsiteX47" fmla="*/ 1 w 5647"/>
              <a:gd name="connsiteY47" fmla="*/ 374 h 3392"/>
              <a:gd name="connsiteX48" fmla="*/ 0 w 5647"/>
              <a:gd name="connsiteY48" fmla="*/ 475 h 3392"/>
              <a:gd name="connsiteX49" fmla="*/ 0 w 5647"/>
              <a:gd name="connsiteY49" fmla="*/ 585 h 3392"/>
              <a:gd name="connsiteX50" fmla="*/ 1 w 5647"/>
              <a:gd name="connsiteY50" fmla="*/ 707 h 3392"/>
              <a:gd name="connsiteX51" fmla="*/ 6 w 5647"/>
              <a:gd name="connsiteY51" fmla="*/ 835 h 3392"/>
              <a:gd name="connsiteX52" fmla="*/ 12 w 5647"/>
              <a:gd name="connsiteY52" fmla="*/ 973 h 3392"/>
              <a:gd name="connsiteX53" fmla="*/ 19 w 5647"/>
              <a:gd name="connsiteY53" fmla="*/ 1119 h 3392"/>
              <a:gd name="connsiteX54" fmla="*/ 31 w 5647"/>
              <a:gd name="connsiteY54" fmla="*/ 1272 h 3392"/>
              <a:gd name="connsiteX55" fmla="*/ 46 w 5647"/>
              <a:gd name="connsiteY55" fmla="*/ 1432 h 3392"/>
              <a:gd name="connsiteX56" fmla="*/ 64 w 5647"/>
              <a:gd name="connsiteY56" fmla="*/ 1597 h 3392"/>
              <a:gd name="connsiteX57" fmla="*/ 85 w 5647"/>
              <a:gd name="connsiteY57" fmla="*/ 1767 h 3392"/>
              <a:gd name="connsiteX58" fmla="*/ 97 w 5647"/>
              <a:gd name="connsiteY58" fmla="*/ 1855 h 3392"/>
              <a:gd name="connsiteX59" fmla="*/ 110 w 5647"/>
              <a:gd name="connsiteY59" fmla="*/ 1944 h 3392"/>
              <a:gd name="connsiteX60" fmla="*/ 125 w 5647"/>
              <a:gd name="connsiteY60" fmla="*/ 2033 h 3392"/>
              <a:gd name="connsiteX61" fmla="*/ 142 w 5647"/>
              <a:gd name="connsiteY61" fmla="*/ 2125 h 3392"/>
              <a:gd name="connsiteX62" fmla="*/ 158 w 5647"/>
              <a:gd name="connsiteY62" fmla="*/ 2216 h 3392"/>
              <a:gd name="connsiteX63" fmla="*/ 176 w 5647"/>
              <a:gd name="connsiteY63" fmla="*/ 2309 h 3392"/>
              <a:gd name="connsiteX64" fmla="*/ 176 w 5647"/>
              <a:gd name="connsiteY64" fmla="*/ 2309 h 3392"/>
              <a:gd name="connsiteX0" fmla="*/ 176 w 5680"/>
              <a:gd name="connsiteY0" fmla="*/ 2309 h 3392"/>
              <a:gd name="connsiteX1" fmla="*/ 176 w 5680"/>
              <a:gd name="connsiteY1" fmla="*/ 2309 h 3392"/>
              <a:gd name="connsiteX2" fmla="*/ 203 w 5680"/>
              <a:gd name="connsiteY2" fmla="*/ 2434 h 3392"/>
              <a:gd name="connsiteX3" fmla="*/ 233 w 5680"/>
              <a:gd name="connsiteY3" fmla="*/ 2564 h 3392"/>
              <a:gd name="connsiteX4" fmla="*/ 267 w 5680"/>
              <a:gd name="connsiteY4" fmla="*/ 2698 h 3392"/>
              <a:gd name="connsiteX5" fmla="*/ 305 w 5680"/>
              <a:gd name="connsiteY5" fmla="*/ 2834 h 3392"/>
              <a:gd name="connsiteX6" fmla="*/ 345 w 5680"/>
              <a:gd name="connsiteY6" fmla="*/ 2971 h 3392"/>
              <a:gd name="connsiteX7" fmla="*/ 390 w 5680"/>
              <a:gd name="connsiteY7" fmla="*/ 3110 h 3392"/>
              <a:gd name="connsiteX8" fmla="*/ 436 w 5680"/>
              <a:gd name="connsiteY8" fmla="*/ 3249 h 3392"/>
              <a:gd name="connsiteX9" fmla="*/ 487 w 5680"/>
              <a:gd name="connsiteY9" fmla="*/ 3392 h 3392"/>
              <a:gd name="connsiteX10" fmla="*/ 487 w 5680"/>
              <a:gd name="connsiteY10" fmla="*/ 3392 h 3392"/>
              <a:gd name="connsiteX11" fmla="*/ 534 w 5680"/>
              <a:gd name="connsiteY11" fmla="*/ 3308 h 3392"/>
              <a:gd name="connsiteX12" fmla="*/ 585 w 5680"/>
              <a:gd name="connsiteY12" fmla="*/ 3223 h 3392"/>
              <a:gd name="connsiteX13" fmla="*/ 638 w 5680"/>
              <a:gd name="connsiteY13" fmla="*/ 3136 h 3392"/>
              <a:gd name="connsiteX14" fmla="*/ 695 w 5680"/>
              <a:gd name="connsiteY14" fmla="*/ 3046 h 3392"/>
              <a:gd name="connsiteX15" fmla="*/ 757 w 5680"/>
              <a:gd name="connsiteY15" fmla="*/ 2956 h 3392"/>
              <a:gd name="connsiteX16" fmla="*/ 821 w 5680"/>
              <a:gd name="connsiteY16" fmla="*/ 2865 h 3392"/>
              <a:gd name="connsiteX17" fmla="*/ 891 w 5680"/>
              <a:gd name="connsiteY17" fmla="*/ 2772 h 3392"/>
              <a:gd name="connsiteX18" fmla="*/ 963 w 5680"/>
              <a:gd name="connsiteY18" fmla="*/ 2680 h 3392"/>
              <a:gd name="connsiteX19" fmla="*/ 1041 w 5680"/>
              <a:gd name="connsiteY19" fmla="*/ 2585 h 3392"/>
              <a:gd name="connsiteX20" fmla="*/ 1122 w 5680"/>
              <a:gd name="connsiteY20" fmla="*/ 2490 h 3392"/>
              <a:gd name="connsiteX21" fmla="*/ 1208 w 5680"/>
              <a:gd name="connsiteY21" fmla="*/ 2395 h 3392"/>
              <a:gd name="connsiteX22" fmla="*/ 1298 w 5680"/>
              <a:gd name="connsiteY22" fmla="*/ 2298 h 3392"/>
              <a:gd name="connsiteX23" fmla="*/ 1392 w 5680"/>
              <a:gd name="connsiteY23" fmla="*/ 2202 h 3392"/>
              <a:gd name="connsiteX24" fmla="*/ 1493 w 5680"/>
              <a:gd name="connsiteY24" fmla="*/ 2107 h 3392"/>
              <a:gd name="connsiteX25" fmla="*/ 1597 w 5680"/>
              <a:gd name="connsiteY25" fmla="*/ 2011 h 3392"/>
              <a:gd name="connsiteX26" fmla="*/ 1706 w 5680"/>
              <a:gd name="connsiteY26" fmla="*/ 1914 h 3392"/>
              <a:gd name="connsiteX27" fmla="*/ 1706 w 5680"/>
              <a:gd name="connsiteY27" fmla="*/ 1914 h 3392"/>
              <a:gd name="connsiteX28" fmla="*/ 1802 w 5680"/>
              <a:gd name="connsiteY28" fmla="*/ 1834 h 3392"/>
              <a:gd name="connsiteX29" fmla="*/ 1902 w 5680"/>
              <a:gd name="connsiteY29" fmla="*/ 1754 h 3392"/>
              <a:gd name="connsiteX30" fmla="*/ 2004 w 5680"/>
              <a:gd name="connsiteY30" fmla="*/ 1676 h 3392"/>
              <a:gd name="connsiteX31" fmla="*/ 2109 w 5680"/>
              <a:gd name="connsiteY31" fmla="*/ 1600 h 3392"/>
              <a:gd name="connsiteX32" fmla="*/ 2215 w 5680"/>
              <a:gd name="connsiteY32" fmla="*/ 1525 h 3392"/>
              <a:gd name="connsiteX33" fmla="*/ 2324 w 5680"/>
              <a:gd name="connsiteY33" fmla="*/ 1451 h 3392"/>
              <a:gd name="connsiteX34" fmla="*/ 2436 w 5680"/>
              <a:gd name="connsiteY34" fmla="*/ 1380 h 3392"/>
              <a:gd name="connsiteX35" fmla="*/ 2549 w 5680"/>
              <a:gd name="connsiteY35" fmla="*/ 1309 h 3392"/>
              <a:gd name="connsiteX36" fmla="*/ 2662 w 5680"/>
              <a:gd name="connsiteY36" fmla="*/ 1241 h 3392"/>
              <a:gd name="connsiteX37" fmla="*/ 2779 w 5680"/>
              <a:gd name="connsiteY37" fmla="*/ 1175 h 3392"/>
              <a:gd name="connsiteX38" fmla="*/ 2894 w 5680"/>
              <a:gd name="connsiteY38" fmla="*/ 1110 h 3392"/>
              <a:gd name="connsiteX39" fmla="*/ 5365 w 5680"/>
              <a:gd name="connsiteY39" fmla="*/ 84 h 3392"/>
              <a:gd name="connsiteX40" fmla="*/ 5680 w 5680"/>
              <a:gd name="connsiteY40" fmla="*/ 256 h 3392"/>
              <a:gd name="connsiteX41" fmla="*/ 5647 w 5680"/>
              <a:gd name="connsiteY41" fmla="*/ 0 h 3392"/>
              <a:gd name="connsiteX42" fmla="*/ 19 w 5680"/>
              <a:gd name="connsiteY42" fmla="*/ 8 h 3392"/>
              <a:gd name="connsiteX43" fmla="*/ 19 w 5680"/>
              <a:gd name="connsiteY43" fmla="*/ 8 h 3392"/>
              <a:gd name="connsiteX44" fmla="*/ 13 w 5680"/>
              <a:gd name="connsiteY44" fmla="*/ 77 h 3392"/>
              <a:gd name="connsiteX45" fmla="*/ 9 w 5680"/>
              <a:gd name="connsiteY45" fmla="*/ 137 h 3392"/>
              <a:gd name="connsiteX46" fmla="*/ 9 w 5680"/>
              <a:gd name="connsiteY46" fmla="*/ 137 h 3392"/>
              <a:gd name="connsiteX47" fmla="*/ 3 w 5680"/>
              <a:gd name="connsiteY47" fmla="*/ 283 h 3392"/>
              <a:gd name="connsiteX48" fmla="*/ 1 w 5680"/>
              <a:gd name="connsiteY48" fmla="*/ 374 h 3392"/>
              <a:gd name="connsiteX49" fmla="*/ 0 w 5680"/>
              <a:gd name="connsiteY49" fmla="*/ 475 h 3392"/>
              <a:gd name="connsiteX50" fmla="*/ 0 w 5680"/>
              <a:gd name="connsiteY50" fmla="*/ 585 h 3392"/>
              <a:gd name="connsiteX51" fmla="*/ 1 w 5680"/>
              <a:gd name="connsiteY51" fmla="*/ 707 h 3392"/>
              <a:gd name="connsiteX52" fmla="*/ 6 w 5680"/>
              <a:gd name="connsiteY52" fmla="*/ 835 h 3392"/>
              <a:gd name="connsiteX53" fmla="*/ 12 w 5680"/>
              <a:gd name="connsiteY53" fmla="*/ 973 h 3392"/>
              <a:gd name="connsiteX54" fmla="*/ 19 w 5680"/>
              <a:gd name="connsiteY54" fmla="*/ 1119 h 3392"/>
              <a:gd name="connsiteX55" fmla="*/ 31 w 5680"/>
              <a:gd name="connsiteY55" fmla="*/ 1272 h 3392"/>
              <a:gd name="connsiteX56" fmla="*/ 46 w 5680"/>
              <a:gd name="connsiteY56" fmla="*/ 1432 h 3392"/>
              <a:gd name="connsiteX57" fmla="*/ 64 w 5680"/>
              <a:gd name="connsiteY57" fmla="*/ 1597 h 3392"/>
              <a:gd name="connsiteX58" fmla="*/ 85 w 5680"/>
              <a:gd name="connsiteY58" fmla="*/ 1767 h 3392"/>
              <a:gd name="connsiteX59" fmla="*/ 97 w 5680"/>
              <a:gd name="connsiteY59" fmla="*/ 1855 h 3392"/>
              <a:gd name="connsiteX60" fmla="*/ 110 w 5680"/>
              <a:gd name="connsiteY60" fmla="*/ 1944 h 3392"/>
              <a:gd name="connsiteX61" fmla="*/ 125 w 5680"/>
              <a:gd name="connsiteY61" fmla="*/ 2033 h 3392"/>
              <a:gd name="connsiteX62" fmla="*/ 142 w 5680"/>
              <a:gd name="connsiteY62" fmla="*/ 2125 h 3392"/>
              <a:gd name="connsiteX63" fmla="*/ 158 w 5680"/>
              <a:gd name="connsiteY63" fmla="*/ 2216 h 3392"/>
              <a:gd name="connsiteX64" fmla="*/ 176 w 5680"/>
              <a:gd name="connsiteY64" fmla="*/ 2309 h 3392"/>
              <a:gd name="connsiteX65" fmla="*/ 176 w 5680"/>
              <a:gd name="connsiteY65" fmla="*/ 2309 h 3392"/>
              <a:gd name="connsiteX0" fmla="*/ 176 w 5680"/>
              <a:gd name="connsiteY0" fmla="*/ 2309 h 3392"/>
              <a:gd name="connsiteX1" fmla="*/ 176 w 5680"/>
              <a:gd name="connsiteY1" fmla="*/ 2309 h 3392"/>
              <a:gd name="connsiteX2" fmla="*/ 203 w 5680"/>
              <a:gd name="connsiteY2" fmla="*/ 2434 h 3392"/>
              <a:gd name="connsiteX3" fmla="*/ 233 w 5680"/>
              <a:gd name="connsiteY3" fmla="*/ 2564 h 3392"/>
              <a:gd name="connsiteX4" fmla="*/ 267 w 5680"/>
              <a:gd name="connsiteY4" fmla="*/ 2698 h 3392"/>
              <a:gd name="connsiteX5" fmla="*/ 305 w 5680"/>
              <a:gd name="connsiteY5" fmla="*/ 2834 h 3392"/>
              <a:gd name="connsiteX6" fmla="*/ 345 w 5680"/>
              <a:gd name="connsiteY6" fmla="*/ 2971 h 3392"/>
              <a:gd name="connsiteX7" fmla="*/ 390 w 5680"/>
              <a:gd name="connsiteY7" fmla="*/ 3110 h 3392"/>
              <a:gd name="connsiteX8" fmla="*/ 436 w 5680"/>
              <a:gd name="connsiteY8" fmla="*/ 3249 h 3392"/>
              <a:gd name="connsiteX9" fmla="*/ 487 w 5680"/>
              <a:gd name="connsiteY9" fmla="*/ 3392 h 3392"/>
              <a:gd name="connsiteX10" fmla="*/ 487 w 5680"/>
              <a:gd name="connsiteY10" fmla="*/ 3392 h 3392"/>
              <a:gd name="connsiteX11" fmla="*/ 534 w 5680"/>
              <a:gd name="connsiteY11" fmla="*/ 3308 h 3392"/>
              <a:gd name="connsiteX12" fmla="*/ 585 w 5680"/>
              <a:gd name="connsiteY12" fmla="*/ 3223 h 3392"/>
              <a:gd name="connsiteX13" fmla="*/ 638 w 5680"/>
              <a:gd name="connsiteY13" fmla="*/ 3136 h 3392"/>
              <a:gd name="connsiteX14" fmla="*/ 695 w 5680"/>
              <a:gd name="connsiteY14" fmla="*/ 3046 h 3392"/>
              <a:gd name="connsiteX15" fmla="*/ 757 w 5680"/>
              <a:gd name="connsiteY15" fmla="*/ 2956 h 3392"/>
              <a:gd name="connsiteX16" fmla="*/ 821 w 5680"/>
              <a:gd name="connsiteY16" fmla="*/ 2865 h 3392"/>
              <a:gd name="connsiteX17" fmla="*/ 891 w 5680"/>
              <a:gd name="connsiteY17" fmla="*/ 2772 h 3392"/>
              <a:gd name="connsiteX18" fmla="*/ 963 w 5680"/>
              <a:gd name="connsiteY18" fmla="*/ 2680 h 3392"/>
              <a:gd name="connsiteX19" fmla="*/ 1041 w 5680"/>
              <a:gd name="connsiteY19" fmla="*/ 2585 h 3392"/>
              <a:gd name="connsiteX20" fmla="*/ 1122 w 5680"/>
              <a:gd name="connsiteY20" fmla="*/ 2490 h 3392"/>
              <a:gd name="connsiteX21" fmla="*/ 1208 w 5680"/>
              <a:gd name="connsiteY21" fmla="*/ 2395 h 3392"/>
              <a:gd name="connsiteX22" fmla="*/ 1298 w 5680"/>
              <a:gd name="connsiteY22" fmla="*/ 2298 h 3392"/>
              <a:gd name="connsiteX23" fmla="*/ 1392 w 5680"/>
              <a:gd name="connsiteY23" fmla="*/ 2202 h 3392"/>
              <a:gd name="connsiteX24" fmla="*/ 1493 w 5680"/>
              <a:gd name="connsiteY24" fmla="*/ 2107 h 3392"/>
              <a:gd name="connsiteX25" fmla="*/ 1597 w 5680"/>
              <a:gd name="connsiteY25" fmla="*/ 2011 h 3392"/>
              <a:gd name="connsiteX26" fmla="*/ 1706 w 5680"/>
              <a:gd name="connsiteY26" fmla="*/ 1914 h 3392"/>
              <a:gd name="connsiteX27" fmla="*/ 1706 w 5680"/>
              <a:gd name="connsiteY27" fmla="*/ 1914 h 3392"/>
              <a:gd name="connsiteX28" fmla="*/ 1802 w 5680"/>
              <a:gd name="connsiteY28" fmla="*/ 1834 h 3392"/>
              <a:gd name="connsiteX29" fmla="*/ 1902 w 5680"/>
              <a:gd name="connsiteY29" fmla="*/ 1754 h 3392"/>
              <a:gd name="connsiteX30" fmla="*/ 2004 w 5680"/>
              <a:gd name="connsiteY30" fmla="*/ 1676 h 3392"/>
              <a:gd name="connsiteX31" fmla="*/ 2109 w 5680"/>
              <a:gd name="connsiteY31" fmla="*/ 1600 h 3392"/>
              <a:gd name="connsiteX32" fmla="*/ 2215 w 5680"/>
              <a:gd name="connsiteY32" fmla="*/ 1525 h 3392"/>
              <a:gd name="connsiteX33" fmla="*/ 2324 w 5680"/>
              <a:gd name="connsiteY33" fmla="*/ 1451 h 3392"/>
              <a:gd name="connsiteX34" fmla="*/ 2436 w 5680"/>
              <a:gd name="connsiteY34" fmla="*/ 1380 h 3392"/>
              <a:gd name="connsiteX35" fmla="*/ 2549 w 5680"/>
              <a:gd name="connsiteY35" fmla="*/ 1309 h 3392"/>
              <a:gd name="connsiteX36" fmla="*/ 2662 w 5680"/>
              <a:gd name="connsiteY36" fmla="*/ 1241 h 3392"/>
              <a:gd name="connsiteX37" fmla="*/ 2779 w 5680"/>
              <a:gd name="connsiteY37" fmla="*/ 1175 h 3392"/>
              <a:gd name="connsiteX38" fmla="*/ 2894 w 5680"/>
              <a:gd name="connsiteY38" fmla="*/ 1110 h 3392"/>
              <a:gd name="connsiteX39" fmla="*/ 5680 w 5680"/>
              <a:gd name="connsiteY39" fmla="*/ 256 h 3392"/>
              <a:gd name="connsiteX40" fmla="*/ 5647 w 5680"/>
              <a:gd name="connsiteY40" fmla="*/ 0 h 3392"/>
              <a:gd name="connsiteX41" fmla="*/ 19 w 5680"/>
              <a:gd name="connsiteY41" fmla="*/ 8 h 3392"/>
              <a:gd name="connsiteX42" fmla="*/ 19 w 5680"/>
              <a:gd name="connsiteY42" fmla="*/ 8 h 3392"/>
              <a:gd name="connsiteX43" fmla="*/ 13 w 5680"/>
              <a:gd name="connsiteY43" fmla="*/ 77 h 3392"/>
              <a:gd name="connsiteX44" fmla="*/ 9 w 5680"/>
              <a:gd name="connsiteY44" fmla="*/ 137 h 3392"/>
              <a:gd name="connsiteX45" fmla="*/ 9 w 5680"/>
              <a:gd name="connsiteY45" fmla="*/ 137 h 3392"/>
              <a:gd name="connsiteX46" fmla="*/ 3 w 5680"/>
              <a:gd name="connsiteY46" fmla="*/ 283 h 3392"/>
              <a:gd name="connsiteX47" fmla="*/ 1 w 5680"/>
              <a:gd name="connsiteY47" fmla="*/ 374 h 3392"/>
              <a:gd name="connsiteX48" fmla="*/ 0 w 5680"/>
              <a:gd name="connsiteY48" fmla="*/ 475 h 3392"/>
              <a:gd name="connsiteX49" fmla="*/ 0 w 5680"/>
              <a:gd name="connsiteY49" fmla="*/ 585 h 3392"/>
              <a:gd name="connsiteX50" fmla="*/ 1 w 5680"/>
              <a:gd name="connsiteY50" fmla="*/ 707 h 3392"/>
              <a:gd name="connsiteX51" fmla="*/ 6 w 5680"/>
              <a:gd name="connsiteY51" fmla="*/ 835 h 3392"/>
              <a:gd name="connsiteX52" fmla="*/ 12 w 5680"/>
              <a:gd name="connsiteY52" fmla="*/ 973 h 3392"/>
              <a:gd name="connsiteX53" fmla="*/ 19 w 5680"/>
              <a:gd name="connsiteY53" fmla="*/ 1119 h 3392"/>
              <a:gd name="connsiteX54" fmla="*/ 31 w 5680"/>
              <a:gd name="connsiteY54" fmla="*/ 1272 h 3392"/>
              <a:gd name="connsiteX55" fmla="*/ 46 w 5680"/>
              <a:gd name="connsiteY55" fmla="*/ 1432 h 3392"/>
              <a:gd name="connsiteX56" fmla="*/ 64 w 5680"/>
              <a:gd name="connsiteY56" fmla="*/ 1597 h 3392"/>
              <a:gd name="connsiteX57" fmla="*/ 85 w 5680"/>
              <a:gd name="connsiteY57" fmla="*/ 1767 h 3392"/>
              <a:gd name="connsiteX58" fmla="*/ 97 w 5680"/>
              <a:gd name="connsiteY58" fmla="*/ 1855 h 3392"/>
              <a:gd name="connsiteX59" fmla="*/ 110 w 5680"/>
              <a:gd name="connsiteY59" fmla="*/ 1944 h 3392"/>
              <a:gd name="connsiteX60" fmla="*/ 125 w 5680"/>
              <a:gd name="connsiteY60" fmla="*/ 2033 h 3392"/>
              <a:gd name="connsiteX61" fmla="*/ 142 w 5680"/>
              <a:gd name="connsiteY61" fmla="*/ 2125 h 3392"/>
              <a:gd name="connsiteX62" fmla="*/ 158 w 5680"/>
              <a:gd name="connsiteY62" fmla="*/ 2216 h 3392"/>
              <a:gd name="connsiteX63" fmla="*/ 176 w 5680"/>
              <a:gd name="connsiteY63" fmla="*/ 2309 h 3392"/>
              <a:gd name="connsiteX64" fmla="*/ 176 w 5680"/>
              <a:gd name="connsiteY64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779 w 5658"/>
              <a:gd name="connsiteY37" fmla="*/ 1175 h 3392"/>
              <a:gd name="connsiteX38" fmla="*/ 2894 w 5658"/>
              <a:gd name="connsiteY38" fmla="*/ 1110 h 3392"/>
              <a:gd name="connsiteX39" fmla="*/ 5653 w 5658"/>
              <a:gd name="connsiteY39" fmla="*/ 261 h 3392"/>
              <a:gd name="connsiteX40" fmla="*/ 5647 w 5658"/>
              <a:gd name="connsiteY40" fmla="*/ 0 h 3392"/>
              <a:gd name="connsiteX41" fmla="*/ 19 w 5658"/>
              <a:gd name="connsiteY41" fmla="*/ 8 h 3392"/>
              <a:gd name="connsiteX42" fmla="*/ 19 w 5658"/>
              <a:gd name="connsiteY42" fmla="*/ 8 h 3392"/>
              <a:gd name="connsiteX43" fmla="*/ 13 w 5658"/>
              <a:gd name="connsiteY43" fmla="*/ 77 h 3392"/>
              <a:gd name="connsiteX44" fmla="*/ 9 w 5658"/>
              <a:gd name="connsiteY44" fmla="*/ 137 h 3392"/>
              <a:gd name="connsiteX45" fmla="*/ 9 w 5658"/>
              <a:gd name="connsiteY45" fmla="*/ 137 h 3392"/>
              <a:gd name="connsiteX46" fmla="*/ 3 w 5658"/>
              <a:gd name="connsiteY46" fmla="*/ 283 h 3392"/>
              <a:gd name="connsiteX47" fmla="*/ 1 w 5658"/>
              <a:gd name="connsiteY47" fmla="*/ 374 h 3392"/>
              <a:gd name="connsiteX48" fmla="*/ 0 w 5658"/>
              <a:gd name="connsiteY48" fmla="*/ 475 h 3392"/>
              <a:gd name="connsiteX49" fmla="*/ 0 w 5658"/>
              <a:gd name="connsiteY49" fmla="*/ 585 h 3392"/>
              <a:gd name="connsiteX50" fmla="*/ 1 w 5658"/>
              <a:gd name="connsiteY50" fmla="*/ 707 h 3392"/>
              <a:gd name="connsiteX51" fmla="*/ 6 w 5658"/>
              <a:gd name="connsiteY51" fmla="*/ 835 h 3392"/>
              <a:gd name="connsiteX52" fmla="*/ 12 w 5658"/>
              <a:gd name="connsiteY52" fmla="*/ 973 h 3392"/>
              <a:gd name="connsiteX53" fmla="*/ 19 w 5658"/>
              <a:gd name="connsiteY53" fmla="*/ 1119 h 3392"/>
              <a:gd name="connsiteX54" fmla="*/ 31 w 5658"/>
              <a:gd name="connsiteY54" fmla="*/ 1272 h 3392"/>
              <a:gd name="connsiteX55" fmla="*/ 46 w 5658"/>
              <a:gd name="connsiteY55" fmla="*/ 1432 h 3392"/>
              <a:gd name="connsiteX56" fmla="*/ 64 w 5658"/>
              <a:gd name="connsiteY56" fmla="*/ 1597 h 3392"/>
              <a:gd name="connsiteX57" fmla="*/ 85 w 5658"/>
              <a:gd name="connsiteY57" fmla="*/ 1767 h 3392"/>
              <a:gd name="connsiteX58" fmla="*/ 97 w 5658"/>
              <a:gd name="connsiteY58" fmla="*/ 1855 h 3392"/>
              <a:gd name="connsiteX59" fmla="*/ 110 w 5658"/>
              <a:gd name="connsiteY59" fmla="*/ 1944 h 3392"/>
              <a:gd name="connsiteX60" fmla="*/ 125 w 5658"/>
              <a:gd name="connsiteY60" fmla="*/ 2033 h 3392"/>
              <a:gd name="connsiteX61" fmla="*/ 142 w 5658"/>
              <a:gd name="connsiteY61" fmla="*/ 2125 h 3392"/>
              <a:gd name="connsiteX62" fmla="*/ 158 w 5658"/>
              <a:gd name="connsiteY62" fmla="*/ 2216 h 3392"/>
              <a:gd name="connsiteX63" fmla="*/ 176 w 5658"/>
              <a:gd name="connsiteY63" fmla="*/ 2309 h 3392"/>
              <a:gd name="connsiteX64" fmla="*/ 176 w 5658"/>
              <a:gd name="connsiteY64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894 w 5658"/>
              <a:gd name="connsiteY37" fmla="*/ 1110 h 3392"/>
              <a:gd name="connsiteX38" fmla="*/ 5653 w 5658"/>
              <a:gd name="connsiteY38" fmla="*/ 261 h 3392"/>
              <a:gd name="connsiteX39" fmla="*/ 5647 w 5658"/>
              <a:gd name="connsiteY39" fmla="*/ 0 h 3392"/>
              <a:gd name="connsiteX40" fmla="*/ 19 w 5658"/>
              <a:gd name="connsiteY40" fmla="*/ 8 h 3392"/>
              <a:gd name="connsiteX41" fmla="*/ 19 w 5658"/>
              <a:gd name="connsiteY41" fmla="*/ 8 h 3392"/>
              <a:gd name="connsiteX42" fmla="*/ 13 w 5658"/>
              <a:gd name="connsiteY42" fmla="*/ 77 h 3392"/>
              <a:gd name="connsiteX43" fmla="*/ 9 w 5658"/>
              <a:gd name="connsiteY43" fmla="*/ 137 h 3392"/>
              <a:gd name="connsiteX44" fmla="*/ 9 w 5658"/>
              <a:gd name="connsiteY44" fmla="*/ 137 h 3392"/>
              <a:gd name="connsiteX45" fmla="*/ 3 w 5658"/>
              <a:gd name="connsiteY45" fmla="*/ 283 h 3392"/>
              <a:gd name="connsiteX46" fmla="*/ 1 w 5658"/>
              <a:gd name="connsiteY46" fmla="*/ 374 h 3392"/>
              <a:gd name="connsiteX47" fmla="*/ 0 w 5658"/>
              <a:gd name="connsiteY47" fmla="*/ 475 h 3392"/>
              <a:gd name="connsiteX48" fmla="*/ 0 w 5658"/>
              <a:gd name="connsiteY48" fmla="*/ 585 h 3392"/>
              <a:gd name="connsiteX49" fmla="*/ 1 w 5658"/>
              <a:gd name="connsiteY49" fmla="*/ 707 h 3392"/>
              <a:gd name="connsiteX50" fmla="*/ 6 w 5658"/>
              <a:gd name="connsiteY50" fmla="*/ 835 h 3392"/>
              <a:gd name="connsiteX51" fmla="*/ 12 w 5658"/>
              <a:gd name="connsiteY51" fmla="*/ 973 h 3392"/>
              <a:gd name="connsiteX52" fmla="*/ 19 w 5658"/>
              <a:gd name="connsiteY52" fmla="*/ 1119 h 3392"/>
              <a:gd name="connsiteX53" fmla="*/ 31 w 5658"/>
              <a:gd name="connsiteY53" fmla="*/ 1272 h 3392"/>
              <a:gd name="connsiteX54" fmla="*/ 46 w 5658"/>
              <a:gd name="connsiteY54" fmla="*/ 1432 h 3392"/>
              <a:gd name="connsiteX55" fmla="*/ 64 w 5658"/>
              <a:gd name="connsiteY55" fmla="*/ 1597 h 3392"/>
              <a:gd name="connsiteX56" fmla="*/ 85 w 5658"/>
              <a:gd name="connsiteY56" fmla="*/ 1767 h 3392"/>
              <a:gd name="connsiteX57" fmla="*/ 97 w 5658"/>
              <a:gd name="connsiteY57" fmla="*/ 1855 h 3392"/>
              <a:gd name="connsiteX58" fmla="*/ 110 w 5658"/>
              <a:gd name="connsiteY58" fmla="*/ 1944 h 3392"/>
              <a:gd name="connsiteX59" fmla="*/ 125 w 5658"/>
              <a:gd name="connsiteY59" fmla="*/ 2033 h 3392"/>
              <a:gd name="connsiteX60" fmla="*/ 142 w 5658"/>
              <a:gd name="connsiteY60" fmla="*/ 2125 h 3392"/>
              <a:gd name="connsiteX61" fmla="*/ 158 w 5658"/>
              <a:gd name="connsiteY61" fmla="*/ 2216 h 3392"/>
              <a:gd name="connsiteX62" fmla="*/ 176 w 5658"/>
              <a:gd name="connsiteY62" fmla="*/ 2309 h 3392"/>
              <a:gd name="connsiteX63" fmla="*/ 176 w 5658"/>
              <a:gd name="connsiteY63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894 w 5658"/>
              <a:gd name="connsiteY37" fmla="*/ 1110 h 3392"/>
              <a:gd name="connsiteX38" fmla="*/ 5653 w 5658"/>
              <a:gd name="connsiteY38" fmla="*/ 261 h 3392"/>
              <a:gd name="connsiteX39" fmla="*/ 5647 w 5658"/>
              <a:gd name="connsiteY39" fmla="*/ 0 h 3392"/>
              <a:gd name="connsiteX40" fmla="*/ 19 w 5658"/>
              <a:gd name="connsiteY40" fmla="*/ 8 h 3392"/>
              <a:gd name="connsiteX41" fmla="*/ 19 w 5658"/>
              <a:gd name="connsiteY41" fmla="*/ 8 h 3392"/>
              <a:gd name="connsiteX42" fmla="*/ 13 w 5658"/>
              <a:gd name="connsiteY42" fmla="*/ 77 h 3392"/>
              <a:gd name="connsiteX43" fmla="*/ 9 w 5658"/>
              <a:gd name="connsiteY43" fmla="*/ 137 h 3392"/>
              <a:gd name="connsiteX44" fmla="*/ 9 w 5658"/>
              <a:gd name="connsiteY44" fmla="*/ 137 h 3392"/>
              <a:gd name="connsiteX45" fmla="*/ 3 w 5658"/>
              <a:gd name="connsiteY45" fmla="*/ 283 h 3392"/>
              <a:gd name="connsiteX46" fmla="*/ 1 w 5658"/>
              <a:gd name="connsiteY46" fmla="*/ 374 h 3392"/>
              <a:gd name="connsiteX47" fmla="*/ 0 w 5658"/>
              <a:gd name="connsiteY47" fmla="*/ 475 h 3392"/>
              <a:gd name="connsiteX48" fmla="*/ 0 w 5658"/>
              <a:gd name="connsiteY48" fmla="*/ 585 h 3392"/>
              <a:gd name="connsiteX49" fmla="*/ 1 w 5658"/>
              <a:gd name="connsiteY49" fmla="*/ 707 h 3392"/>
              <a:gd name="connsiteX50" fmla="*/ 6 w 5658"/>
              <a:gd name="connsiteY50" fmla="*/ 835 h 3392"/>
              <a:gd name="connsiteX51" fmla="*/ 12 w 5658"/>
              <a:gd name="connsiteY51" fmla="*/ 973 h 3392"/>
              <a:gd name="connsiteX52" fmla="*/ 19 w 5658"/>
              <a:gd name="connsiteY52" fmla="*/ 1119 h 3392"/>
              <a:gd name="connsiteX53" fmla="*/ 31 w 5658"/>
              <a:gd name="connsiteY53" fmla="*/ 1272 h 3392"/>
              <a:gd name="connsiteX54" fmla="*/ 46 w 5658"/>
              <a:gd name="connsiteY54" fmla="*/ 1432 h 3392"/>
              <a:gd name="connsiteX55" fmla="*/ 64 w 5658"/>
              <a:gd name="connsiteY55" fmla="*/ 1597 h 3392"/>
              <a:gd name="connsiteX56" fmla="*/ 85 w 5658"/>
              <a:gd name="connsiteY56" fmla="*/ 1767 h 3392"/>
              <a:gd name="connsiteX57" fmla="*/ 97 w 5658"/>
              <a:gd name="connsiteY57" fmla="*/ 1855 h 3392"/>
              <a:gd name="connsiteX58" fmla="*/ 110 w 5658"/>
              <a:gd name="connsiteY58" fmla="*/ 1944 h 3392"/>
              <a:gd name="connsiteX59" fmla="*/ 125 w 5658"/>
              <a:gd name="connsiteY59" fmla="*/ 2033 h 3392"/>
              <a:gd name="connsiteX60" fmla="*/ 142 w 5658"/>
              <a:gd name="connsiteY60" fmla="*/ 2125 h 3392"/>
              <a:gd name="connsiteX61" fmla="*/ 158 w 5658"/>
              <a:gd name="connsiteY61" fmla="*/ 2216 h 3392"/>
              <a:gd name="connsiteX62" fmla="*/ 176 w 5658"/>
              <a:gd name="connsiteY62" fmla="*/ 2309 h 3392"/>
              <a:gd name="connsiteX63" fmla="*/ 176 w 5658"/>
              <a:gd name="connsiteY63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894 w 5658"/>
              <a:gd name="connsiteY37" fmla="*/ 1110 h 3392"/>
              <a:gd name="connsiteX38" fmla="*/ 5653 w 5658"/>
              <a:gd name="connsiteY38" fmla="*/ 261 h 3392"/>
              <a:gd name="connsiteX39" fmla="*/ 5647 w 5658"/>
              <a:gd name="connsiteY39" fmla="*/ 0 h 3392"/>
              <a:gd name="connsiteX40" fmla="*/ 19 w 5658"/>
              <a:gd name="connsiteY40" fmla="*/ 8 h 3392"/>
              <a:gd name="connsiteX41" fmla="*/ 19 w 5658"/>
              <a:gd name="connsiteY41" fmla="*/ 8 h 3392"/>
              <a:gd name="connsiteX42" fmla="*/ 13 w 5658"/>
              <a:gd name="connsiteY42" fmla="*/ 77 h 3392"/>
              <a:gd name="connsiteX43" fmla="*/ 9 w 5658"/>
              <a:gd name="connsiteY43" fmla="*/ 137 h 3392"/>
              <a:gd name="connsiteX44" fmla="*/ 9 w 5658"/>
              <a:gd name="connsiteY44" fmla="*/ 137 h 3392"/>
              <a:gd name="connsiteX45" fmla="*/ 3 w 5658"/>
              <a:gd name="connsiteY45" fmla="*/ 283 h 3392"/>
              <a:gd name="connsiteX46" fmla="*/ 1 w 5658"/>
              <a:gd name="connsiteY46" fmla="*/ 374 h 3392"/>
              <a:gd name="connsiteX47" fmla="*/ 0 w 5658"/>
              <a:gd name="connsiteY47" fmla="*/ 475 h 3392"/>
              <a:gd name="connsiteX48" fmla="*/ 0 w 5658"/>
              <a:gd name="connsiteY48" fmla="*/ 585 h 3392"/>
              <a:gd name="connsiteX49" fmla="*/ 1 w 5658"/>
              <a:gd name="connsiteY49" fmla="*/ 707 h 3392"/>
              <a:gd name="connsiteX50" fmla="*/ 6 w 5658"/>
              <a:gd name="connsiteY50" fmla="*/ 835 h 3392"/>
              <a:gd name="connsiteX51" fmla="*/ 12 w 5658"/>
              <a:gd name="connsiteY51" fmla="*/ 973 h 3392"/>
              <a:gd name="connsiteX52" fmla="*/ 19 w 5658"/>
              <a:gd name="connsiteY52" fmla="*/ 1119 h 3392"/>
              <a:gd name="connsiteX53" fmla="*/ 31 w 5658"/>
              <a:gd name="connsiteY53" fmla="*/ 1272 h 3392"/>
              <a:gd name="connsiteX54" fmla="*/ 46 w 5658"/>
              <a:gd name="connsiteY54" fmla="*/ 1432 h 3392"/>
              <a:gd name="connsiteX55" fmla="*/ 64 w 5658"/>
              <a:gd name="connsiteY55" fmla="*/ 1597 h 3392"/>
              <a:gd name="connsiteX56" fmla="*/ 85 w 5658"/>
              <a:gd name="connsiteY56" fmla="*/ 1767 h 3392"/>
              <a:gd name="connsiteX57" fmla="*/ 97 w 5658"/>
              <a:gd name="connsiteY57" fmla="*/ 1855 h 3392"/>
              <a:gd name="connsiteX58" fmla="*/ 110 w 5658"/>
              <a:gd name="connsiteY58" fmla="*/ 1944 h 3392"/>
              <a:gd name="connsiteX59" fmla="*/ 125 w 5658"/>
              <a:gd name="connsiteY59" fmla="*/ 2033 h 3392"/>
              <a:gd name="connsiteX60" fmla="*/ 142 w 5658"/>
              <a:gd name="connsiteY60" fmla="*/ 2125 h 3392"/>
              <a:gd name="connsiteX61" fmla="*/ 158 w 5658"/>
              <a:gd name="connsiteY61" fmla="*/ 2216 h 3392"/>
              <a:gd name="connsiteX62" fmla="*/ 176 w 5658"/>
              <a:gd name="connsiteY62" fmla="*/ 2309 h 3392"/>
              <a:gd name="connsiteX63" fmla="*/ 176 w 5658"/>
              <a:gd name="connsiteY63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894 w 5658"/>
              <a:gd name="connsiteY37" fmla="*/ 1110 h 3392"/>
              <a:gd name="connsiteX38" fmla="*/ 5653 w 5658"/>
              <a:gd name="connsiteY38" fmla="*/ 261 h 3392"/>
              <a:gd name="connsiteX39" fmla="*/ 5647 w 5658"/>
              <a:gd name="connsiteY39" fmla="*/ 0 h 3392"/>
              <a:gd name="connsiteX40" fmla="*/ 19 w 5658"/>
              <a:gd name="connsiteY40" fmla="*/ 8 h 3392"/>
              <a:gd name="connsiteX41" fmla="*/ 19 w 5658"/>
              <a:gd name="connsiteY41" fmla="*/ 8 h 3392"/>
              <a:gd name="connsiteX42" fmla="*/ 13 w 5658"/>
              <a:gd name="connsiteY42" fmla="*/ 77 h 3392"/>
              <a:gd name="connsiteX43" fmla="*/ 9 w 5658"/>
              <a:gd name="connsiteY43" fmla="*/ 137 h 3392"/>
              <a:gd name="connsiteX44" fmla="*/ 9 w 5658"/>
              <a:gd name="connsiteY44" fmla="*/ 137 h 3392"/>
              <a:gd name="connsiteX45" fmla="*/ 3 w 5658"/>
              <a:gd name="connsiteY45" fmla="*/ 283 h 3392"/>
              <a:gd name="connsiteX46" fmla="*/ 1 w 5658"/>
              <a:gd name="connsiteY46" fmla="*/ 374 h 3392"/>
              <a:gd name="connsiteX47" fmla="*/ 0 w 5658"/>
              <a:gd name="connsiteY47" fmla="*/ 475 h 3392"/>
              <a:gd name="connsiteX48" fmla="*/ 0 w 5658"/>
              <a:gd name="connsiteY48" fmla="*/ 585 h 3392"/>
              <a:gd name="connsiteX49" fmla="*/ 1 w 5658"/>
              <a:gd name="connsiteY49" fmla="*/ 707 h 3392"/>
              <a:gd name="connsiteX50" fmla="*/ 6 w 5658"/>
              <a:gd name="connsiteY50" fmla="*/ 835 h 3392"/>
              <a:gd name="connsiteX51" fmla="*/ 12 w 5658"/>
              <a:gd name="connsiteY51" fmla="*/ 973 h 3392"/>
              <a:gd name="connsiteX52" fmla="*/ 19 w 5658"/>
              <a:gd name="connsiteY52" fmla="*/ 1119 h 3392"/>
              <a:gd name="connsiteX53" fmla="*/ 31 w 5658"/>
              <a:gd name="connsiteY53" fmla="*/ 1272 h 3392"/>
              <a:gd name="connsiteX54" fmla="*/ 46 w 5658"/>
              <a:gd name="connsiteY54" fmla="*/ 1432 h 3392"/>
              <a:gd name="connsiteX55" fmla="*/ 64 w 5658"/>
              <a:gd name="connsiteY55" fmla="*/ 1597 h 3392"/>
              <a:gd name="connsiteX56" fmla="*/ 85 w 5658"/>
              <a:gd name="connsiteY56" fmla="*/ 1767 h 3392"/>
              <a:gd name="connsiteX57" fmla="*/ 97 w 5658"/>
              <a:gd name="connsiteY57" fmla="*/ 1855 h 3392"/>
              <a:gd name="connsiteX58" fmla="*/ 110 w 5658"/>
              <a:gd name="connsiteY58" fmla="*/ 1944 h 3392"/>
              <a:gd name="connsiteX59" fmla="*/ 125 w 5658"/>
              <a:gd name="connsiteY59" fmla="*/ 2033 h 3392"/>
              <a:gd name="connsiteX60" fmla="*/ 142 w 5658"/>
              <a:gd name="connsiteY60" fmla="*/ 2125 h 3392"/>
              <a:gd name="connsiteX61" fmla="*/ 158 w 5658"/>
              <a:gd name="connsiteY61" fmla="*/ 2216 h 3392"/>
              <a:gd name="connsiteX62" fmla="*/ 176 w 5658"/>
              <a:gd name="connsiteY62" fmla="*/ 2309 h 3392"/>
              <a:gd name="connsiteX63" fmla="*/ 176 w 5658"/>
              <a:gd name="connsiteY63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894 w 5658"/>
              <a:gd name="connsiteY37" fmla="*/ 1110 h 3392"/>
              <a:gd name="connsiteX38" fmla="*/ 5653 w 5658"/>
              <a:gd name="connsiteY38" fmla="*/ 261 h 3392"/>
              <a:gd name="connsiteX39" fmla="*/ 5647 w 5658"/>
              <a:gd name="connsiteY39" fmla="*/ 0 h 3392"/>
              <a:gd name="connsiteX40" fmla="*/ 19 w 5658"/>
              <a:gd name="connsiteY40" fmla="*/ 8 h 3392"/>
              <a:gd name="connsiteX41" fmla="*/ 19 w 5658"/>
              <a:gd name="connsiteY41" fmla="*/ 8 h 3392"/>
              <a:gd name="connsiteX42" fmla="*/ 13 w 5658"/>
              <a:gd name="connsiteY42" fmla="*/ 77 h 3392"/>
              <a:gd name="connsiteX43" fmla="*/ 9 w 5658"/>
              <a:gd name="connsiteY43" fmla="*/ 137 h 3392"/>
              <a:gd name="connsiteX44" fmla="*/ 9 w 5658"/>
              <a:gd name="connsiteY44" fmla="*/ 137 h 3392"/>
              <a:gd name="connsiteX45" fmla="*/ 3 w 5658"/>
              <a:gd name="connsiteY45" fmla="*/ 283 h 3392"/>
              <a:gd name="connsiteX46" fmla="*/ 1 w 5658"/>
              <a:gd name="connsiteY46" fmla="*/ 374 h 3392"/>
              <a:gd name="connsiteX47" fmla="*/ 0 w 5658"/>
              <a:gd name="connsiteY47" fmla="*/ 475 h 3392"/>
              <a:gd name="connsiteX48" fmla="*/ 0 w 5658"/>
              <a:gd name="connsiteY48" fmla="*/ 585 h 3392"/>
              <a:gd name="connsiteX49" fmla="*/ 1 w 5658"/>
              <a:gd name="connsiteY49" fmla="*/ 707 h 3392"/>
              <a:gd name="connsiteX50" fmla="*/ 6 w 5658"/>
              <a:gd name="connsiteY50" fmla="*/ 835 h 3392"/>
              <a:gd name="connsiteX51" fmla="*/ 12 w 5658"/>
              <a:gd name="connsiteY51" fmla="*/ 973 h 3392"/>
              <a:gd name="connsiteX52" fmla="*/ 19 w 5658"/>
              <a:gd name="connsiteY52" fmla="*/ 1119 h 3392"/>
              <a:gd name="connsiteX53" fmla="*/ 31 w 5658"/>
              <a:gd name="connsiteY53" fmla="*/ 1272 h 3392"/>
              <a:gd name="connsiteX54" fmla="*/ 46 w 5658"/>
              <a:gd name="connsiteY54" fmla="*/ 1432 h 3392"/>
              <a:gd name="connsiteX55" fmla="*/ 64 w 5658"/>
              <a:gd name="connsiteY55" fmla="*/ 1597 h 3392"/>
              <a:gd name="connsiteX56" fmla="*/ 85 w 5658"/>
              <a:gd name="connsiteY56" fmla="*/ 1767 h 3392"/>
              <a:gd name="connsiteX57" fmla="*/ 97 w 5658"/>
              <a:gd name="connsiteY57" fmla="*/ 1855 h 3392"/>
              <a:gd name="connsiteX58" fmla="*/ 110 w 5658"/>
              <a:gd name="connsiteY58" fmla="*/ 1944 h 3392"/>
              <a:gd name="connsiteX59" fmla="*/ 125 w 5658"/>
              <a:gd name="connsiteY59" fmla="*/ 2033 h 3392"/>
              <a:gd name="connsiteX60" fmla="*/ 142 w 5658"/>
              <a:gd name="connsiteY60" fmla="*/ 2125 h 3392"/>
              <a:gd name="connsiteX61" fmla="*/ 158 w 5658"/>
              <a:gd name="connsiteY61" fmla="*/ 2216 h 3392"/>
              <a:gd name="connsiteX62" fmla="*/ 176 w 5658"/>
              <a:gd name="connsiteY62" fmla="*/ 2309 h 3392"/>
              <a:gd name="connsiteX63" fmla="*/ 176 w 5658"/>
              <a:gd name="connsiteY63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894 w 5658"/>
              <a:gd name="connsiteY37" fmla="*/ 1110 h 3392"/>
              <a:gd name="connsiteX38" fmla="*/ 5653 w 5658"/>
              <a:gd name="connsiteY38" fmla="*/ 261 h 3392"/>
              <a:gd name="connsiteX39" fmla="*/ 5647 w 5658"/>
              <a:gd name="connsiteY39" fmla="*/ 0 h 3392"/>
              <a:gd name="connsiteX40" fmla="*/ 19 w 5658"/>
              <a:gd name="connsiteY40" fmla="*/ 8 h 3392"/>
              <a:gd name="connsiteX41" fmla="*/ 19 w 5658"/>
              <a:gd name="connsiteY41" fmla="*/ 8 h 3392"/>
              <a:gd name="connsiteX42" fmla="*/ 13 w 5658"/>
              <a:gd name="connsiteY42" fmla="*/ 77 h 3392"/>
              <a:gd name="connsiteX43" fmla="*/ 9 w 5658"/>
              <a:gd name="connsiteY43" fmla="*/ 137 h 3392"/>
              <a:gd name="connsiteX44" fmla="*/ 9 w 5658"/>
              <a:gd name="connsiteY44" fmla="*/ 137 h 3392"/>
              <a:gd name="connsiteX45" fmla="*/ 3 w 5658"/>
              <a:gd name="connsiteY45" fmla="*/ 283 h 3392"/>
              <a:gd name="connsiteX46" fmla="*/ 1 w 5658"/>
              <a:gd name="connsiteY46" fmla="*/ 374 h 3392"/>
              <a:gd name="connsiteX47" fmla="*/ 0 w 5658"/>
              <a:gd name="connsiteY47" fmla="*/ 475 h 3392"/>
              <a:gd name="connsiteX48" fmla="*/ 0 w 5658"/>
              <a:gd name="connsiteY48" fmla="*/ 585 h 3392"/>
              <a:gd name="connsiteX49" fmla="*/ 1 w 5658"/>
              <a:gd name="connsiteY49" fmla="*/ 707 h 3392"/>
              <a:gd name="connsiteX50" fmla="*/ 6 w 5658"/>
              <a:gd name="connsiteY50" fmla="*/ 835 h 3392"/>
              <a:gd name="connsiteX51" fmla="*/ 12 w 5658"/>
              <a:gd name="connsiteY51" fmla="*/ 973 h 3392"/>
              <a:gd name="connsiteX52" fmla="*/ 19 w 5658"/>
              <a:gd name="connsiteY52" fmla="*/ 1119 h 3392"/>
              <a:gd name="connsiteX53" fmla="*/ 31 w 5658"/>
              <a:gd name="connsiteY53" fmla="*/ 1272 h 3392"/>
              <a:gd name="connsiteX54" fmla="*/ 46 w 5658"/>
              <a:gd name="connsiteY54" fmla="*/ 1432 h 3392"/>
              <a:gd name="connsiteX55" fmla="*/ 64 w 5658"/>
              <a:gd name="connsiteY55" fmla="*/ 1597 h 3392"/>
              <a:gd name="connsiteX56" fmla="*/ 85 w 5658"/>
              <a:gd name="connsiteY56" fmla="*/ 1767 h 3392"/>
              <a:gd name="connsiteX57" fmla="*/ 97 w 5658"/>
              <a:gd name="connsiteY57" fmla="*/ 1855 h 3392"/>
              <a:gd name="connsiteX58" fmla="*/ 110 w 5658"/>
              <a:gd name="connsiteY58" fmla="*/ 1944 h 3392"/>
              <a:gd name="connsiteX59" fmla="*/ 125 w 5658"/>
              <a:gd name="connsiteY59" fmla="*/ 2033 h 3392"/>
              <a:gd name="connsiteX60" fmla="*/ 142 w 5658"/>
              <a:gd name="connsiteY60" fmla="*/ 2125 h 3392"/>
              <a:gd name="connsiteX61" fmla="*/ 158 w 5658"/>
              <a:gd name="connsiteY61" fmla="*/ 2216 h 3392"/>
              <a:gd name="connsiteX62" fmla="*/ 176 w 5658"/>
              <a:gd name="connsiteY62" fmla="*/ 2309 h 3392"/>
              <a:gd name="connsiteX63" fmla="*/ 176 w 5658"/>
              <a:gd name="connsiteY63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894 w 5658"/>
              <a:gd name="connsiteY37" fmla="*/ 1110 h 3392"/>
              <a:gd name="connsiteX38" fmla="*/ 5653 w 5658"/>
              <a:gd name="connsiteY38" fmla="*/ 261 h 3392"/>
              <a:gd name="connsiteX39" fmla="*/ 5647 w 5658"/>
              <a:gd name="connsiteY39" fmla="*/ 0 h 3392"/>
              <a:gd name="connsiteX40" fmla="*/ 19 w 5658"/>
              <a:gd name="connsiteY40" fmla="*/ 8 h 3392"/>
              <a:gd name="connsiteX41" fmla="*/ 19 w 5658"/>
              <a:gd name="connsiteY41" fmla="*/ 8 h 3392"/>
              <a:gd name="connsiteX42" fmla="*/ 13 w 5658"/>
              <a:gd name="connsiteY42" fmla="*/ 77 h 3392"/>
              <a:gd name="connsiteX43" fmla="*/ 9 w 5658"/>
              <a:gd name="connsiteY43" fmla="*/ 137 h 3392"/>
              <a:gd name="connsiteX44" fmla="*/ 9 w 5658"/>
              <a:gd name="connsiteY44" fmla="*/ 137 h 3392"/>
              <a:gd name="connsiteX45" fmla="*/ 3 w 5658"/>
              <a:gd name="connsiteY45" fmla="*/ 283 h 3392"/>
              <a:gd name="connsiteX46" fmla="*/ 1 w 5658"/>
              <a:gd name="connsiteY46" fmla="*/ 374 h 3392"/>
              <a:gd name="connsiteX47" fmla="*/ 0 w 5658"/>
              <a:gd name="connsiteY47" fmla="*/ 475 h 3392"/>
              <a:gd name="connsiteX48" fmla="*/ 0 w 5658"/>
              <a:gd name="connsiteY48" fmla="*/ 585 h 3392"/>
              <a:gd name="connsiteX49" fmla="*/ 1 w 5658"/>
              <a:gd name="connsiteY49" fmla="*/ 707 h 3392"/>
              <a:gd name="connsiteX50" fmla="*/ 6 w 5658"/>
              <a:gd name="connsiteY50" fmla="*/ 835 h 3392"/>
              <a:gd name="connsiteX51" fmla="*/ 12 w 5658"/>
              <a:gd name="connsiteY51" fmla="*/ 973 h 3392"/>
              <a:gd name="connsiteX52" fmla="*/ 19 w 5658"/>
              <a:gd name="connsiteY52" fmla="*/ 1119 h 3392"/>
              <a:gd name="connsiteX53" fmla="*/ 31 w 5658"/>
              <a:gd name="connsiteY53" fmla="*/ 1272 h 3392"/>
              <a:gd name="connsiteX54" fmla="*/ 46 w 5658"/>
              <a:gd name="connsiteY54" fmla="*/ 1432 h 3392"/>
              <a:gd name="connsiteX55" fmla="*/ 64 w 5658"/>
              <a:gd name="connsiteY55" fmla="*/ 1597 h 3392"/>
              <a:gd name="connsiteX56" fmla="*/ 85 w 5658"/>
              <a:gd name="connsiteY56" fmla="*/ 1767 h 3392"/>
              <a:gd name="connsiteX57" fmla="*/ 97 w 5658"/>
              <a:gd name="connsiteY57" fmla="*/ 1855 h 3392"/>
              <a:gd name="connsiteX58" fmla="*/ 110 w 5658"/>
              <a:gd name="connsiteY58" fmla="*/ 1944 h 3392"/>
              <a:gd name="connsiteX59" fmla="*/ 125 w 5658"/>
              <a:gd name="connsiteY59" fmla="*/ 2033 h 3392"/>
              <a:gd name="connsiteX60" fmla="*/ 142 w 5658"/>
              <a:gd name="connsiteY60" fmla="*/ 2125 h 3392"/>
              <a:gd name="connsiteX61" fmla="*/ 158 w 5658"/>
              <a:gd name="connsiteY61" fmla="*/ 2216 h 3392"/>
              <a:gd name="connsiteX62" fmla="*/ 176 w 5658"/>
              <a:gd name="connsiteY62" fmla="*/ 2309 h 3392"/>
              <a:gd name="connsiteX63" fmla="*/ 176 w 5658"/>
              <a:gd name="connsiteY63" fmla="*/ 2309 h 3392"/>
              <a:gd name="connsiteX0" fmla="*/ 176 w 5658"/>
              <a:gd name="connsiteY0" fmla="*/ 2309 h 3392"/>
              <a:gd name="connsiteX1" fmla="*/ 176 w 5658"/>
              <a:gd name="connsiteY1" fmla="*/ 2309 h 3392"/>
              <a:gd name="connsiteX2" fmla="*/ 203 w 5658"/>
              <a:gd name="connsiteY2" fmla="*/ 2434 h 3392"/>
              <a:gd name="connsiteX3" fmla="*/ 233 w 5658"/>
              <a:gd name="connsiteY3" fmla="*/ 2564 h 3392"/>
              <a:gd name="connsiteX4" fmla="*/ 267 w 5658"/>
              <a:gd name="connsiteY4" fmla="*/ 2698 h 3392"/>
              <a:gd name="connsiteX5" fmla="*/ 305 w 5658"/>
              <a:gd name="connsiteY5" fmla="*/ 2834 h 3392"/>
              <a:gd name="connsiteX6" fmla="*/ 345 w 5658"/>
              <a:gd name="connsiteY6" fmla="*/ 2971 h 3392"/>
              <a:gd name="connsiteX7" fmla="*/ 390 w 5658"/>
              <a:gd name="connsiteY7" fmla="*/ 3110 h 3392"/>
              <a:gd name="connsiteX8" fmla="*/ 436 w 5658"/>
              <a:gd name="connsiteY8" fmla="*/ 3249 h 3392"/>
              <a:gd name="connsiteX9" fmla="*/ 487 w 5658"/>
              <a:gd name="connsiteY9" fmla="*/ 3392 h 3392"/>
              <a:gd name="connsiteX10" fmla="*/ 487 w 5658"/>
              <a:gd name="connsiteY10" fmla="*/ 3392 h 3392"/>
              <a:gd name="connsiteX11" fmla="*/ 534 w 5658"/>
              <a:gd name="connsiteY11" fmla="*/ 3308 h 3392"/>
              <a:gd name="connsiteX12" fmla="*/ 585 w 5658"/>
              <a:gd name="connsiteY12" fmla="*/ 3223 h 3392"/>
              <a:gd name="connsiteX13" fmla="*/ 638 w 5658"/>
              <a:gd name="connsiteY13" fmla="*/ 3136 h 3392"/>
              <a:gd name="connsiteX14" fmla="*/ 695 w 5658"/>
              <a:gd name="connsiteY14" fmla="*/ 3046 h 3392"/>
              <a:gd name="connsiteX15" fmla="*/ 757 w 5658"/>
              <a:gd name="connsiteY15" fmla="*/ 2956 h 3392"/>
              <a:gd name="connsiteX16" fmla="*/ 821 w 5658"/>
              <a:gd name="connsiteY16" fmla="*/ 2865 h 3392"/>
              <a:gd name="connsiteX17" fmla="*/ 891 w 5658"/>
              <a:gd name="connsiteY17" fmla="*/ 2772 h 3392"/>
              <a:gd name="connsiteX18" fmla="*/ 963 w 5658"/>
              <a:gd name="connsiteY18" fmla="*/ 2680 h 3392"/>
              <a:gd name="connsiteX19" fmla="*/ 1041 w 5658"/>
              <a:gd name="connsiteY19" fmla="*/ 2585 h 3392"/>
              <a:gd name="connsiteX20" fmla="*/ 1122 w 5658"/>
              <a:gd name="connsiteY20" fmla="*/ 2490 h 3392"/>
              <a:gd name="connsiteX21" fmla="*/ 1208 w 5658"/>
              <a:gd name="connsiteY21" fmla="*/ 2395 h 3392"/>
              <a:gd name="connsiteX22" fmla="*/ 1298 w 5658"/>
              <a:gd name="connsiteY22" fmla="*/ 2298 h 3392"/>
              <a:gd name="connsiteX23" fmla="*/ 1392 w 5658"/>
              <a:gd name="connsiteY23" fmla="*/ 2202 h 3392"/>
              <a:gd name="connsiteX24" fmla="*/ 1493 w 5658"/>
              <a:gd name="connsiteY24" fmla="*/ 2107 h 3392"/>
              <a:gd name="connsiteX25" fmla="*/ 1597 w 5658"/>
              <a:gd name="connsiteY25" fmla="*/ 2011 h 3392"/>
              <a:gd name="connsiteX26" fmla="*/ 1706 w 5658"/>
              <a:gd name="connsiteY26" fmla="*/ 1914 h 3392"/>
              <a:gd name="connsiteX27" fmla="*/ 1706 w 5658"/>
              <a:gd name="connsiteY27" fmla="*/ 1914 h 3392"/>
              <a:gd name="connsiteX28" fmla="*/ 1802 w 5658"/>
              <a:gd name="connsiteY28" fmla="*/ 1834 h 3392"/>
              <a:gd name="connsiteX29" fmla="*/ 1902 w 5658"/>
              <a:gd name="connsiteY29" fmla="*/ 1754 h 3392"/>
              <a:gd name="connsiteX30" fmla="*/ 2004 w 5658"/>
              <a:gd name="connsiteY30" fmla="*/ 1676 h 3392"/>
              <a:gd name="connsiteX31" fmla="*/ 2109 w 5658"/>
              <a:gd name="connsiteY31" fmla="*/ 1600 h 3392"/>
              <a:gd name="connsiteX32" fmla="*/ 2215 w 5658"/>
              <a:gd name="connsiteY32" fmla="*/ 1525 h 3392"/>
              <a:gd name="connsiteX33" fmla="*/ 2324 w 5658"/>
              <a:gd name="connsiteY33" fmla="*/ 1451 h 3392"/>
              <a:gd name="connsiteX34" fmla="*/ 2436 w 5658"/>
              <a:gd name="connsiteY34" fmla="*/ 1380 h 3392"/>
              <a:gd name="connsiteX35" fmla="*/ 2549 w 5658"/>
              <a:gd name="connsiteY35" fmla="*/ 1309 h 3392"/>
              <a:gd name="connsiteX36" fmla="*/ 2662 w 5658"/>
              <a:gd name="connsiteY36" fmla="*/ 1241 h 3392"/>
              <a:gd name="connsiteX37" fmla="*/ 2894 w 5658"/>
              <a:gd name="connsiteY37" fmla="*/ 1110 h 3392"/>
              <a:gd name="connsiteX38" fmla="*/ 5653 w 5658"/>
              <a:gd name="connsiteY38" fmla="*/ 261 h 3392"/>
              <a:gd name="connsiteX39" fmla="*/ 5647 w 5658"/>
              <a:gd name="connsiteY39" fmla="*/ 0 h 3392"/>
              <a:gd name="connsiteX40" fmla="*/ 19 w 5658"/>
              <a:gd name="connsiteY40" fmla="*/ 8 h 3392"/>
              <a:gd name="connsiteX41" fmla="*/ 19 w 5658"/>
              <a:gd name="connsiteY41" fmla="*/ 8 h 3392"/>
              <a:gd name="connsiteX42" fmla="*/ 13 w 5658"/>
              <a:gd name="connsiteY42" fmla="*/ 77 h 3392"/>
              <a:gd name="connsiteX43" fmla="*/ 9 w 5658"/>
              <a:gd name="connsiteY43" fmla="*/ 137 h 3392"/>
              <a:gd name="connsiteX44" fmla="*/ 9 w 5658"/>
              <a:gd name="connsiteY44" fmla="*/ 137 h 3392"/>
              <a:gd name="connsiteX45" fmla="*/ 3 w 5658"/>
              <a:gd name="connsiteY45" fmla="*/ 283 h 3392"/>
              <a:gd name="connsiteX46" fmla="*/ 1 w 5658"/>
              <a:gd name="connsiteY46" fmla="*/ 374 h 3392"/>
              <a:gd name="connsiteX47" fmla="*/ 0 w 5658"/>
              <a:gd name="connsiteY47" fmla="*/ 475 h 3392"/>
              <a:gd name="connsiteX48" fmla="*/ 0 w 5658"/>
              <a:gd name="connsiteY48" fmla="*/ 585 h 3392"/>
              <a:gd name="connsiteX49" fmla="*/ 1 w 5658"/>
              <a:gd name="connsiteY49" fmla="*/ 707 h 3392"/>
              <a:gd name="connsiteX50" fmla="*/ 6 w 5658"/>
              <a:gd name="connsiteY50" fmla="*/ 835 h 3392"/>
              <a:gd name="connsiteX51" fmla="*/ 12 w 5658"/>
              <a:gd name="connsiteY51" fmla="*/ 973 h 3392"/>
              <a:gd name="connsiteX52" fmla="*/ 19 w 5658"/>
              <a:gd name="connsiteY52" fmla="*/ 1119 h 3392"/>
              <a:gd name="connsiteX53" fmla="*/ 31 w 5658"/>
              <a:gd name="connsiteY53" fmla="*/ 1272 h 3392"/>
              <a:gd name="connsiteX54" fmla="*/ 46 w 5658"/>
              <a:gd name="connsiteY54" fmla="*/ 1432 h 3392"/>
              <a:gd name="connsiteX55" fmla="*/ 64 w 5658"/>
              <a:gd name="connsiteY55" fmla="*/ 1597 h 3392"/>
              <a:gd name="connsiteX56" fmla="*/ 85 w 5658"/>
              <a:gd name="connsiteY56" fmla="*/ 1767 h 3392"/>
              <a:gd name="connsiteX57" fmla="*/ 97 w 5658"/>
              <a:gd name="connsiteY57" fmla="*/ 1855 h 3392"/>
              <a:gd name="connsiteX58" fmla="*/ 110 w 5658"/>
              <a:gd name="connsiteY58" fmla="*/ 1944 h 3392"/>
              <a:gd name="connsiteX59" fmla="*/ 125 w 5658"/>
              <a:gd name="connsiteY59" fmla="*/ 2033 h 3392"/>
              <a:gd name="connsiteX60" fmla="*/ 142 w 5658"/>
              <a:gd name="connsiteY60" fmla="*/ 2125 h 3392"/>
              <a:gd name="connsiteX61" fmla="*/ 158 w 5658"/>
              <a:gd name="connsiteY61" fmla="*/ 2216 h 3392"/>
              <a:gd name="connsiteX62" fmla="*/ 176 w 5658"/>
              <a:gd name="connsiteY62" fmla="*/ 2309 h 3392"/>
              <a:gd name="connsiteX63" fmla="*/ 176 w 5658"/>
              <a:gd name="connsiteY63" fmla="*/ 2309 h 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658" h="3392">
                <a:moveTo>
                  <a:pt x="176" y="2309"/>
                </a:moveTo>
                <a:lnTo>
                  <a:pt x="176" y="2309"/>
                </a:lnTo>
                <a:cubicBezTo>
                  <a:pt x="185" y="2351"/>
                  <a:pt x="194" y="2392"/>
                  <a:pt x="203" y="2434"/>
                </a:cubicBezTo>
                <a:cubicBezTo>
                  <a:pt x="213" y="2477"/>
                  <a:pt x="223" y="2521"/>
                  <a:pt x="233" y="2564"/>
                </a:cubicBezTo>
                <a:cubicBezTo>
                  <a:pt x="244" y="2609"/>
                  <a:pt x="256" y="2653"/>
                  <a:pt x="267" y="2698"/>
                </a:cubicBezTo>
                <a:cubicBezTo>
                  <a:pt x="280" y="2743"/>
                  <a:pt x="292" y="2789"/>
                  <a:pt x="305" y="2834"/>
                </a:cubicBezTo>
                <a:cubicBezTo>
                  <a:pt x="318" y="2880"/>
                  <a:pt x="332" y="2925"/>
                  <a:pt x="345" y="2971"/>
                </a:cubicBezTo>
                <a:cubicBezTo>
                  <a:pt x="360" y="3017"/>
                  <a:pt x="375" y="3064"/>
                  <a:pt x="390" y="3110"/>
                </a:cubicBezTo>
                <a:cubicBezTo>
                  <a:pt x="405" y="3156"/>
                  <a:pt x="421" y="3203"/>
                  <a:pt x="436" y="3249"/>
                </a:cubicBezTo>
                <a:cubicBezTo>
                  <a:pt x="453" y="3297"/>
                  <a:pt x="470" y="3344"/>
                  <a:pt x="487" y="3392"/>
                </a:cubicBezTo>
                <a:lnTo>
                  <a:pt x="487" y="3392"/>
                </a:lnTo>
                <a:cubicBezTo>
                  <a:pt x="503" y="3364"/>
                  <a:pt x="518" y="3336"/>
                  <a:pt x="534" y="3308"/>
                </a:cubicBezTo>
                <a:cubicBezTo>
                  <a:pt x="551" y="3280"/>
                  <a:pt x="568" y="3251"/>
                  <a:pt x="585" y="3223"/>
                </a:cubicBezTo>
                <a:cubicBezTo>
                  <a:pt x="603" y="3194"/>
                  <a:pt x="620" y="3165"/>
                  <a:pt x="638" y="3136"/>
                </a:cubicBezTo>
                <a:lnTo>
                  <a:pt x="695" y="3046"/>
                </a:lnTo>
                <a:cubicBezTo>
                  <a:pt x="716" y="3016"/>
                  <a:pt x="736" y="2986"/>
                  <a:pt x="757" y="2956"/>
                </a:cubicBezTo>
                <a:lnTo>
                  <a:pt x="821" y="2865"/>
                </a:lnTo>
                <a:cubicBezTo>
                  <a:pt x="844" y="2834"/>
                  <a:pt x="868" y="2803"/>
                  <a:pt x="891" y="2772"/>
                </a:cubicBezTo>
                <a:cubicBezTo>
                  <a:pt x="915" y="2741"/>
                  <a:pt x="939" y="2711"/>
                  <a:pt x="963" y="2680"/>
                </a:cubicBezTo>
                <a:cubicBezTo>
                  <a:pt x="989" y="2648"/>
                  <a:pt x="1015" y="2617"/>
                  <a:pt x="1041" y="2585"/>
                </a:cubicBezTo>
                <a:cubicBezTo>
                  <a:pt x="1068" y="2553"/>
                  <a:pt x="1095" y="2522"/>
                  <a:pt x="1122" y="2490"/>
                </a:cubicBezTo>
                <a:lnTo>
                  <a:pt x="1208" y="2395"/>
                </a:lnTo>
                <a:cubicBezTo>
                  <a:pt x="1238" y="2363"/>
                  <a:pt x="1268" y="2330"/>
                  <a:pt x="1298" y="2298"/>
                </a:cubicBezTo>
                <a:cubicBezTo>
                  <a:pt x="1329" y="2266"/>
                  <a:pt x="1361" y="2234"/>
                  <a:pt x="1392" y="2202"/>
                </a:cubicBezTo>
                <a:lnTo>
                  <a:pt x="1493" y="2107"/>
                </a:lnTo>
                <a:lnTo>
                  <a:pt x="1597" y="2011"/>
                </a:lnTo>
                <a:lnTo>
                  <a:pt x="1706" y="1914"/>
                </a:lnTo>
                <a:lnTo>
                  <a:pt x="1706" y="1914"/>
                </a:lnTo>
                <a:cubicBezTo>
                  <a:pt x="1738" y="1887"/>
                  <a:pt x="1770" y="1861"/>
                  <a:pt x="1802" y="1834"/>
                </a:cubicBezTo>
                <a:cubicBezTo>
                  <a:pt x="1835" y="1807"/>
                  <a:pt x="1869" y="1781"/>
                  <a:pt x="1902" y="1754"/>
                </a:cubicBezTo>
                <a:lnTo>
                  <a:pt x="2004" y="1676"/>
                </a:lnTo>
                <a:lnTo>
                  <a:pt x="2109" y="1600"/>
                </a:lnTo>
                <a:lnTo>
                  <a:pt x="2215" y="1525"/>
                </a:lnTo>
                <a:cubicBezTo>
                  <a:pt x="2251" y="1500"/>
                  <a:pt x="2288" y="1476"/>
                  <a:pt x="2324" y="1451"/>
                </a:cubicBezTo>
                <a:cubicBezTo>
                  <a:pt x="2361" y="1427"/>
                  <a:pt x="2399" y="1404"/>
                  <a:pt x="2436" y="1380"/>
                </a:cubicBezTo>
                <a:lnTo>
                  <a:pt x="2549" y="1309"/>
                </a:lnTo>
                <a:lnTo>
                  <a:pt x="2662" y="1241"/>
                </a:lnTo>
                <a:lnTo>
                  <a:pt x="2894" y="1110"/>
                </a:lnTo>
                <a:cubicBezTo>
                  <a:pt x="3475" y="750"/>
                  <a:pt x="4717" y="297"/>
                  <a:pt x="5653" y="261"/>
                </a:cubicBezTo>
                <a:cubicBezTo>
                  <a:pt x="5642" y="176"/>
                  <a:pt x="5658" y="85"/>
                  <a:pt x="5647" y="0"/>
                </a:cubicBezTo>
                <a:lnTo>
                  <a:pt x="19" y="8"/>
                </a:lnTo>
                <a:lnTo>
                  <a:pt x="19" y="8"/>
                </a:lnTo>
                <a:lnTo>
                  <a:pt x="13" y="77"/>
                </a:lnTo>
                <a:cubicBezTo>
                  <a:pt x="12" y="97"/>
                  <a:pt x="10" y="117"/>
                  <a:pt x="9" y="137"/>
                </a:cubicBezTo>
                <a:lnTo>
                  <a:pt x="9" y="137"/>
                </a:lnTo>
                <a:cubicBezTo>
                  <a:pt x="7" y="186"/>
                  <a:pt x="5" y="234"/>
                  <a:pt x="3" y="283"/>
                </a:cubicBezTo>
                <a:cubicBezTo>
                  <a:pt x="2" y="313"/>
                  <a:pt x="2" y="344"/>
                  <a:pt x="1" y="374"/>
                </a:cubicBezTo>
                <a:cubicBezTo>
                  <a:pt x="1" y="408"/>
                  <a:pt x="0" y="441"/>
                  <a:pt x="0" y="475"/>
                </a:cubicBezTo>
                <a:lnTo>
                  <a:pt x="0" y="585"/>
                </a:lnTo>
                <a:cubicBezTo>
                  <a:pt x="0" y="626"/>
                  <a:pt x="1" y="666"/>
                  <a:pt x="1" y="707"/>
                </a:cubicBezTo>
                <a:cubicBezTo>
                  <a:pt x="3" y="750"/>
                  <a:pt x="4" y="792"/>
                  <a:pt x="6" y="835"/>
                </a:cubicBezTo>
                <a:lnTo>
                  <a:pt x="12" y="973"/>
                </a:lnTo>
                <a:cubicBezTo>
                  <a:pt x="14" y="1022"/>
                  <a:pt x="17" y="1070"/>
                  <a:pt x="19" y="1119"/>
                </a:cubicBezTo>
                <a:lnTo>
                  <a:pt x="31" y="1272"/>
                </a:lnTo>
                <a:cubicBezTo>
                  <a:pt x="36" y="1325"/>
                  <a:pt x="41" y="1379"/>
                  <a:pt x="46" y="1432"/>
                </a:cubicBezTo>
                <a:lnTo>
                  <a:pt x="64" y="1597"/>
                </a:lnTo>
                <a:cubicBezTo>
                  <a:pt x="71" y="1654"/>
                  <a:pt x="78" y="1710"/>
                  <a:pt x="85" y="1767"/>
                </a:cubicBezTo>
                <a:cubicBezTo>
                  <a:pt x="89" y="1796"/>
                  <a:pt x="93" y="1826"/>
                  <a:pt x="97" y="1855"/>
                </a:cubicBezTo>
                <a:cubicBezTo>
                  <a:pt x="101" y="1885"/>
                  <a:pt x="106" y="1914"/>
                  <a:pt x="110" y="1944"/>
                </a:cubicBezTo>
                <a:cubicBezTo>
                  <a:pt x="115" y="1974"/>
                  <a:pt x="120" y="2003"/>
                  <a:pt x="125" y="2033"/>
                </a:cubicBezTo>
                <a:cubicBezTo>
                  <a:pt x="131" y="2064"/>
                  <a:pt x="136" y="2094"/>
                  <a:pt x="142" y="2125"/>
                </a:cubicBezTo>
                <a:cubicBezTo>
                  <a:pt x="147" y="2155"/>
                  <a:pt x="153" y="2186"/>
                  <a:pt x="158" y="2216"/>
                </a:cubicBezTo>
                <a:lnTo>
                  <a:pt x="176" y="2309"/>
                </a:lnTo>
                <a:lnTo>
                  <a:pt x="176" y="2309"/>
                </a:lnTo>
              </a:path>
            </a:pathLst>
          </a:custGeom>
          <a:gradFill flip="none" rotWithShape="1">
            <a:gsLst>
              <a:gs pos="0">
                <a:schemeClr val="bg2"/>
              </a:gs>
              <a:gs pos="69000">
                <a:schemeClr val="bg2"/>
              </a:gs>
            </a:gsLst>
            <a:lin ang="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472017" y="5372100"/>
            <a:ext cx="1684866" cy="1485900"/>
          </a:xfrm>
          <a:custGeom>
            <a:avLst/>
            <a:gdLst/>
            <a:ahLst/>
            <a:cxnLst>
              <a:cxn ang="0">
                <a:pos x="0" y="936"/>
              </a:cxn>
              <a:cxn ang="0">
                <a:pos x="796" y="936"/>
              </a:cxn>
              <a:cxn ang="0">
                <a:pos x="796" y="936"/>
              </a:cxn>
              <a:cxn ang="0">
                <a:pos x="736" y="825"/>
              </a:cxn>
              <a:cxn ang="0">
                <a:pos x="680" y="712"/>
              </a:cxn>
              <a:cxn ang="0">
                <a:pos x="624" y="595"/>
              </a:cxn>
              <a:cxn ang="0">
                <a:pos x="570" y="478"/>
              </a:cxn>
              <a:cxn ang="0">
                <a:pos x="519" y="360"/>
              </a:cxn>
              <a:cxn ang="0">
                <a:pos x="470" y="240"/>
              </a:cxn>
              <a:cxn ang="0">
                <a:pos x="422" y="119"/>
              </a:cxn>
              <a:cxn ang="0">
                <a:pos x="377" y="0"/>
              </a:cxn>
              <a:cxn ang="0">
                <a:pos x="377" y="0"/>
              </a:cxn>
              <a:cxn ang="0">
                <a:pos x="335" y="76"/>
              </a:cxn>
              <a:cxn ang="0">
                <a:pos x="298" y="151"/>
              </a:cxn>
              <a:cxn ang="0">
                <a:pos x="262" y="224"/>
              </a:cxn>
              <a:cxn ang="0">
                <a:pos x="228" y="296"/>
              </a:cxn>
              <a:cxn ang="0">
                <a:pos x="198" y="363"/>
              </a:cxn>
              <a:cxn ang="0">
                <a:pos x="169" y="430"/>
              </a:cxn>
              <a:cxn ang="0">
                <a:pos x="144" y="493"/>
              </a:cxn>
              <a:cxn ang="0">
                <a:pos x="120" y="555"/>
              </a:cxn>
              <a:cxn ang="0">
                <a:pos x="99" y="613"/>
              </a:cxn>
              <a:cxn ang="0">
                <a:pos x="80" y="670"/>
              </a:cxn>
              <a:cxn ang="0">
                <a:pos x="47" y="771"/>
              </a:cxn>
              <a:cxn ang="0">
                <a:pos x="21" y="861"/>
              </a:cxn>
              <a:cxn ang="0">
                <a:pos x="0" y="936"/>
              </a:cxn>
              <a:cxn ang="0">
                <a:pos x="0" y="936"/>
              </a:cxn>
            </a:cxnLst>
            <a:rect l="0" t="0" r="r" b="b"/>
            <a:pathLst>
              <a:path w="796" h="936">
                <a:moveTo>
                  <a:pt x="0" y="936"/>
                </a:moveTo>
                <a:lnTo>
                  <a:pt x="796" y="936"/>
                </a:lnTo>
                <a:lnTo>
                  <a:pt x="796" y="936"/>
                </a:lnTo>
                <a:lnTo>
                  <a:pt x="736" y="825"/>
                </a:lnTo>
                <a:lnTo>
                  <a:pt x="680" y="712"/>
                </a:lnTo>
                <a:lnTo>
                  <a:pt x="624" y="595"/>
                </a:lnTo>
                <a:lnTo>
                  <a:pt x="570" y="478"/>
                </a:lnTo>
                <a:lnTo>
                  <a:pt x="519" y="360"/>
                </a:lnTo>
                <a:lnTo>
                  <a:pt x="470" y="240"/>
                </a:lnTo>
                <a:lnTo>
                  <a:pt x="422" y="119"/>
                </a:lnTo>
                <a:lnTo>
                  <a:pt x="377" y="0"/>
                </a:lnTo>
                <a:lnTo>
                  <a:pt x="377" y="0"/>
                </a:lnTo>
                <a:lnTo>
                  <a:pt x="335" y="76"/>
                </a:lnTo>
                <a:lnTo>
                  <a:pt x="298" y="151"/>
                </a:lnTo>
                <a:lnTo>
                  <a:pt x="262" y="224"/>
                </a:lnTo>
                <a:lnTo>
                  <a:pt x="228" y="296"/>
                </a:lnTo>
                <a:lnTo>
                  <a:pt x="198" y="363"/>
                </a:lnTo>
                <a:lnTo>
                  <a:pt x="169" y="430"/>
                </a:lnTo>
                <a:lnTo>
                  <a:pt x="144" y="493"/>
                </a:lnTo>
                <a:lnTo>
                  <a:pt x="120" y="555"/>
                </a:lnTo>
                <a:lnTo>
                  <a:pt x="99" y="613"/>
                </a:lnTo>
                <a:lnTo>
                  <a:pt x="80" y="670"/>
                </a:lnTo>
                <a:lnTo>
                  <a:pt x="47" y="771"/>
                </a:lnTo>
                <a:lnTo>
                  <a:pt x="21" y="861"/>
                </a:lnTo>
                <a:lnTo>
                  <a:pt x="0" y="936"/>
                </a:lnTo>
                <a:lnTo>
                  <a:pt x="0" y="936"/>
                </a:lnTo>
              </a:path>
            </a:pathLst>
          </a:custGeom>
          <a:gradFill>
            <a:gsLst>
              <a:gs pos="0">
                <a:schemeClr val="tx1">
                  <a:lumMod val="25000"/>
                  <a:lumOff val="75000"/>
                  <a:alpha val="43000"/>
                </a:schemeClr>
              </a:gs>
              <a:gs pos="100000">
                <a:schemeClr val="tx1">
                  <a:lumMod val="25000"/>
                  <a:lumOff val="75000"/>
                </a:schemeClr>
              </a:gs>
            </a:gsLst>
            <a:lin ang="108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8661" y="1285860"/>
            <a:ext cx="7680363" cy="5572140"/>
          </a:xfrm>
          <a:custGeom>
            <a:avLst/>
            <a:gdLst/>
            <a:ahLst/>
            <a:cxnLst>
              <a:cxn ang="0">
                <a:pos x="1360" y="660"/>
              </a:cxn>
              <a:cxn ang="0">
                <a:pos x="1272" y="735"/>
              </a:cxn>
              <a:cxn ang="0">
                <a:pos x="1180" y="820"/>
              </a:cxn>
              <a:cxn ang="0">
                <a:pos x="1086" y="914"/>
              </a:cxn>
              <a:cxn ang="0">
                <a:pos x="992" y="1017"/>
              </a:cxn>
              <a:cxn ang="0">
                <a:pos x="898" y="1129"/>
              </a:cxn>
              <a:cxn ang="0">
                <a:pos x="803" y="1251"/>
              </a:cxn>
              <a:cxn ang="0">
                <a:pos x="709" y="1383"/>
              </a:cxn>
              <a:cxn ang="0">
                <a:pos x="615" y="1521"/>
              </a:cxn>
              <a:cxn ang="0">
                <a:pos x="525" y="1671"/>
              </a:cxn>
              <a:cxn ang="0">
                <a:pos x="437" y="1831"/>
              </a:cxn>
              <a:cxn ang="0">
                <a:pos x="352" y="1998"/>
              </a:cxn>
              <a:cxn ang="0">
                <a:pos x="272" y="2176"/>
              </a:cxn>
              <a:cxn ang="0">
                <a:pos x="195" y="2362"/>
              </a:cxn>
              <a:cxn ang="0">
                <a:pos x="123" y="2559"/>
              </a:cxn>
              <a:cxn ang="0">
                <a:pos x="58" y="2763"/>
              </a:cxn>
              <a:cxn ang="0">
                <a:pos x="0" y="2977"/>
              </a:cxn>
              <a:cxn ang="0">
                <a:pos x="309" y="2977"/>
              </a:cxn>
              <a:cxn ang="0">
                <a:pos x="354" y="2797"/>
              </a:cxn>
              <a:cxn ang="0">
                <a:pos x="407" y="2609"/>
              </a:cxn>
              <a:cxn ang="0">
                <a:pos x="467" y="2414"/>
              </a:cxn>
              <a:cxn ang="0">
                <a:pos x="536" y="2217"/>
              </a:cxn>
              <a:cxn ang="0">
                <a:pos x="615" y="2018"/>
              </a:cxn>
              <a:cxn ang="0">
                <a:pos x="703" y="1825"/>
              </a:cxn>
              <a:cxn ang="0">
                <a:pos x="803" y="1636"/>
              </a:cxn>
              <a:cxn ang="0">
                <a:pos x="909" y="1456"/>
              </a:cxn>
              <a:cxn ang="0">
                <a:pos x="953" y="1388"/>
              </a:cxn>
              <a:cxn ang="0">
                <a:pos x="1043" y="1259"/>
              </a:cxn>
              <a:cxn ang="0">
                <a:pos x="1135" y="1133"/>
              </a:cxn>
              <a:cxn ang="0">
                <a:pos x="1228" y="1013"/>
              </a:cxn>
              <a:cxn ang="0">
                <a:pos x="1326" y="897"/>
              </a:cxn>
              <a:cxn ang="0">
                <a:pos x="1422" y="788"/>
              </a:cxn>
              <a:cxn ang="0">
                <a:pos x="1521" y="683"/>
              </a:cxn>
              <a:cxn ang="0">
                <a:pos x="1620" y="583"/>
              </a:cxn>
              <a:cxn ang="0">
                <a:pos x="1720" y="490"/>
              </a:cxn>
              <a:cxn ang="0">
                <a:pos x="1821" y="403"/>
              </a:cxn>
              <a:cxn ang="0">
                <a:pos x="1921" y="323"/>
              </a:cxn>
              <a:cxn ang="0">
                <a:pos x="2020" y="248"/>
              </a:cxn>
              <a:cxn ang="0">
                <a:pos x="2119" y="180"/>
              </a:cxn>
              <a:cxn ang="0">
                <a:pos x="2217" y="120"/>
              </a:cxn>
              <a:cxn ang="0">
                <a:pos x="2313" y="66"/>
              </a:cxn>
              <a:cxn ang="0">
                <a:pos x="2408" y="21"/>
              </a:cxn>
              <a:cxn ang="0">
                <a:pos x="2455" y="0"/>
              </a:cxn>
              <a:cxn ang="0">
                <a:pos x="2374" y="30"/>
              </a:cxn>
              <a:cxn ang="0">
                <a:pos x="2277" y="73"/>
              </a:cxn>
              <a:cxn ang="0">
                <a:pos x="2146" y="135"/>
              </a:cxn>
              <a:cxn ang="0">
                <a:pos x="1986" y="223"/>
              </a:cxn>
              <a:cxn ang="0">
                <a:pos x="1800" y="340"/>
              </a:cxn>
              <a:cxn ang="0">
                <a:pos x="1590" y="484"/>
              </a:cxn>
              <a:cxn ang="0">
                <a:pos x="1360" y="660"/>
              </a:cxn>
            </a:cxnLst>
            <a:rect l="0" t="0" r="r" b="b"/>
            <a:pathLst>
              <a:path w="2455" h="2977">
                <a:moveTo>
                  <a:pt x="1360" y="660"/>
                </a:moveTo>
                <a:lnTo>
                  <a:pt x="1360" y="660"/>
                </a:lnTo>
                <a:lnTo>
                  <a:pt x="1317" y="696"/>
                </a:lnTo>
                <a:lnTo>
                  <a:pt x="1272" y="735"/>
                </a:lnTo>
                <a:lnTo>
                  <a:pt x="1226" y="777"/>
                </a:lnTo>
                <a:lnTo>
                  <a:pt x="1180" y="820"/>
                </a:lnTo>
                <a:lnTo>
                  <a:pt x="1133" y="867"/>
                </a:lnTo>
                <a:lnTo>
                  <a:pt x="1086" y="914"/>
                </a:lnTo>
                <a:lnTo>
                  <a:pt x="1039" y="964"/>
                </a:lnTo>
                <a:lnTo>
                  <a:pt x="992" y="1017"/>
                </a:lnTo>
                <a:lnTo>
                  <a:pt x="945" y="1073"/>
                </a:lnTo>
                <a:lnTo>
                  <a:pt x="898" y="1129"/>
                </a:lnTo>
                <a:lnTo>
                  <a:pt x="849" y="1189"/>
                </a:lnTo>
                <a:lnTo>
                  <a:pt x="803" y="1251"/>
                </a:lnTo>
                <a:lnTo>
                  <a:pt x="756" y="1315"/>
                </a:lnTo>
                <a:lnTo>
                  <a:pt x="709" y="1383"/>
                </a:lnTo>
                <a:lnTo>
                  <a:pt x="662" y="1452"/>
                </a:lnTo>
                <a:lnTo>
                  <a:pt x="615" y="1521"/>
                </a:lnTo>
                <a:lnTo>
                  <a:pt x="570" y="1596"/>
                </a:lnTo>
                <a:lnTo>
                  <a:pt x="525" y="1671"/>
                </a:lnTo>
                <a:lnTo>
                  <a:pt x="480" y="1750"/>
                </a:lnTo>
                <a:lnTo>
                  <a:pt x="437" y="1831"/>
                </a:lnTo>
                <a:lnTo>
                  <a:pt x="394" y="1913"/>
                </a:lnTo>
                <a:lnTo>
                  <a:pt x="352" y="1998"/>
                </a:lnTo>
                <a:lnTo>
                  <a:pt x="311" y="2086"/>
                </a:lnTo>
                <a:lnTo>
                  <a:pt x="272" y="2176"/>
                </a:lnTo>
                <a:lnTo>
                  <a:pt x="232" y="2268"/>
                </a:lnTo>
                <a:lnTo>
                  <a:pt x="195" y="2362"/>
                </a:lnTo>
                <a:lnTo>
                  <a:pt x="159" y="2459"/>
                </a:lnTo>
                <a:lnTo>
                  <a:pt x="123" y="2559"/>
                </a:lnTo>
                <a:lnTo>
                  <a:pt x="90" y="2660"/>
                </a:lnTo>
                <a:lnTo>
                  <a:pt x="58" y="2763"/>
                </a:lnTo>
                <a:lnTo>
                  <a:pt x="28" y="2870"/>
                </a:lnTo>
                <a:lnTo>
                  <a:pt x="0" y="2977"/>
                </a:lnTo>
                <a:lnTo>
                  <a:pt x="309" y="2977"/>
                </a:lnTo>
                <a:lnTo>
                  <a:pt x="309" y="2977"/>
                </a:lnTo>
                <a:lnTo>
                  <a:pt x="330" y="2889"/>
                </a:lnTo>
                <a:lnTo>
                  <a:pt x="354" y="2797"/>
                </a:lnTo>
                <a:lnTo>
                  <a:pt x="379" y="2705"/>
                </a:lnTo>
                <a:lnTo>
                  <a:pt x="407" y="2609"/>
                </a:lnTo>
                <a:lnTo>
                  <a:pt x="435" y="2512"/>
                </a:lnTo>
                <a:lnTo>
                  <a:pt x="467" y="2414"/>
                </a:lnTo>
                <a:lnTo>
                  <a:pt x="501" y="2315"/>
                </a:lnTo>
                <a:lnTo>
                  <a:pt x="536" y="2217"/>
                </a:lnTo>
                <a:lnTo>
                  <a:pt x="576" y="2118"/>
                </a:lnTo>
                <a:lnTo>
                  <a:pt x="615" y="2018"/>
                </a:lnTo>
                <a:lnTo>
                  <a:pt x="658" y="1921"/>
                </a:lnTo>
                <a:lnTo>
                  <a:pt x="703" y="1825"/>
                </a:lnTo>
                <a:lnTo>
                  <a:pt x="752" y="1730"/>
                </a:lnTo>
                <a:lnTo>
                  <a:pt x="803" y="1636"/>
                </a:lnTo>
                <a:lnTo>
                  <a:pt x="855" y="1544"/>
                </a:lnTo>
                <a:lnTo>
                  <a:pt x="909" y="1456"/>
                </a:lnTo>
                <a:lnTo>
                  <a:pt x="909" y="1456"/>
                </a:lnTo>
                <a:lnTo>
                  <a:pt x="953" y="1388"/>
                </a:lnTo>
                <a:lnTo>
                  <a:pt x="998" y="1323"/>
                </a:lnTo>
                <a:lnTo>
                  <a:pt x="1043" y="1259"/>
                </a:lnTo>
                <a:lnTo>
                  <a:pt x="1090" y="1195"/>
                </a:lnTo>
                <a:lnTo>
                  <a:pt x="1135" y="1133"/>
                </a:lnTo>
                <a:lnTo>
                  <a:pt x="1181" y="1073"/>
                </a:lnTo>
                <a:lnTo>
                  <a:pt x="1228" y="1013"/>
                </a:lnTo>
                <a:lnTo>
                  <a:pt x="1277" y="955"/>
                </a:lnTo>
                <a:lnTo>
                  <a:pt x="1326" y="897"/>
                </a:lnTo>
                <a:lnTo>
                  <a:pt x="1373" y="842"/>
                </a:lnTo>
                <a:lnTo>
                  <a:pt x="1422" y="788"/>
                </a:lnTo>
                <a:lnTo>
                  <a:pt x="1472" y="734"/>
                </a:lnTo>
                <a:lnTo>
                  <a:pt x="1521" y="683"/>
                </a:lnTo>
                <a:lnTo>
                  <a:pt x="1570" y="632"/>
                </a:lnTo>
                <a:lnTo>
                  <a:pt x="1620" y="583"/>
                </a:lnTo>
                <a:lnTo>
                  <a:pt x="1671" y="537"/>
                </a:lnTo>
                <a:lnTo>
                  <a:pt x="1720" y="490"/>
                </a:lnTo>
                <a:lnTo>
                  <a:pt x="1770" y="445"/>
                </a:lnTo>
                <a:lnTo>
                  <a:pt x="1821" y="403"/>
                </a:lnTo>
                <a:lnTo>
                  <a:pt x="1870" y="362"/>
                </a:lnTo>
                <a:lnTo>
                  <a:pt x="1921" y="323"/>
                </a:lnTo>
                <a:lnTo>
                  <a:pt x="1971" y="283"/>
                </a:lnTo>
                <a:lnTo>
                  <a:pt x="2020" y="248"/>
                </a:lnTo>
                <a:lnTo>
                  <a:pt x="2069" y="214"/>
                </a:lnTo>
                <a:lnTo>
                  <a:pt x="2119" y="180"/>
                </a:lnTo>
                <a:lnTo>
                  <a:pt x="2168" y="148"/>
                </a:lnTo>
                <a:lnTo>
                  <a:pt x="2217" y="120"/>
                </a:lnTo>
                <a:lnTo>
                  <a:pt x="2266" y="92"/>
                </a:lnTo>
                <a:lnTo>
                  <a:pt x="2313" y="66"/>
                </a:lnTo>
                <a:lnTo>
                  <a:pt x="2361" y="43"/>
                </a:lnTo>
                <a:lnTo>
                  <a:pt x="2408" y="21"/>
                </a:lnTo>
                <a:lnTo>
                  <a:pt x="2455" y="0"/>
                </a:lnTo>
                <a:lnTo>
                  <a:pt x="2455" y="0"/>
                </a:lnTo>
                <a:lnTo>
                  <a:pt x="2435" y="8"/>
                </a:lnTo>
                <a:lnTo>
                  <a:pt x="2374" y="30"/>
                </a:lnTo>
                <a:lnTo>
                  <a:pt x="2329" y="49"/>
                </a:lnTo>
                <a:lnTo>
                  <a:pt x="2277" y="73"/>
                </a:lnTo>
                <a:lnTo>
                  <a:pt x="2215" y="101"/>
                </a:lnTo>
                <a:lnTo>
                  <a:pt x="2146" y="135"/>
                </a:lnTo>
                <a:lnTo>
                  <a:pt x="2071" y="176"/>
                </a:lnTo>
                <a:lnTo>
                  <a:pt x="1986" y="223"/>
                </a:lnTo>
                <a:lnTo>
                  <a:pt x="1896" y="278"/>
                </a:lnTo>
                <a:lnTo>
                  <a:pt x="1800" y="340"/>
                </a:lnTo>
                <a:lnTo>
                  <a:pt x="1697" y="407"/>
                </a:lnTo>
                <a:lnTo>
                  <a:pt x="1590" y="484"/>
                </a:lnTo>
                <a:lnTo>
                  <a:pt x="1478" y="568"/>
                </a:lnTo>
                <a:lnTo>
                  <a:pt x="1360" y="660"/>
                </a:lnTo>
                <a:lnTo>
                  <a:pt x="1360" y="660"/>
                </a:lnTo>
              </a:path>
            </a:pathLst>
          </a:custGeom>
          <a:gradFill flip="none" rotWithShape="1">
            <a:gsLst>
              <a:gs pos="40000">
                <a:schemeClr val="bg2">
                  <a:lumMod val="50000"/>
                  <a:alpha val="41000"/>
                </a:schemeClr>
              </a:gs>
              <a:gs pos="100000">
                <a:schemeClr val="bg2">
                  <a:lumMod val="75000"/>
                  <a:alpha val="0"/>
                </a:schemeClr>
              </a:gs>
            </a:gsLst>
            <a:lin ang="162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071931"/>
            <a:ext cx="10363199" cy="928705"/>
          </a:xfrm>
        </p:spPr>
        <p:txBody>
          <a:bodyPr anchor="t"/>
          <a:lstStyle>
            <a:lvl1pPr algn="r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3643314"/>
            <a:ext cx="10363199" cy="42861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latinLnBrk="1">
              <a:defRPr lang="ko-KR" altLang="en-US"/>
            </a:pPr>
            <a:fld id="{D8D7A7C4-C82A-4D21-9AB0-F0C5A1D3EF09}" type="datetime1">
              <a:rPr lang="ko-KR" altLang="en-US" sz="1200"/>
              <a:pPr algn="l" latinLnBrk="1">
                <a:defRPr lang="ko-KR" altLang="en-US"/>
              </a:pPr>
              <a:t>2024-03-07</a:t>
            </a:fld>
            <a:endParaRPr lang="ko-KR" altLang="en-US" sz="120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latinLnBrk="1">
              <a:defRPr lang="ko-KR" altLang="en-US"/>
            </a:pPr>
            <a:endParaRPr lang="ko-KR" altLang="en-US" sz="1200">
              <a:solidFill>
                <a:srgbClr val="5F5F5F">
                  <a:lumMod val="50000"/>
                </a:srgbClr>
              </a:solidFill>
              <a:latin typeface="Arial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latinLnBrk="1">
              <a:defRPr lang="ko-KR" altLang="en-US"/>
            </a:pPr>
            <a:fld id="{AD22CD3B-FDDF-4998-970C-76E6E0BEC65F}" type="slidenum">
              <a:rPr lang="ko-KR" altLang="en-US" sz="1200"/>
              <a:pPr algn="r" latinLnBrk="1">
                <a:defRPr lang="ko-KR" altLang="en-US"/>
              </a:pPr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2024-03-07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2024-03-07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2024-03-07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2024-03-07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2024-03-07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곡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0"/>
            <a:ext cx="1259417" cy="6858000"/>
          </a:xfrm>
          <a:custGeom>
            <a:avLst/>
            <a:gdLst/>
            <a:ahLst/>
            <a:cxnLst>
              <a:cxn ang="0">
                <a:pos x="284" y="2301"/>
              </a:cxn>
              <a:cxn ang="0">
                <a:pos x="284" y="2301"/>
              </a:cxn>
              <a:cxn ang="0">
                <a:pos x="266" y="2208"/>
              </a:cxn>
              <a:cxn ang="0">
                <a:pos x="250" y="2117"/>
              </a:cxn>
              <a:cxn ang="0">
                <a:pos x="233" y="2025"/>
              </a:cxn>
              <a:cxn ang="0">
                <a:pos x="218" y="1936"/>
              </a:cxn>
              <a:cxn ang="0">
                <a:pos x="205" y="1847"/>
              </a:cxn>
              <a:cxn ang="0">
                <a:pos x="193" y="1759"/>
              </a:cxn>
              <a:cxn ang="0">
                <a:pos x="172" y="1589"/>
              </a:cxn>
              <a:cxn ang="0">
                <a:pos x="154" y="1424"/>
              </a:cxn>
              <a:cxn ang="0">
                <a:pos x="139" y="1264"/>
              </a:cxn>
              <a:cxn ang="0">
                <a:pos x="127" y="1111"/>
              </a:cxn>
              <a:cxn ang="0">
                <a:pos x="120" y="965"/>
              </a:cxn>
              <a:cxn ang="0">
                <a:pos x="114" y="827"/>
              </a:cxn>
              <a:cxn ang="0">
                <a:pos x="109" y="699"/>
              </a:cxn>
              <a:cxn ang="0">
                <a:pos x="108" y="577"/>
              </a:cxn>
              <a:cxn ang="0">
                <a:pos x="108" y="467"/>
              </a:cxn>
              <a:cxn ang="0">
                <a:pos x="109" y="366"/>
              </a:cxn>
              <a:cxn ang="0">
                <a:pos x="111" y="275"/>
              </a:cxn>
              <a:cxn ang="0">
                <a:pos x="117" y="129"/>
              </a:cxn>
              <a:cxn ang="0">
                <a:pos x="117" y="129"/>
              </a:cxn>
              <a:cxn ang="0">
                <a:pos x="121" y="69"/>
              </a:cxn>
              <a:cxn ang="0">
                <a:pos x="127" y="0"/>
              </a:cxn>
              <a:cxn ang="0">
                <a:pos x="0" y="0"/>
              </a:cxn>
              <a:cxn ang="0">
                <a:pos x="0" y="4320"/>
              </a:cxn>
              <a:cxn ang="0">
                <a:pos x="218" y="4320"/>
              </a:cxn>
              <a:cxn ang="0">
                <a:pos x="218" y="4320"/>
              </a:cxn>
              <a:cxn ang="0">
                <a:pos x="239" y="4245"/>
              </a:cxn>
              <a:cxn ang="0">
                <a:pos x="265" y="4155"/>
              </a:cxn>
              <a:cxn ang="0">
                <a:pos x="298" y="4054"/>
              </a:cxn>
              <a:cxn ang="0">
                <a:pos x="317" y="3997"/>
              </a:cxn>
              <a:cxn ang="0">
                <a:pos x="338" y="3939"/>
              </a:cxn>
              <a:cxn ang="0">
                <a:pos x="362" y="3877"/>
              </a:cxn>
              <a:cxn ang="0">
                <a:pos x="387" y="3814"/>
              </a:cxn>
              <a:cxn ang="0">
                <a:pos x="416" y="3747"/>
              </a:cxn>
              <a:cxn ang="0">
                <a:pos x="446" y="3680"/>
              </a:cxn>
              <a:cxn ang="0">
                <a:pos x="480" y="3608"/>
              </a:cxn>
              <a:cxn ang="0">
                <a:pos x="516" y="3535"/>
              </a:cxn>
              <a:cxn ang="0">
                <a:pos x="553" y="3460"/>
              </a:cxn>
              <a:cxn ang="0">
                <a:pos x="595" y="3384"/>
              </a:cxn>
              <a:cxn ang="0">
                <a:pos x="595" y="3384"/>
              </a:cxn>
              <a:cxn ang="0">
                <a:pos x="544" y="3241"/>
              </a:cxn>
              <a:cxn ang="0">
                <a:pos x="498" y="3102"/>
              </a:cxn>
              <a:cxn ang="0">
                <a:pos x="453" y="2963"/>
              </a:cxn>
              <a:cxn ang="0">
                <a:pos x="413" y="2826"/>
              </a:cxn>
              <a:cxn ang="0">
                <a:pos x="375" y="2690"/>
              </a:cxn>
              <a:cxn ang="0">
                <a:pos x="341" y="2556"/>
              </a:cxn>
              <a:cxn ang="0">
                <a:pos x="311" y="2426"/>
              </a:cxn>
              <a:cxn ang="0">
                <a:pos x="284" y="2301"/>
              </a:cxn>
              <a:cxn ang="0">
                <a:pos x="284" y="2301"/>
              </a:cxn>
            </a:cxnLst>
            <a:rect l="0" t="0" r="r" b="b"/>
            <a:pathLst>
              <a:path w="595" h="4320">
                <a:moveTo>
                  <a:pt x="284" y="2301"/>
                </a:moveTo>
                <a:lnTo>
                  <a:pt x="284" y="2301"/>
                </a:lnTo>
                <a:lnTo>
                  <a:pt x="266" y="2208"/>
                </a:lnTo>
                <a:lnTo>
                  <a:pt x="250" y="2117"/>
                </a:lnTo>
                <a:lnTo>
                  <a:pt x="233" y="2025"/>
                </a:lnTo>
                <a:lnTo>
                  <a:pt x="218" y="1936"/>
                </a:lnTo>
                <a:lnTo>
                  <a:pt x="205" y="1847"/>
                </a:lnTo>
                <a:lnTo>
                  <a:pt x="193" y="1759"/>
                </a:lnTo>
                <a:lnTo>
                  <a:pt x="172" y="1589"/>
                </a:lnTo>
                <a:lnTo>
                  <a:pt x="154" y="1424"/>
                </a:lnTo>
                <a:lnTo>
                  <a:pt x="139" y="1264"/>
                </a:lnTo>
                <a:lnTo>
                  <a:pt x="127" y="1111"/>
                </a:lnTo>
                <a:lnTo>
                  <a:pt x="120" y="965"/>
                </a:lnTo>
                <a:lnTo>
                  <a:pt x="114" y="827"/>
                </a:lnTo>
                <a:lnTo>
                  <a:pt x="109" y="699"/>
                </a:lnTo>
                <a:lnTo>
                  <a:pt x="108" y="577"/>
                </a:lnTo>
                <a:lnTo>
                  <a:pt x="108" y="467"/>
                </a:lnTo>
                <a:lnTo>
                  <a:pt x="109" y="366"/>
                </a:lnTo>
                <a:lnTo>
                  <a:pt x="111" y="275"/>
                </a:lnTo>
                <a:lnTo>
                  <a:pt x="117" y="129"/>
                </a:lnTo>
                <a:lnTo>
                  <a:pt x="117" y="129"/>
                </a:lnTo>
                <a:lnTo>
                  <a:pt x="121" y="69"/>
                </a:lnTo>
                <a:lnTo>
                  <a:pt x="127" y="0"/>
                </a:lnTo>
                <a:lnTo>
                  <a:pt x="0" y="0"/>
                </a:lnTo>
                <a:lnTo>
                  <a:pt x="0" y="4320"/>
                </a:lnTo>
                <a:lnTo>
                  <a:pt x="218" y="4320"/>
                </a:lnTo>
                <a:lnTo>
                  <a:pt x="218" y="4320"/>
                </a:lnTo>
                <a:lnTo>
                  <a:pt x="239" y="4245"/>
                </a:lnTo>
                <a:lnTo>
                  <a:pt x="265" y="4155"/>
                </a:lnTo>
                <a:lnTo>
                  <a:pt x="298" y="4054"/>
                </a:lnTo>
                <a:lnTo>
                  <a:pt x="317" y="3997"/>
                </a:lnTo>
                <a:lnTo>
                  <a:pt x="338" y="3939"/>
                </a:lnTo>
                <a:lnTo>
                  <a:pt x="362" y="3877"/>
                </a:lnTo>
                <a:lnTo>
                  <a:pt x="387" y="3814"/>
                </a:lnTo>
                <a:lnTo>
                  <a:pt x="416" y="3747"/>
                </a:lnTo>
                <a:lnTo>
                  <a:pt x="446" y="3680"/>
                </a:lnTo>
                <a:lnTo>
                  <a:pt x="480" y="3608"/>
                </a:lnTo>
                <a:lnTo>
                  <a:pt x="516" y="3535"/>
                </a:lnTo>
                <a:lnTo>
                  <a:pt x="553" y="3460"/>
                </a:lnTo>
                <a:lnTo>
                  <a:pt x="595" y="3384"/>
                </a:lnTo>
                <a:lnTo>
                  <a:pt x="595" y="3384"/>
                </a:lnTo>
                <a:lnTo>
                  <a:pt x="544" y="3241"/>
                </a:lnTo>
                <a:lnTo>
                  <a:pt x="498" y="3102"/>
                </a:lnTo>
                <a:lnTo>
                  <a:pt x="453" y="2963"/>
                </a:lnTo>
                <a:lnTo>
                  <a:pt x="413" y="2826"/>
                </a:lnTo>
                <a:lnTo>
                  <a:pt x="375" y="2690"/>
                </a:lnTo>
                <a:lnTo>
                  <a:pt x="341" y="2556"/>
                </a:lnTo>
                <a:lnTo>
                  <a:pt x="311" y="2426"/>
                </a:lnTo>
                <a:lnTo>
                  <a:pt x="284" y="2301"/>
                </a:lnTo>
                <a:lnTo>
                  <a:pt x="284" y="2301"/>
                </a:lnTo>
              </a:path>
            </a:pathLst>
          </a:custGeom>
          <a:solidFill>
            <a:schemeClr val="tx2">
              <a:lumMod val="20000"/>
              <a:lumOff val="80000"/>
              <a:alpha val="37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 flipV="1">
            <a:off x="1270010" y="1"/>
            <a:ext cx="10936825" cy="6816726"/>
          </a:xfrm>
          <a:custGeom>
            <a:avLst/>
            <a:gdLst>
              <a:gd name="connsiteX0" fmla="*/ 3499 w 5155"/>
              <a:gd name="connsiteY0" fmla="*/ 218 h 3530"/>
              <a:gd name="connsiteX1" fmla="*/ 3499 w 5155"/>
              <a:gd name="connsiteY1" fmla="*/ 218 h 3530"/>
              <a:gd name="connsiteX2" fmla="*/ 3378 w 5155"/>
              <a:gd name="connsiteY2" fmla="*/ 163 h 3530"/>
              <a:gd name="connsiteX3" fmla="*/ 3261 w 5155"/>
              <a:gd name="connsiteY3" fmla="*/ 109 h 3530"/>
              <a:gd name="connsiteX4" fmla="*/ 3151 w 5155"/>
              <a:gd name="connsiteY4" fmla="*/ 54 h 3530"/>
              <a:gd name="connsiteX5" fmla="*/ 3044 w 5155"/>
              <a:gd name="connsiteY5" fmla="*/ 0 h 3530"/>
              <a:gd name="connsiteX6" fmla="*/ 3044 w 5155"/>
              <a:gd name="connsiteY6" fmla="*/ 0 h 3530"/>
              <a:gd name="connsiteX7" fmla="*/ 2997 w 5155"/>
              <a:gd name="connsiteY7" fmla="*/ 21 h 3530"/>
              <a:gd name="connsiteX8" fmla="*/ 2997 w 5155"/>
              <a:gd name="connsiteY8" fmla="*/ 21 h 3530"/>
              <a:gd name="connsiteX9" fmla="*/ 2878 w 5155"/>
              <a:gd name="connsiteY9" fmla="*/ 75 h 3530"/>
              <a:gd name="connsiteX10" fmla="*/ 2760 w 5155"/>
              <a:gd name="connsiteY10" fmla="*/ 131 h 3530"/>
              <a:gd name="connsiteX11" fmla="*/ 2642 w 5155"/>
              <a:gd name="connsiteY11" fmla="*/ 188 h 3530"/>
              <a:gd name="connsiteX12" fmla="*/ 2525 w 5155"/>
              <a:gd name="connsiteY12" fmla="*/ 250 h 3530"/>
              <a:gd name="connsiteX13" fmla="*/ 2407 w 5155"/>
              <a:gd name="connsiteY13" fmla="*/ 312 h 3530"/>
              <a:gd name="connsiteX14" fmla="*/ 2292 w 5155"/>
              <a:gd name="connsiteY14" fmla="*/ 377 h 3530"/>
              <a:gd name="connsiteX15" fmla="*/ 2175 w 5155"/>
              <a:gd name="connsiteY15" fmla="*/ 443 h 3530"/>
              <a:gd name="connsiteX16" fmla="*/ 2062 w 5155"/>
              <a:gd name="connsiteY16" fmla="*/ 511 h 3530"/>
              <a:gd name="connsiteX17" fmla="*/ 1949 w 5155"/>
              <a:gd name="connsiteY17" fmla="*/ 582 h 3530"/>
              <a:gd name="connsiteX18" fmla="*/ 1837 w 5155"/>
              <a:gd name="connsiteY18" fmla="*/ 653 h 3530"/>
              <a:gd name="connsiteX19" fmla="*/ 1728 w 5155"/>
              <a:gd name="connsiteY19" fmla="*/ 727 h 3530"/>
              <a:gd name="connsiteX20" fmla="*/ 1622 w 5155"/>
              <a:gd name="connsiteY20" fmla="*/ 802 h 3530"/>
              <a:gd name="connsiteX21" fmla="*/ 1517 w 5155"/>
              <a:gd name="connsiteY21" fmla="*/ 878 h 3530"/>
              <a:gd name="connsiteX22" fmla="*/ 1415 w 5155"/>
              <a:gd name="connsiteY22" fmla="*/ 956 h 3530"/>
              <a:gd name="connsiteX23" fmla="*/ 1315 w 5155"/>
              <a:gd name="connsiteY23" fmla="*/ 1036 h 3530"/>
              <a:gd name="connsiteX24" fmla="*/ 1219 w 5155"/>
              <a:gd name="connsiteY24" fmla="*/ 1116 h 3530"/>
              <a:gd name="connsiteX25" fmla="*/ 1219 w 5155"/>
              <a:gd name="connsiteY25" fmla="*/ 1116 h 3530"/>
              <a:gd name="connsiteX26" fmla="*/ 1110 w 5155"/>
              <a:gd name="connsiteY26" fmla="*/ 1213 h 3530"/>
              <a:gd name="connsiteX27" fmla="*/ 1006 w 5155"/>
              <a:gd name="connsiteY27" fmla="*/ 1309 h 3530"/>
              <a:gd name="connsiteX28" fmla="*/ 905 w 5155"/>
              <a:gd name="connsiteY28" fmla="*/ 1404 h 3530"/>
              <a:gd name="connsiteX29" fmla="*/ 811 w 5155"/>
              <a:gd name="connsiteY29" fmla="*/ 1500 h 3530"/>
              <a:gd name="connsiteX30" fmla="*/ 721 w 5155"/>
              <a:gd name="connsiteY30" fmla="*/ 1597 h 3530"/>
              <a:gd name="connsiteX31" fmla="*/ 635 w 5155"/>
              <a:gd name="connsiteY31" fmla="*/ 1692 h 3530"/>
              <a:gd name="connsiteX32" fmla="*/ 554 w 5155"/>
              <a:gd name="connsiteY32" fmla="*/ 1787 h 3530"/>
              <a:gd name="connsiteX33" fmla="*/ 476 w 5155"/>
              <a:gd name="connsiteY33" fmla="*/ 1882 h 3530"/>
              <a:gd name="connsiteX34" fmla="*/ 404 w 5155"/>
              <a:gd name="connsiteY34" fmla="*/ 1974 h 3530"/>
              <a:gd name="connsiteX35" fmla="*/ 334 w 5155"/>
              <a:gd name="connsiteY35" fmla="*/ 2067 h 3530"/>
              <a:gd name="connsiteX36" fmla="*/ 270 w 5155"/>
              <a:gd name="connsiteY36" fmla="*/ 2158 h 3530"/>
              <a:gd name="connsiteX37" fmla="*/ 208 w 5155"/>
              <a:gd name="connsiteY37" fmla="*/ 2248 h 3530"/>
              <a:gd name="connsiteX38" fmla="*/ 151 w 5155"/>
              <a:gd name="connsiteY38" fmla="*/ 2338 h 3530"/>
              <a:gd name="connsiteX39" fmla="*/ 98 w 5155"/>
              <a:gd name="connsiteY39" fmla="*/ 2425 h 3530"/>
              <a:gd name="connsiteX40" fmla="*/ 47 w 5155"/>
              <a:gd name="connsiteY40" fmla="*/ 2510 h 3530"/>
              <a:gd name="connsiteX41" fmla="*/ 0 w 5155"/>
              <a:gd name="connsiteY41" fmla="*/ 2594 h 3530"/>
              <a:gd name="connsiteX42" fmla="*/ 0 w 5155"/>
              <a:gd name="connsiteY42" fmla="*/ 2594 h 3530"/>
              <a:gd name="connsiteX43" fmla="*/ 45 w 5155"/>
              <a:gd name="connsiteY43" fmla="*/ 2713 h 3530"/>
              <a:gd name="connsiteX44" fmla="*/ 93 w 5155"/>
              <a:gd name="connsiteY44" fmla="*/ 2834 h 3530"/>
              <a:gd name="connsiteX45" fmla="*/ 142 w 5155"/>
              <a:gd name="connsiteY45" fmla="*/ 2954 h 3530"/>
              <a:gd name="connsiteX46" fmla="*/ 193 w 5155"/>
              <a:gd name="connsiteY46" fmla="*/ 3072 h 3530"/>
              <a:gd name="connsiteX47" fmla="*/ 247 w 5155"/>
              <a:gd name="connsiteY47" fmla="*/ 3189 h 3530"/>
              <a:gd name="connsiteX48" fmla="*/ 303 w 5155"/>
              <a:gd name="connsiteY48" fmla="*/ 3306 h 3530"/>
              <a:gd name="connsiteX49" fmla="*/ 359 w 5155"/>
              <a:gd name="connsiteY49" fmla="*/ 3419 h 3530"/>
              <a:gd name="connsiteX50" fmla="*/ 419 w 5155"/>
              <a:gd name="connsiteY50" fmla="*/ 3530 h 3530"/>
              <a:gd name="connsiteX51" fmla="*/ 3761 w 5155"/>
              <a:gd name="connsiteY51" fmla="*/ 3530 h 3530"/>
              <a:gd name="connsiteX52" fmla="*/ 3761 w 5155"/>
              <a:gd name="connsiteY52" fmla="*/ 3530 h 3530"/>
              <a:gd name="connsiteX53" fmla="*/ 3833 w 5155"/>
              <a:gd name="connsiteY53" fmla="*/ 3460 h 3530"/>
              <a:gd name="connsiteX54" fmla="*/ 3901 w 5155"/>
              <a:gd name="connsiteY54" fmla="*/ 3391 h 3530"/>
              <a:gd name="connsiteX55" fmla="*/ 3967 w 5155"/>
              <a:gd name="connsiteY55" fmla="*/ 3322 h 3530"/>
              <a:gd name="connsiteX56" fmla="*/ 4030 w 5155"/>
              <a:gd name="connsiteY56" fmla="*/ 3255 h 3530"/>
              <a:gd name="connsiteX57" fmla="*/ 4090 w 5155"/>
              <a:gd name="connsiteY57" fmla="*/ 3187 h 3530"/>
              <a:gd name="connsiteX58" fmla="*/ 4148 w 5155"/>
              <a:gd name="connsiteY58" fmla="*/ 3122 h 3530"/>
              <a:gd name="connsiteX59" fmla="*/ 4205 w 5155"/>
              <a:gd name="connsiteY59" fmla="*/ 3056 h 3530"/>
              <a:gd name="connsiteX60" fmla="*/ 4257 w 5155"/>
              <a:gd name="connsiteY60" fmla="*/ 2991 h 3530"/>
              <a:gd name="connsiteX61" fmla="*/ 4310 w 5155"/>
              <a:gd name="connsiteY61" fmla="*/ 2927 h 3530"/>
              <a:gd name="connsiteX62" fmla="*/ 4359 w 5155"/>
              <a:gd name="connsiteY62" fmla="*/ 2863 h 3530"/>
              <a:gd name="connsiteX63" fmla="*/ 4407 w 5155"/>
              <a:gd name="connsiteY63" fmla="*/ 2799 h 3530"/>
              <a:gd name="connsiteX64" fmla="*/ 4452 w 5155"/>
              <a:gd name="connsiteY64" fmla="*/ 2736 h 3530"/>
              <a:gd name="connsiteX65" fmla="*/ 4497 w 5155"/>
              <a:gd name="connsiteY65" fmla="*/ 2671 h 3530"/>
              <a:gd name="connsiteX66" fmla="*/ 4539 w 5155"/>
              <a:gd name="connsiteY66" fmla="*/ 2609 h 3530"/>
              <a:gd name="connsiteX67" fmla="*/ 4581 w 5155"/>
              <a:gd name="connsiteY67" fmla="*/ 2544 h 3530"/>
              <a:gd name="connsiteX68" fmla="*/ 4621 w 5155"/>
              <a:gd name="connsiteY68" fmla="*/ 2480 h 3530"/>
              <a:gd name="connsiteX69" fmla="*/ 4621 w 5155"/>
              <a:gd name="connsiteY69" fmla="*/ 2480 h 3530"/>
              <a:gd name="connsiteX70" fmla="*/ 4679 w 5155"/>
              <a:gd name="connsiteY70" fmla="*/ 2383 h 3530"/>
              <a:gd name="connsiteX71" fmla="*/ 4733 w 5155"/>
              <a:gd name="connsiteY71" fmla="*/ 2287 h 3530"/>
              <a:gd name="connsiteX72" fmla="*/ 4784 w 5155"/>
              <a:gd name="connsiteY72" fmla="*/ 2194 h 3530"/>
              <a:gd name="connsiteX73" fmla="*/ 4830 w 5155"/>
              <a:gd name="connsiteY73" fmla="*/ 2103 h 3530"/>
              <a:gd name="connsiteX74" fmla="*/ 4875 w 5155"/>
              <a:gd name="connsiteY74" fmla="*/ 2015 h 3530"/>
              <a:gd name="connsiteX75" fmla="*/ 4916 w 5155"/>
              <a:gd name="connsiteY75" fmla="*/ 1928 h 3530"/>
              <a:gd name="connsiteX76" fmla="*/ 4952 w 5155"/>
              <a:gd name="connsiteY76" fmla="*/ 1846 h 3530"/>
              <a:gd name="connsiteX77" fmla="*/ 4986 w 5155"/>
              <a:gd name="connsiteY77" fmla="*/ 1766 h 3530"/>
              <a:gd name="connsiteX78" fmla="*/ 5017 w 5155"/>
              <a:gd name="connsiteY78" fmla="*/ 1692 h 3530"/>
              <a:gd name="connsiteX79" fmla="*/ 5044 w 5155"/>
              <a:gd name="connsiteY79" fmla="*/ 1620 h 3530"/>
              <a:gd name="connsiteX80" fmla="*/ 5070 w 5155"/>
              <a:gd name="connsiteY80" fmla="*/ 1552 h 3530"/>
              <a:gd name="connsiteX81" fmla="*/ 5092 w 5155"/>
              <a:gd name="connsiteY81" fmla="*/ 1490 h 3530"/>
              <a:gd name="connsiteX82" fmla="*/ 5128 w 5155"/>
              <a:gd name="connsiteY82" fmla="*/ 1379 h 3530"/>
              <a:gd name="connsiteX83" fmla="*/ 5155 w 5155"/>
              <a:gd name="connsiteY83" fmla="*/ 1289 h 3530"/>
              <a:gd name="connsiteX84" fmla="*/ 5155 w 5155"/>
              <a:gd name="connsiteY84" fmla="*/ 721 h 3530"/>
              <a:gd name="connsiteX85" fmla="*/ 5155 w 5155"/>
              <a:gd name="connsiteY85" fmla="*/ 721 h 3530"/>
              <a:gd name="connsiteX86" fmla="*/ 4992 w 5155"/>
              <a:gd name="connsiteY86" fmla="*/ 692 h 3530"/>
              <a:gd name="connsiteX87" fmla="*/ 4905 w 5155"/>
              <a:gd name="connsiteY87" fmla="*/ 676 h 3530"/>
              <a:gd name="connsiteX88" fmla="*/ 4814 w 5155"/>
              <a:gd name="connsiteY88" fmla="*/ 656 h 3530"/>
              <a:gd name="connsiteX89" fmla="*/ 4720 w 5155"/>
              <a:gd name="connsiteY89" fmla="*/ 636 h 3530"/>
              <a:gd name="connsiteX90" fmla="*/ 4622 w 5155"/>
              <a:gd name="connsiteY90" fmla="*/ 612 h 3530"/>
              <a:gd name="connsiteX91" fmla="*/ 4522 w 5155"/>
              <a:gd name="connsiteY91" fmla="*/ 586 h 3530"/>
              <a:gd name="connsiteX92" fmla="*/ 4419 w 5155"/>
              <a:gd name="connsiteY92" fmla="*/ 558 h 3530"/>
              <a:gd name="connsiteX93" fmla="*/ 4313 w 5155"/>
              <a:gd name="connsiteY93" fmla="*/ 526 h 3530"/>
              <a:gd name="connsiteX94" fmla="*/ 4204 w 5155"/>
              <a:gd name="connsiteY94" fmla="*/ 492 h 3530"/>
              <a:gd name="connsiteX95" fmla="*/ 4093 w 5155"/>
              <a:gd name="connsiteY95" fmla="*/ 455 h 3530"/>
              <a:gd name="connsiteX96" fmla="*/ 3978 w 5155"/>
              <a:gd name="connsiteY96" fmla="*/ 414 h 3530"/>
              <a:gd name="connsiteX97" fmla="*/ 3861 w 5155"/>
              <a:gd name="connsiteY97" fmla="*/ 371 h 3530"/>
              <a:gd name="connsiteX98" fmla="*/ 3743 w 5155"/>
              <a:gd name="connsiteY98" fmla="*/ 323 h 3530"/>
              <a:gd name="connsiteX99" fmla="*/ 3622 w 5155"/>
              <a:gd name="connsiteY99" fmla="*/ 274 h 3530"/>
              <a:gd name="connsiteX100" fmla="*/ 3499 w 5155"/>
              <a:gd name="connsiteY100" fmla="*/ 218 h 3530"/>
              <a:gd name="connsiteX101" fmla="*/ 3499 w 5155"/>
              <a:gd name="connsiteY101" fmla="*/ 218 h 3530"/>
              <a:gd name="connsiteX0" fmla="*/ 3499 w 5155"/>
              <a:gd name="connsiteY0" fmla="*/ 218 h 3530"/>
              <a:gd name="connsiteX1" fmla="*/ 3499 w 5155"/>
              <a:gd name="connsiteY1" fmla="*/ 218 h 3530"/>
              <a:gd name="connsiteX2" fmla="*/ 3378 w 5155"/>
              <a:gd name="connsiteY2" fmla="*/ 163 h 3530"/>
              <a:gd name="connsiteX3" fmla="*/ 3261 w 5155"/>
              <a:gd name="connsiteY3" fmla="*/ 109 h 3530"/>
              <a:gd name="connsiteX4" fmla="*/ 3151 w 5155"/>
              <a:gd name="connsiteY4" fmla="*/ 54 h 3530"/>
              <a:gd name="connsiteX5" fmla="*/ 3044 w 5155"/>
              <a:gd name="connsiteY5" fmla="*/ 0 h 3530"/>
              <a:gd name="connsiteX6" fmla="*/ 3044 w 5155"/>
              <a:gd name="connsiteY6" fmla="*/ 0 h 3530"/>
              <a:gd name="connsiteX7" fmla="*/ 2997 w 5155"/>
              <a:gd name="connsiteY7" fmla="*/ 21 h 3530"/>
              <a:gd name="connsiteX8" fmla="*/ 2997 w 5155"/>
              <a:gd name="connsiteY8" fmla="*/ 21 h 3530"/>
              <a:gd name="connsiteX9" fmla="*/ 2878 w 5155"/>
              <a:gd name="connsiteY9" fmla="*/ 75 h 3530"/>
              <a:gd name="connsiteX10" fmla="*/ 2760 w 5155"/>
              <a:gd name="connsiteY10" fmla="*/ 131 h 3530"/>
              <a:gd name="connsiteX11" fmla="*/ 2642 w 5155"/>
              <a:gd name="connsiteY11" fmla="*/ 188 h 3530"/>
              <a:gd name="connsiteX12" fmla="*/ 2525 w 5155"/>
              <a:gd name="connsiteY12" fmla="*/ 250 h 3530"/>
              <a:gd name="connsiteX13" fmla="*/ 2407 w 5155"/>
              <a:gd name="connsiteY13" fmla="*/ 312 h 3530"/>
              <a:gd name="connsiteX14" fmla="*/ 2292 w 5155"/>
              <a:gd name="connsiteY14" fmla="*/ 377 h 3530"/>
              <a:gd name="connsiteX15" fmla="*/ 2175 w 5155"/>
              <a:gd name="connsiteY15" fmla="*/ 443 h 3530"/>
              <a:gd name="connsiteX16" fmla="*/ 2062 w 5155"/>
              <a:gd name="connsiteY16" fmla="*/ 511 h 3530"/>
              <a:gd name="connsiteX17" fmla="*/ 1949 w 5155"/>
              <a:gd name="connsiteY17" fmla="*/ 582 h 3530"/>
              <a:gd name="connsiteX18" fmla="*/ 1837 w 5155"/>
              <a:gd name="connsiteY18" fmla="*/ 653 h 3530"/>
              <a:gd name="connsiteX19" fmla="*/ 1728 w 5155"/>
              <a:gd name="connsiteY19" fmla="*/ 727 h 3530"/>
              <a:gd name="connsiteX20" fmla="*/ 1622 w 5155"/>
              <a:gd name="connsiteY20" fmla="*/ 802 h 3530"/>
              <a:gd name="connsiteX21" fmla="*/ 1517 w 5155"/>
              <a:gd name="connsiteY21" fmla="*/ 878 h 3530"/>
              <a:gd name="connsiteX22" fmla="*/ 1415 w 5155"/>
              <a:gd name="connsiteY22" fmla="*/ 956 h 3530"/>
              <a:gd name="connsiteX23" fmla="*/ 1315 w 5155"/>
              <a:gd name="connsiteY23" fmla="*/ 1036 h 3530"/>
              <a:gd name="connsiteX24" fmla="*/ 1219 w 5155"/>
              <a:gd name="connsiteY24" fmla="*/ 1116 h 3530"/>
              <a:gd name="connsiteX25" fmla="*/ 1219 w 5155"/>
              <a:gd name="connsiteY25" fmla="*/ 1116 h 3530"/>
              <a:gd name="connsiteX26" fmla="*/ 1110 w 5155"/>
              <a:gd name="connsiteY26" fmla="*/ 1213 h 3530"/>
              <a:gd name="connsiteX27" fmla="*/ 1006 w 5155"/>
              <a:gd name="connsiteY27" fmla="*/ 1309 h 3530"/>
              <a:gd name="connsiteX28" fmla="*/ 905 w 5155"/>
              <a:gd name="connsiteY28" fmla="*/ 1404 h 3530"/>
              <a:gd name="connsiteX29" fmla="*/ 811 w 5155"/>
              <a:gd name="connsiteY29" fmla="*/ 1500 h 3530"/>
              <a:gd name="connsiteX30" fmla="*/ 721 w 5155"/>
              <a:gd name="connsiteY30" fmla="*/ 1597 h 3530"/>
              <a:gd name="connsiteX31" fmla="*/ 635 w 5155"/>
              <a:gd name="connsiteY31" fmla="*/ 1692 h 3530"/>
              <a:gd name="connsiteX32" fmla="*/ 554 w 5155"/>
              <a:gd name="connsiteY32" fmla="*/ 1787 h 3530"/>
              <a:gd name="connsiteX33" fmla="*/ 476 w 5155"/>
              <a:gd name="connsiteY33" fmla="*/ 1882 h 3530"/>
              <a:gd name="connsiteX34" fmla="*/ 404 w 5155"/>
              <a:gd name="connsiteY34" fmla="*/ 1974 h 3530"/>
              <a:gd name="connsiteX35" fmla="*/ 334 w 5155"/>
              <a:gd name="connsiteY35" fmla="*/ 2067 h 3530"/>
              <a:gd name="connsiteX36" fmla="*/ 270 w 5155"/>
              <a:gd name="connsiteY36" fmla="*/ 2158 h 3530"/>
              <a:gd name="connsiteX37" fmla="*/ 208 w 5155"/>
              <a:gd name="connsiteY37" fmla="*/ 2248 h 3530"/>
              <a:gd name="connsiteX38" fmla="*/ 151 w 5155"/>
              <a:gd name="connsiteY38" fmla="*/ 2338 h 3530"/>
              <a:gd name="connsiteX39" fmla="*/ 98 w 5155"/>
              <a:gd name="connsiteY39" fmla="*/ 2425 h 3530"/>
              <a:gd name="connsiteX40" fmla="*/ 47 w 5155"/>
              <a:gd name="connsiteY40" fmla="*/ 2510 h 3530"/>
              <a:gd name="connsiteX41" fmla="*/ 0 w 5155"/>
              <a:gd name="connsiteY41" fmla="*/ 2594 h 3530"/>
              <a:gd name="connsiteX42" fmla="*/ 0 w 5155"/>
              <a:gd name="connsiteY42" fmla="*/ 2594 h 3530"/>
              <a:gd name="connsiteX43" fmla="*/ 45 w 5155"/>
              <a:gd name="connsiteY43" fmla="*/ 2713 h 3530"/>
              <a:gd name="connsiteX44" fmla="*/ 93 w 5155"/>
              <a:gd name="connsiteY44" fmla="*/ 2834 h 3530"/>
              <a:gd name="connsiteX45" fmla="*/ 142 w 5155"/>
              <a:gd name="connsiteY45" fmla="*/ 2954 h 3530"/>
              <a:gd name="connsiteX46" fmla="*/ 193 w 5155"/>
              <a:gd name="connsiteY46" fmla="*/ 3072 h 3530"/>
              <a:gd name="connsiteX47" fmla="*/ 247 w 5155"/>
              <a:gd name="connsiteY47" fmla="*/ 3189 h 3530"/>
              <a:gd name="connsiteX48" fmla="*/ 303 w 5155"/>
              <a:gd name="connsiteY48" fmla="*/ 3306 h 3530"/>
              <a:gd name="connsiteX49" fmla="*/ 359 w 5155"/>
              <a:gd name="connsiteY49" fmla="*/ 3419 h 3530"/>
              <a:gd name="connsiteX50" fmla="*/ 419 w 5155"/>
              <a:gd name="connsiteY50" fmla="*/ 3530 h 3530"/>
              <a:gd name="connsiteX51" fmla="*/ 3761 w 5155"/>
              <a:gd name="connsiteY51" fmla="*/ 3530 h 3530"/>
              <a:gd name="connsiteX52" fmla="*/ 3761 w 5155"/>
              <a:gd name="connsiteY52" fmla="*/ 3530 h 3530"/>
              <a:gd name="connsiteX53" fmla="*/ 3833 w 5155"/>
              <a:gd name="connsiteY53" fmla="*/ 3460 h 3530"/>
              <a:gd name="connsiteX54" fmla="*/ 3901 w 5155"/>
              <a:gd name="connsiteY54" fmla="*/ 3391 h 3530"/>
              <a:gd name="connsiteX55" fmla="*/ 3967 w 5155"/>
              <a:gd name="connsiteY55" fmla="*/ 3322 h 3530"/>
              <a:gd name="connsiteX56" fmla="*/ 4030 w 5155"/>
              <a:gd name="connsiteY56" fmla="*/ 3255 h 3530"/>
              <a:gd name="connsiteX57" fmla="*/ 4090 w 5155"/>
              <a:gd name="connsiteY57" fmla="*/ 3187 h 3530"/>
              <a:gd name="connsiteX58" fmla="*/ 4148 w 5155"/>
              <a:gd name="connsiteY58" fmla="*/ 3122 h 3530"/>
              <a:gd name="connsiteX59" fmla="*/ 4205 w 5155"/>
              <a:gd name="connsiteY59" fmla="*/ 3056 h 3530"/>
              <a:gd name="connsiteX60" fmla="*/ 4257 w 5155"/>
              <a:gd name="connsiteY60" fmla="*/ 2991 h 3530"/>
              <a:gd name="connsiteX61" fmla="*/ 4310 w 5155"/>
              <a:gd name="connsiteY61" fmla="*/ 2927 h 3530"/>
              <a:gd name="connsiteX62" fmla="*/ 4359 w 5155"/>
              <a:gd name="connsiteY62" fmla="*/ 2863 h 3530"/>
              <a:gd name="connsiteX63" fmla="*/ 4407 w 5155"/>
              <a:gd name="connsiteY63" fmla="*/ 2799 h 3530"/>
              <a:gd name="connsiteX64" fmla="*/ 4452 w 5155"/>
              <a:gd name="connsiteY64" fmla="*/ 2736 h 3530"/>
              <a:gd name="connsiteX65" fmla="*/ 4497 w 5155"/>
              <a:gd name="connsiteY65" fmla="*/ 2671 h 3530"/>
              <a:gd name="connsiteX66" fmla="*/ 4539 w 5155"/>
              <a:gd name="connsiteY66" fmla="*/ 2609 h 3530"/>
              <a:gd name="connsiteX67" fmla="*/ 4581 w 5155"/>
              <a:gd name="connsiteY67" fmla="*/ 2544 h 3530"/>
              <a:gd name="connsiteX68" fmla="*/ 4621 w 5155"/>
              <a:gd name="connsiteY68" fmla="*/ 2480 h 3530"/>
              <a:gd name="connsiteX69" fmla="*/ 4621 w 5155"/>
              <a:gd name="connsiteY69" fmla="*/ 2480 h 3530"/>
              <a:gd name="connsiteX70" fmla="*/ 4679 w 5155"/>
              <a:gd name="connsiteY70" fmla="*/ 2383 h 3530"/>
              <a:gd name="connsiteX71" fmla="*/ 4733 w 5155"/>
              <a:gd name="connsiteY71" fmla="*/ 2287 h 3530"/>
              <a:gd name="connsiteX72" fmla="*/ 4784 w 5155"/>
              <a:gd name="connsiteY72" fmla="*/ 2194 h 3530"/>
              <a:gd name="connsiteX73" fmla="*/ 4830 w 5155"/>
              <a:gd name="connsiteY73" fmla="*/ 2103 h 3530"/>
              <a:gd name="connsiteX74" fmla="*/ 4875 w 5155"/>
              <a:gd name="connsiteY74" fmla="*/ 2015 h 3530"/>
              <a:gd name="connsiteX75" fmla="*/ 4916 w 5155"/>
              <a:gd name="connsiteY75" fmla="*/ 1928 h 3530"/>
              <a:gd name="connsiteX76" fmla="*/ 4952 w 5155"/>
              <a:gd name="connsiteY76" fmla="*/ 1846 h 3530"/>
              <a:gd name="connsiteX77" fmla="*/ 4986 w 5155"/>
              <a:gd name="connsiteY77" fmla="*/ 1766 h 3530"/>
              <a:gd name="connsiteX78" fmla="*/ 5017 w 5155"/>
              <a:gd name="connsiteY78" fmla="*/ 1692 h 3530"/>
              <a:gd name="connsiteX79" fmla="*/ 5044 w 5155"/>
              <a:gd name="connsiteY79" fmla="*/ 1620 h 3530"/>
              <a:gd name="connsiteX80" fmla="*/ 5070 w 5155"/>
              <a:gd name="connsiteY80" fmla="*/ 1552 h 3530"/>
              <a:gd name="connsiteX81" fmla="*/ 5092 w 5155"/>
              <a:gd name="connsiteY81" fmla="*/ 1490 h 3530"/>
              <a:gd name="connsiteX82" fmla="*/ 5128 w 5155"/>
              <a:gd name="connsiteY82" fmla="*/ 1379 h 3530"/>
              <a:gd name="connsiteX83" fmla="*/ 5155 w 5155"/>
              <a:gd name="connsiteY83" fmla="*/ 1289 h 3530"/>
              <a:gd name="connsiteX84" fmla="*/ 5155 w 5155"/>
              <a:gd name="connsiteY84" fmla="*/ 721 h 3530"/>
              <a:gd name="connsiteX85" fmla="*/ 5155 w 5155"/>
              <a:gd name="connsiteY85" fmla="*/ 721 h 3530"/>
              <a:gd name="connsiteX86" fmla="*/ 4905 w 5155"/>
              <a:gd name="connsiteY86" fmla="*/ 676 h 3530"/>
              <a:gd name="connsiteX87" fmla="*/ 4814 w 5155"/>
              <a:gd name="connsiteY87" fmla="*/ 656 h 3530"/>
              <a:gd name="connsiteX88" fmla="*/ 4720 w 5155"/>
              <a:gd name="connsiteY88" fmla="*/ 636 h 3530"/>
              <a:gd name="connsiteX89" fmla="*/ 4622 w 5155"/>
              <a:gd name="connsiteY89" fmla="*/ 612 h 3530"/>
              <a:gd name="connsiteX90" fmla="*/ 4522 w 5155"/>
              <a:gd name="connsiteY90" fmla="*/ 586 h 3530"/>
              <a:gd name="connsiteX91" fmla="*/ 4419 w 5155"/>
              <a:gd name="connsiteY91" fmla="*/ 558 h 3530"/>
              <a:gd name="connsiteX92" fmla="*/ 4313 w 5155"/>
              <a:gd name="connsiteY92" fmla="*/ 526 h 3530"/>
              <a:gd name="connsiteX93" fmla="*/ 4204 w 5155"/>
              <a:gd name="connsiteY93" fmla="*/ 492 h 3530"/>
              <a:gd name="connsiteX94" fmla="*/ 4093 w 5155"/>
              <a:gd name="connsiteY94" fmla="*/ 455 h 3530"/>
              <a:gd name="connsiteX95" fmla="*/ 3978 w 5155"/>
              <a:gd name="connsiteY95" fmla="*/ 414 h 3530"/>
              <a:gd name="connsiteX96" fmla="*/ 3861 w 5155"/>
              <a:gd name="connsiteY96" fmla="*/ 371 h 3530"/>
              <a:gd name="connsiteX97" fmla="*/ 3743 w 5155"/>
              <a:gd name="connsiteY97" fmla="*/ 323 h 3530"/>
              <a:gd name="connsiteX98" fmla="*/ 3622 w 5155"/>
              <a:gd name="connsiteY98" fmla="*/ 274 h 3530"/>
              <a:gd name="connsiteX99" fmla="*/ 3499 w 5155"/>
              <a:gd name="connsiteY99" fmla="*/ 218 h 3530"/>
              <a:gd name="connsiteX100" fmla="*/ 3499 w 5155"/>
              <a:gd name="connsiteY100" fmla="*/ 218 h 3530"/>
              <a:gd name="connsiteX0" fmla="*/ 3499 w 5155"/>
              <a:gd name="connsiteY0" fmla="*/ 218 h 3530"/>
              <a:gd name="connsiteX1" fmla="*/ 3499 w 5155"/>
              <a:gd name="connsiteY1" fmla="*/ 218 h 3530"/>
              <a:gd name="connsiteX2" fmla="*/ 3378 w 5155"/>
              <a:gd name="connsiteY2" fmla="*/ 163 h 3530"/>
              <a:gd name="connsiteX3" fmla="*/ 3261 w 5155"/>
              <a:gd name="connsiteY3" fmla="*/ 109 h 3530"/>
              <a:gd name="connsiteX4" fmla="*/ 3151 w 5155"/>
              <a:gd name="connsiteY4" fmla="*/ 54 h 3530"/>
              <a:gd name="connsiteX5" fmla="*/ 3044 w 5155"/>
              <a:gd name="connsiteY5" fmla="*/ 0 h 3530"/>
              <a:gd name="connsiteX6" fmla="*/ 3044 w 5155"/>
              <a:gd name="connsiteY6" fmla="*/ 0 h 3530"/>
              <a:gd name="connsiteX7" fmla="*/ 2997 w 5155"/>
              <a:gd name="connsiteY7" fmla="*/ 21 h 3530"/>
              <a:gd name="connsiteX8" fmla="*/ 2997 w 5155"/>
              <a:gd name="connsiteY8" fmla="*/ 21 h 3530"/>
              <a:gd name="connsiteX9" fmla="*/ 2878 w 5155"/>
              <a:gd name="connsiteY9" fmla="*/ 75 h 3530"/>
              <a:gd name="connsiteX10" fmla="*/ 2760 w 5155"/>
              <a:gd name="connsiteY10" fmla="*/ 131 h 3530"/>
              <a:gd name="connsiteX11" fmla="*/ 2642 w 5155"/>
              <a:gd name="connsiteY11" fmla="*/ 188 h 3530"/>
              <a:gd name="connsiteX12" fmla="*/ 2525 w 5155"/>
              <a:gd name="connsiteY12" fmla="*/ 250 h 3530"/>
              <a:gd name="connsiteX13" fmla="*/ 2407 w 5155"/>
              <a:gd name="connsiteY13" fmla="*/ 312 h 3530"/>
              <a:gd name="connsiteX14" fmla="*/ 2292 w 5155"/>
              <a:gd name="connsiteY14" fmla="*/ 377 h 3530"/>
              <a:gd name="connsiteX15" fmla="*/ 2175 w 5155"/>
              <a:gd name="connsiteY15" fmla="*/ 443 h 3530"/>
              <a:gd name="connsiteX16" fmla="*/ 2062 w 5155"/>
              <a:gd name="connsiteY16" fmla="*/ 511 h 3530"/>
              <a:gd name="connsiteX17" fmla="*/ 1949 w 5155"/>
              <a:gd name="connsiteY17" fmla="*/ 582 h 3530"/>
              <a:gd name="connsiteX18" fmla="*/ 1837 w 5155"/>
              <a:gd name="connsiteY18" fmla="*/ 653 h 3530"/>
              <a:gd name="connsiteX19" fmla="*/ 1728 w 5155"/>
              <a:gd name="connsiteY19" fmla="*/ 727 h 3530"/>
              <a:gd name="connsiteX20" fmla="*/ 1622 w 5155"/>
              <a:gd name="connsiteY20" fmla="*/ 802 h 3530"/>
              <a:gd name="connsiteX21" fmla="*/ 1517 w 5155"/>
              <a:gd name="connsiteY21" fmla="*/ 878 h 3530"/>
              <a:gd name="connsiteX22" fmla="*/ 1415 w 5155"/>
              <a:gd name="connsiteY22" fmla="*/ 956 h 3530"/>
              <a:gd name="connsiteX23" fmla="*/ 1315 w 5155"/>
              <a:gd name="connsiteY23" fmla="*/ 1036 h 3530"/>
              <a:gd name="connsiteX24" fmla="*/ 1219 w 5155"/>
              <a:gd name="connsiteY24" fmla="*/ 1116 h 3530"/>
              <a:gd name="connsiteX25" fmla="*/ 1219 w 5155"/>
              <a:gd name="connsiteY25" fmla="*/ 1116 h 3530"/>
              <a:gd name="connsiteX26" fmla="*/ 1110 w 5155"/>
              <a:gd name="connsiteY26" fmla="*/ 1213 h 3530"/>
              <a:gd name="connsiteX27" fmla="*/ 1006 w 5155"/>
              <a:gd name="connsiteY27" fmla="*/ 1309 h 3530"/>
              <a:gd name="connsiteX28" fmla="*/ 905 w 5155"/>
              <a:gd name="connsiteY28" fmla="*/ 1404 h 3530"/>
              <a:gd name="connsiteX29" fmla="*/ 811 w 5155"/>
              <a:gd name="connsiteY29" fmla="*/ 1500 h 3530"/>
              <a:gd name="connsiteX30" fmla="*/ 721 w 5155"/>
              <a:gd name="connsiteY30" fmla="*/ 1597 h 3530"/>
              <a:gd name="connsiteX31" fmla="*/ 635 w 5155"/>
              <a:gd name="connsiteY31" fmla="*/ 1692 h 3530"/>
              <a:gd name="connsiteX32" fmla="*/ 554 w 5155"/>
              <a:gd name="connsiteY32" fmla="*/ 1787 h 3530"/>
              <a:gd name="connsiteX33" fmla="*/ 476 w 5155"/>
              <a:gd name="connsiteY33" fmla="*/ 1882 h 3530"/>
              <a:gd name="connsiteX34" fmla="*/ 404 w 5155"/>
              <a:gd name="connsiteY34" fmla="*/ 1974 h 3530"/>
              <a:gd name="connsiteX35" fmla="*/ 334 w 5155"/>
              <a:gd name="connsiteY35" fmla="*/ 2067 h 3530"/>
              <a:gd name="connsiteX36" fmla="*/ 270 w 5155"/>
              <a:gd name="connsiteY36" fmla="*/ 2158 h 3530"/>
              <a:gd name="connsiteX37" fmla="*/ 208 w 5155"/>
              <a:gd name="connsiteY37" fmla="*/ 2248 h 3530"/>
              <a:gd name="connsiteX38" fmla="*/ 151 w 5155"/>
              <a:gd name="connsiteY38" fmla="*/ 2338 h 3530"/>
              <a:gd name="connsiteX39" fmla="*/ 98 w 5155"/>
              <a:gd name="connsiteY39" fmla="*/ 2425 h 3530"/>
              <a:gd name="connsiteX40" fmla="*/ 47 w 5155"/>
              <a:gd name="connsiteY40" fmla="*/ 2510 h 3530"/>
              <a:gd name="connsiteX41" fmla="*/ 0 w 5155"/>
              <a:gd name="connsiteY41" fmla="*/ 2594 h 3530"/>
              <a:gd name="connsiteX42" fmla="*/ 0 w 5155"/>
              <a:gd name="connsiteY42" fmla="*/ 2594 h 3530"/>
              <a:gd name="connsiteX43" fmla="*/ 45 w 5155"/>
              <a:gd name="connsiteY43" fmla="*/ 2713 h 3530"/>
              <a:gd name="connsiteX44" fmla="*/ 93 w 5155"/>
              <a:gd name="connsiteY44" fmla="*/ 2834 h 3530"/>
              <a:gd name="connsiteX45" fmla="*/ 142 w 5155"/>
              <a:gd name="connsiteY45" fmla="*/ 2954 h 3530"/>
              <a:gd name="connsiteX46" fmla="*/ 193 w 5155"/>
              <a:gd name="connsiteY46" fmla="*/ 3072 h 3530"/>
              <a:gd name="connsiteX47" fmla="*/ 247 w 5155"/>
              <a:gd name="connsiteY47" fmla="*/ 3189 h 3530"/>
              <a:gd name="connsiteX48" fmla="*/ 303 w 5155"/>
              <a:gd name="connsiteY48" fmla="*/ 3306 h 3530"/>
              <a:gd name="connsiteX49" fmla="*/ 359 w 5155"/>
              <a:gd name="connsiteY49" fmla="*/ 3419 h 3530"/>
              <a:gd name="connsiteX50" fmla="*/ 419 w 5155"/>
              <a:gd name="connsiteY50" fmla="*/ 3530 h 3530"/>
              <a:gd name="connsiteX51" fmla="*/ 3761 w 5155"/>
              <a:gd name="connsiteY51" fmla="*/ 3530 h 3530"/>
              <a:gd name="connsiteX52" fmla="*/ 3761 w 5155"/>
              <a:gd name="connsiteY52" fmla="*/ 3530 h 3530"/>
              <a:gd name="connsiteX53" fmla="*/ 3833 w 5155"/>
              <a:gd name="connsiteY53" fmla="*/ 3460 h 3530"/>
              <a:gd name="connsiteX54" fmla="*/ 3901 w 5155"/>
              <a:gd name="connsiteY54" fmla="*/ 3391 h 3530"/>
              <a:gd name="connsiteX55" fmla="*/ 3967 w 5155"/>
              <a:gd name="connsiteY55" fmla="*/ 3322 h 3530"/>
              <a:gd name="connsiteX56" fmla="*/ 4030 w 5155"/>
              <a:gd name="connsiteY56" fmla="*/ 3255 h 3530"/>
              <a:gd name="connsiteX57" fmla="*/ 4090 w 5155"/>
              <a:gd name="connsiteY57" fmla="*/ 3187 h 3530"/>
              <a:gd name="connsiteX58" fmla="*/ 4148 w 5155"/>
              <a:gd name="connsiteY58" fmla="*/ 3122 h 3530"/>
              <a:gd name="connsiteX59" fmla="*/ 4205 w 5155"/>
              <a:gd name="connsiteY59" fmla="*/ 3056 h 3530"/>
              <a:gd name="connsiteX60" fmla="*/ 4257 w 5155"/>
              <a:gd name="connsiteY60" fmla="*/ 2991 h 3530"/>
              <a:gd name="connsiteX61" fmla="*/ 4310 w 5155"/>
              <a:gd name="connsiteY61" fmla="*/ 2927 h 3530"/>
              <a:gd name="connsiteX62" fmla="*/ 4359 w 5155"/>
              <a:gd name="connsiteY62" fmla="*/ 2863 h 3530"/>
              <a:gd name="connsiteX63" fmla="*/ 4407 w 5155"/>
              <a:gd name="connsiteY63" fmla="*/ 2799 h 3530"/>
              <a:gd name="connsiteX64" fmla="*/ 4452 w 5155"/>
              <a:gd name="connsiteY64" fmla="*/ 2736 h 3530"/>
              <a:gd name="connsiteX65" fmla="*/ 4497 w 5155"/>
              <a:gd name="connsiteY65" fmla="*/ 2671 h 3530"/>
              <a:gd name="connsiteX66" fmla="*/ 4539 w 5155"/>
              <a:gd name="connsiteY66" fmla="*/ 2609 h 3530"/>
              <a:gd name="connsiteX67" fmla="*/ 4581 w 5155"/>
              <a:gd name="connsiteY67" fmla="*/ 2544 h 3530"/>
              <a:gd name="connsiteX68" fmla="*/ 4621 w 5155"/>
              <a:gd name="connsiteY68" fmla="*/ 2480 h 3530"/>
              <a:gd name="connsiteX69" fmla="*/ 4621 w 5155"/>
              <a:gd name="connsiteY69" fmla="*/ 2480 h 3530"/>
              <a:gd name="connsiteX70" fmla="*/ 4679 w 5155"/>
              <a:gd name="connsiteY70" fmla="*/ 2383 h 3530"/>
              <a:gd name="connsiteX71" fmla="*/ 4733 w 5155"/>
              <a:gd name="connsiteY71" fmla="*/ 2287 h 3530"/>
              <a:gd name="connsiteX72" fmla="*/ 4784 w 5155"/>
              <a:gd name="connsiteY72" fmla="*/ 2194 h 3530"/>
              <a:gd name="connsiteX73" fmla="*/ 4830 w 5155"/>
              <a:gd name="connsiteY73" fmla="*/ 2103 h 3530"/>
              <a:gd name="connsiteX74" fmla="*/ 4875 w 5155"/>
              <a:gd name="connsiteY74" fmla="*/ 2015 h 3530"/>
              <a:gd name="connsiteX75" fmla="*/ 4916 w 5155"/>
              <a:gd name="connsiteY75" fmla="*/ 1928 h 3530"/>
              <a:gd name="connsiteX76" fmla="*/ 4952 w 5155"/>
              <a:gd name="connsiteY76" fmla="*/ 1846 h 3530"/>
              <a:gd name="connsiteX77" fmla="*/ 4986 w 5155"/>
              <a:gd name="connsiteY77" fmla="*/ 1766 h 3530"/>
              <a:gd name="connsiteX78" fmla="*/ 5017 w 5155"/>
              <a:gd name="connsiteY78" fmla="*/ 1692 h 3530"/>
              <a:gd name="connsiteX79" fmla="*/ 5044 w 5155"/>
              <a:gd name="connsiteY79" fmla="*/ 1620 h 3530"/>
              <a:gd name="connsiteX80" fmla="*/ 5070 w 5155"/>
              <a:gd name="connsiteY80" fmla="*/ 1552 h 3530"/>
              <a:gd name="connsiteX81" fmla="*/ 5092 w 5155"/>
              <a:gd name="connsiteY81" fmla="*/ 1490 h 3530"/>
              <a:gd name="connsiteX82" fmla="*/ 5128 w 5155"/>
              <a:gd name="connsiteY82" fmla="*/ 1379 h 3530"/>
              <a:gd name="connsiteX83" fmla="*/ 5155 w 5155"/>
              <a:gd name="connsiteY83" fmla="*/ 1289 h 3530"/>
              <a:gd name="connsiteX84" fmla="*/ 5155 w 5155"/>
              <a:gd name="connsiteY84" fmla="*/ 721 h 3530"/>
              <a:gd name="connsiteX85" fmla="*/ 5155 w 5155"/>
              <a:gd name="connsiteY85" fmla="*/ 721 h 3530"/>
              <a:gd name="connsiteX86" fmla="*/ 4814 w 5155"/>
              <a:gd name="connsiteY86" fmla="*/ 656 h 3530"/>
              <a:gd name="connsiteX87" fmla="*/ 4720 w 5155"/>
              <a:gd name="connsiteY87" fmla="*/ 636 h 3530"/>
              <a:gd name="connsiteX88" fmla="*/ 4622 w 5155"/>
              <a:gd name="connsiteY88" fmla="*/ 612 h 3530"/>
              <a:gd name="connsiteX89" fmla="*/ 4522 w 5155"/>
              <a:gd name="connsiteY89" fmla="*/ 586 h 3530"/>
              <a:gd name="connsiteX90" fmla="*/ 4419 w 5155"/>
              <a:gd name="connsiteY90" fmla="*/ 558 h 3530"/>
              <a:gd name="connsiteX91" fmla="*/ 4313 w 5155"/>
              <a:gd name="connsiteY91" fmla="*/ 526 h 3530"/>
              <a:gd name="connsiteX92" fmla="*/ 4204 w 5155"/>
              <a:gd name="connsiteY92" fmla="*/ 492 h 3530"/>
              <a:gd name="connsiteX93" fmla="*/ 4093 w 5155"/>
              <a:gd name="connsiteY93" fmla="*/ 455 h 3530"/>
              <a:gd name="connsiteX94" fmla="*/ 3978 w 5155"/>
              <a:gd name="connsiteY94" fmla="*/ 414 h 3530"/>
              <a:gd name="connsiteX95" fmla="*/ 3861 w 5155"/>
              <a:gd name="connsiteY95" fmla="*/ 371 h 3530"/>
              <a:gd name="connsiteX96" fmla="*/ 3743 w 5155"/>
              <a:gd name="connsiteY96" fmla="*/ 323 h 3530"/>
              <a:gd name="connsiteX97" fmla="*/ 3622 w 5155"/>
              <a:gd name="connsiteY97" fmla="*/ 274 h 3530"/>
              <a:gd name="connsiteX98" fmla="*/ 3499 w 5155"/>
              <a:gd name="connsiteY98" fmla="*/ 218 h 3530"/>
              <a:gd name="connsiteX99" fmla="*/ 3499 w 5155"/>
              <a:gd name="connsiteY99" fmla="*/ 218 h 3530"/>
              <a:gd name="connsiteX0" fmla="*/ 3499 w 5155"/>
              <a:gd name="connsiteY0" fmla="*/ 218 h 3530"/>
              <a:gd name="connsiteX1" fmla="*/ 3499 w 5155"/>
              <a:gd name="connsiteY1" fmla="*/ 218 h 3530"/>
              <a:gd name="connsiteX2" fmla="*/ 3378 w 5155"/>
              <a:gd name="connsiteY2" fmla="*/ 163 h 3530"/>
              <a:gd name="connsiteX3" fmla="*/ 3261 w 5155"/>
              <a:gd name="connsiteY3" fmla="*/ 109 h 3530"/>
              <a:gd name="connsiteX4" fmla="*/ 3151 w 5155"/>
              <a:gd name="connsiteY4" fmla="*/ 54 h 3530"/>
              <a:gd name="connsiteX5" fmla="*/ 3044 w 5155"/>
              <a:gd name="connsiteY5" fmla="*/ 0 h 3530"/>
              <a:gd name="connsiteX6" fmla="*/ 3044 w 5155"/>
              <a:gd name="connsiteY6" fmla="*/ 0 h 3530"/>
              <a:gd name="connsiteX7" fmla="*/ 2997 w 5155"/>
              <a:gd name="connsiteY7" fmla="*/ 21 h 3530"/>
              <a:gd name="connsiteX8" fmla="*/ 2997 w 5155"/>
              <a:gd name="connsiteY8" fmla="*/ 21 h 3530"/>
              <a:gd name="connsiteX9" fmla="*/ 2878 w 5155"/>
              <a:gd name="connsiteY9" fmla="*/ 75 h 3530"/>
              <a:gd name="connsiteX10" fmla="*/ 2760 w 5155"/>
              <a:gd name="connsiteY10" fmla="*/ 131 h 3530"/>
              <a:gd name="connsiteX11" fmla="*/ 2642 w 5155"/>
              <a:gd name="connsiteY11" fmla="*/ 188 h 3530"/>
              <a:gd name="connsiteX12" fmla="*/ 2525 w 5155"/>
              <a:gd name="connsiteY12" fmla="*/ 250 h 3530"/>
              <a:gd name="connsiteX13" fmla="*/ 2407 w 5155"/>
              <a:gd name="connsiteY13" fmla="*/ 312 h 3530"/>
              <a:gd name="connsiteX14" fmla="*/ 2292 w 5155"/>
              <a:gd name="connsiteY14" fmla="*/ 377 h 3530"/>
              <a:gd name="connsiteX15" fmla="*/ 2175 w 5155"/>
              <a:gd name="connsiteY15" fmla="*/ 443 h 3530"/>
              <a:gd name="connsiteX16" fmla="*/ 2062 w 5155"/>
              <a:gd name="connsiteY16" fmla="*/ 511 h 3530"/>
              <a:gd name="connsiteX17" fmla="*/ 1949 w 5155"/>
              <a:gd name="connsiteY17" fmla="*/ 582 h 3530"/>
              <a:gd name="connsiteX18" fmla="*/ 1837 w 5155"/>
              <a:gd name="connsiteY18" fmla="*/ 653 h 3530"/>
              <a:gd name="connsiteX19" fmla="*/ 1728 w 5155"/>
              <a:gd name="connsiteY19" fmla="*/ 727 h 3530"/>
              <a:gd name="connsiteX20" fmla="*/ 1622 w 5155"/>
              <a:gd name="connsiteY20" fmla="*/ 802 h 3530"/>
              <a:gd name="connsiteX21" fmla="*/ 1517 w 5155"/>
              <a:gd name="connsiteY21" fmla="*/ 878 h 3530"/>
              <a:gd name="connsiteX22" fmla="*/ 1415 w 5155"/>
              <a:gd name="connsiteY22" fmla="*/ 956 h 3530"/>
              <a:gd name="connsiteX23" fmla="*/ 1315 w 5155"/>
              <a:gd name="connsiteY23" fmla="*/ 1036 h 3530"/>
              <a:gd name="connsiteX24" fmla="*/ 1219 w 5155"/>
              <a:gd name="connsiteY24" fmla="*/ 1116 h 3530"/>
              <a:gd name="connsiteX25" fmla="*/ 1219 w 5155"/>
              <a:gd name="connsiteY25" fmla="*/ 1116 h 3530"/>
              <a:gd name="connsiteX26" fmla="*/ 1110 w 5155"/>
              <a:gd name="connsiteY26" fmla="*/ 1213 h 3530"/>
              <a:gd name="connsiteX27" fmla="*/ 1006 w 5155"/>
              <a:gd name="connsiteY27" fmla="*/ 1309 h 3530"/>
              <a:gd name="connsiteX28" fmla="*/ 905 w 5155"/>
              <a:gd name="connsiteY28" fmla="*/ 1404 h 3530"/>
              <a:gd name="connsiteX29" fmla="*/ 811 w 5155"/>
              <a:gd name="connsiteY29" fmla="*/ 1500 h 3530"/>
              <a:gd name="connsiteX30" fmla="*/ 721 w 5155"/>
              <a:gd name="connsiteY30" fmla="*/ 1597 h 3530"/>
              <a:gd name="connsiteX31" fmla="*/ 635 w 5155"/>
              <a:gd name="connsiteY31" fmla="*/ 1692 h 3530"/>
              <a:gd name="connsiteX32" fmla="*/ 554 w 5155"/>
              <a:gd name="connsiteY32" fmla="*/ 1787 h 3530"/>
              <a:gd name="connsiteX33" fmla="*/ 476 w 5155"/>
              <a:gd name="connsiteY33" fmla="*/ 1882 h 3530"/>
              <a:gd name="connsiteX34" fmla="*/ 404 w 5155"/>
              <a:gd name="connsiteY34" fmla="*/ 1974 h 3530"/>
              <a:gd name="connsiteX35" fmla="*/ 334 w 5155"/>
              <a:gd name="connsiteY35" fmla="*/ 2067 h 3530"/>
              <a:gd name="connsiteX36" fmla="*/ 270 w 5155"/>
              <a:gd name="connsiteY36" fmla="*/ 2158 h 3530"/>
              <a:gd name="connsiteX37" fmla="*/ 208 w 5155"/>
              <a:gd name="connsiteY37" fmla="*/ 2248 h 3530"/>
              <a:gd name="connsiteX38" fmla="*/ 151 w 5155"/>
              <a:gd name="connsiteY38" fmla="*/ 2338 h 3530"/>
              <a:gd name="connsiteX39" fmla="*/ 98 w 5155"/>
              <a:gd name="connsiteY39" fmla="*/ 2425 h 3530"/>
              <a:gd name="connsiteX40" fmla="*/ 47 w 5155"/>
              <a:gd name="connsiteY40" fmla="*/ 2510 h 3530"/>
              <a:gd name="connsiteX41" fmla="*/ 0 w 5155"/>
              <a:gd name="connsiteY41" fmla="*/ 2594 h 3530"/>
              <a:gd name="connsiteX42" fmla="*/ 0 w 5155"/>
              <a:gd name="connsiteY42" fmla="*/ 2594 h 3530"/>
              <a:gd name="connsiteX43" fmla="*/ 45 w 5155"/>
              <a:gd name="connsiteY43" fmla="*/ 2713 h 3530"/>
              <a:gd name="connsiteX44" fmla="*/ 93 w 5155"/>
              <a:gd name="connsiteY44" fmla="*/ 2834 h 3530"/>
              <a:gd name="connsiteX45" fmla="*/ 142 w 5155"/>
              <a:gd name="connsiteY45" fmla="*/ 2954 h 3530"/>
              <a:gd name="connsiteX46" fmla="*/ 193 w 5155"/>
              <a:gd name="connsiteY46" fmla="*/ 3072 h 3530"/>
              <a:gd name="connsiteX47" fmla="*/ 247 w 5155"/>
              <a:gd name="connsiteY47" fmla="*/ 3189 h 3530"/>
              <a:gd name="connsiteX48" fmla="*/ 303 w 5155"/>
              <a:gd name="connsiteY48" fmla="*/ 3306 h 3530"/>
              <a:gd name="connsiteX49" fmla="*/ 359 w 5155"/>
              <a:gd name="connsiteY49" fmla="*/ 3419 h 3530"/>
              <a:gd name="connsiteX50" fmla="*/ 419 w 5155"/>
              <a:gd name="connsiteY50" fmla="*/ 3530 h 3530"/>
              <a:gd name="connsiteX51" fmla="*/ 3761 w 5155"/>
              <a:gd name="connsiteY51" fmla="*/ 3530 h 3530"/>
              <a:gd name="connsiteX52" fmla="*/ 3761 w 5155"/>
              <a:gd name="connsiteY52" fmla="*/ 3530 h 3530"/>
              <a:gd name="connsiteX53" fmla="*/ 3833 w 5155"/>
              <a:gd name="connsiteY53" fmla="*/ 3460 h 3530"/>
              <a:gd name="connsiteX54" fmla="*/ 3901 w 5155"/>
              <a:gd name="connsiteY54" fmla="*/ 3391 h 3530"/>
              <a:gd name="connsiteX55" fmla="*/ 3967 w 5155"/>
              <a:gd name="connsiteY55" fmla="*/ 3322 h 3530"/>
              <a:gd name="connsiteX56" fmla="*/ 4030 w 5155"/>
              <a:gd name="connsiteY56" fmla="*/ 3255 h 3530"/>
              <a:gd name="connsiteX57" fmla="*/ 4090 w 5155"/>
              <a:gd name="connsiteY57" fmla="*/ 3187 h 3530"/>
              <a:gd name="connsiteX58" fmla="*/ 4148 w 5155"/>
              <a:gd name="connsiteY58" fmla="*/ 3122 h 3530"/>
              <a:gd name="connsiteX59" fmla="*/ 4205 w 5155"/>
              <a:gd name="connsiteY59" fmla="*/ 3056 h 3530"/>
              <a:gd name="connsiteX60" fmla="*/ 4257 w 5155"/>
              <a:gd name="connsiteY60" fmla="*/ 2991 h 3530"/>
              <a:gd name="connsiteX61" fmla="*/ 4310 w 5155"/>
              <a:gd name="connsiteY61" fmla="*/ 2927 h 3530"/>
              <a:gd name="connsiteX62" fmla="*/ 4359 w 5155"/>
              <a:gd name="connsiteY62" fmla="*/ 2863 h 3530"/>
              <a:gd name="connsiteX63" fmla="*/ 4407 w 5155"/>
              <a:gd name="connsiteY63" fmla="*/ 2799 h 3530"/>
              <a:gd name="connsiteX64" fmla="*/ 4452 w 5155"/>
              <a:gd name="connsiteY64" fmla="*/ 2736 h 3530"/>
              <a:gd name="connsiteX65" fmla="*/ 4497 w 5155"/>
              <a:gd name="connsiteY65" fmla="*/ 2671 h 3530"/>
              <a:gd name="connsiteX66" fmla="*/ 4539 w 5155"/>
              <a:gd name="connsiteY66" fmla="*/ 2609 h 3530"/>
              <a:gd name="connsiteX67" fmla="*/ 4581 w 5155"/>
              <a:gd name="connsiteY67" fmla="*/ 2544 h 3530"/>
              <a:gd name="connsiteX68" fmla="*/ 4621 w 5155"/>
              <a:gd name="connsiteY68" fmla="*/ 2480 h 3530"/>
              <a:gd name="connsiteX69" fmla="*/ 4621 w 5155"/>
              <a:gd name="connsiteY69" fmla="*/ 2480 h 3530"/>
              <a:gd name="connsiteX70" fmla="*/ 4679 w 5155"/>
              <a:gd name="connsiteY70" fmla="*/ 2383 h 3530"/>
              <a:gd name="connsiteX71" fmla="*/ 4733 w 5155"/>
              <a:gd name="connsiteY71" fmla="*/ 2287 h 3530"/>
              <a:gd name="connsiteX72" fmla="*/ 4784 w 5155"/>
              <a:gd name="connsiteY72" fmla="*/ 2194 h 3530"/>
              <a:gd name="connsiteX73" fmla="*/ 4830 w 5155"/>
              <a:gd name="connsiteY73" fmla="*/ 2103 h 3530"/>
              <a:gd name="connsiteX74" fmla="*/ 4875 w 5155"/>
              <a:gd name="connsiteY74" fmla="*/ 2015 h 3530"/>
              <a:gd name="connsiteX75" fmla="*/ 4916 w 5155"/>
              <a:gd name="connsiteY75" fmla="*/ 1928 h 3530"/>
              <a:gd name="connsiteX76" fmla="*/ 4952 w 5155"/>
              <a:gd name="connsiteY76" fmla="*/ 1846 h 3530"/>
              <a:gd name="connsiteX77" fmla="*/ 4986 w 5155"/>
              <a:gd name="connsiteY77" fmla="*/ 1766 h 3530"/>
              <a:gd name="connsiteX78" fmla="*/ 5017 w 5155"/>
              <a:gd name="connsiteY78" fmla="*/ 1692 h 3530"/>
              <a:gd name="connsiteX79" fmla="*/ 5044 w 5155"/>
              <a:gd name="connsiteY79" fmla="*/ 1620 h 3530"/>
              <a:gd name="connsiteX80" fmla="*/ 5070 w 5155"/>
              <a:gd name="connsiteY80" fmla="*/ 1552 h 3530"/>
              <a:gd name="connsiteX81" fmla="*/ 5092 w 5155"/>
              <a:gd name="connsiteY81" fmla="*/ 1490 h 3530"/>
              <a:gd name="connsiteX82" fmla="*/ 5128 w 5155"/>
              <a:gd name="connsiteY82" fmla="*/ 1379 h 3530"/>
              <a:gd name="connsiteX83" fmla="*/ 5155 w 5155"/>
              <a:gd name="connsiteY83" fmla="*/ 1289 h 3530"/>
              <a:gd name="connsiteX84" fmla="*/ 5155 w 5155"/>
              <a:gd name="connsiteY84" fmla="*/ 721 h 3530"/>
              <a:gd name="connsiteX85" fmla="*/ 5155 w 5155"/>
              <a:gd name="connsiteY85" fmla="*/ 721 h 3530"/>
              <a:gd name="connsiteX86" fmla="*/ 4814 w 5155"/>
              <a:gd name="connsiteY86" fmla="*/ 656 h 3530"/>
              <a:gd name="connsiteX87" fmla="*/ 4622 w 5155"/>
              <a:gd name="connsiteY87" fmla="*/ 612 h 3530"/>
              <a:gd name="connsiteX88" fmla="*/ 4522 w 5155"/>
              <a:gd name="connsiteY88" fmla="*/ 586 h 3530"/>
              <a:gd name="connsiteX89" fmla="*/ 4419 w 5155"/>
              <a:gd name="connsiteY89" fmla="*/ 558 h 3530"/>
              <a:gd name="connsiteX90" fmla="*/ 4313 w 5155"/>
              <a:gd name="connsiteY90" fmla="*/ 526 h 3530"/>
              <a:gd name="connsiteX91" fmla="*/ 4204 w 5155"/>
              <a:gd name="connsiteY91" fmla="*/ 492 h 3530"/>
              <a:gd name="connsiteX92" fmla="*/ 4093 w 5155"/>
              <a:gd name="connsiteY92" fmla="*/ 455 h 3530"/>
              <a:gd name="connsiteX93" fmla="*/ 3978 w 5155"/>
              <a:gd name="connsiteY93" fmla="*/ 414 h 3530"/>
              <a:gd name="connsiteX94" fmla="*/ 3861 w 5155"/>
              <a:gd name="connsiteY94" fmla="*/ 371 h 3530"/>
              <a:gd name="connsiteX95" fmla="*/ 3743 w 5155"/>
              <a:gd name="connsiteY95" fmla="*/ 323 h 3530"/>
              <a:gd name="connsiteX96" fmla="*/ 3622 w 5155"/>
              <a:gd name="connsiteY96" fmla="*/ 274 h 3530"/>
              <a:gd name="connsiteX97" fmla="*/ 3499 w 5155"/>
              <a:gd name="connsiteY97" fmla="*/ 218 h 3530"/>
              <a:gd name="connsiteX98" fmla="*/ 3499 w 5155"/>
              <a:gd name="connsiteY98" fmla="*/ 218 h 3530"/>
              <a:gd name="connsiteX0" fmla="*/ 3499 w 5174"/>
              <a:gd name="connsiteY0" fmla="*/ 1065 h 4377"/>
              <a:gd name="connsiteX1" fmla="*/ 3499 w 5174"/>
              <a:gd name="connsiteY1" fmla="*/ 1065 h 4377"/>
              <a:gd name="connsiteX2" fmla="*/ 3378 w 5174"/>
              <a:gd name="connsiteY2" fmla="*/ 1010 h 4377"/>
              <a:gd name="connsiteX3" fmla="*/ 3261 w 5174"/>
              <a:gd name="connsiteY3" fmla="*/ 956 h 4377"/>
              <a:gd name="connsiteX4" fmla="*/ 3151 w 5174"/>
              <a:gd name="connsiteY4" fmla="*/ 901 h 4377"/>
              <a:gd name="connsiteX5" fmla="*/ 3044 w 5174"/>
              <a:gd name="connsiteY5" fmla="*/ 847 h 4377"/>
              <a:gd name="connsiteX6" fmla="*/ 3044 w 5174"/>
              <a:gd name="connsiteY6" fmla="*/ 847 h 4377"/>
              <a:gd name="connsiteX7" fmla="*/ 2997 w 5174"/>
              <a:gd name="connsiteY7" fmla="*/ 868 h 4377"/>
              <a:gd name="connsiteX8" fmla="*/ 2997 w 5174"/>
              <a:gd name="connsiteY8" fmla="*/ 868 h 4377"/>
              <a:gd name="connsiteX9" fmla="*/ 2878 w 5174"/>
              <a:gd name="connsiteY9" fmla="*/ 922 h 4377"/>
              <a:gd name="connsiteX10" fmla="*/ 2760 w 5174"/>
              <a:gd name="connsiteY10" fmla="*/ 978 h 4377"/>
              <a:gd name="connsiteX11" fmla="*/ 2642 w 5174"/>
              <a:gd name="connsiteY11" fmla="*/ 1035 h 4377"/>
              <a:gd name="connsiteX12" fmla="*/ 2525 w 5174"/>
              <a:gd name="connsiteY12" fmla="*/ 1097 h 4377"/>
              <a:gd name="connsiteX13" fmla="*/ 2407 w 5174"/>
              <a:gd name="connsiteY13" fmla="*/ 1159 h 4377"/>
              <a:gd name="connsiteX14" fmla="*/ 2292 w 5174"/>
              <a:gd name="connsiteY14" fmla="*/ 1224 h 4377"/>
              <a:gd name="connsiteX15" fmla="*/ 2175 w 5174"/>
              <a:gd name="connsiteY15" fmla="*/ 1290 h 4377"/>
              <a:gd name="connsiteX16" fmla="*/ 2062 w 5174"/>
              <a:gd name="connsiteY16" fmla="*/ 1358 h 4377"/>
              <a:gd name="connsiteX17" fmla="*/ 1949 w 5174"/>
              <a:gd name="connsiteY17" fmla="*/ 1429 h 4377"/>
              <a:gd name="connsiteX18" fmla="*/ 1837 w 5174"/>
              <a:gd name="connsiteY18" fmla="*/ 1500 h 4377"/>
              <a:gd name="connsiteX19" fmla="*/ 1728 w 5174"/>
              <a:gd name="connsiteY19" fmla="*/ 1574 h 4377"/>
              <a:gd name="connsiteX20" fmla="*/ 1622 w 5174"/>
              <a:gd name="connsiteY20" fmla="*/ 1649 h 4377"/>
              <a:gd name="connsiteX21" fmla="*/ 1517 w 5174"/>
              <a:gd name="connsiteY21" fmla="*/ 1725 h 4377"/>
              <a:gd name="connsiteX22" fmla="*/ 1415 w 5174"/>
              <a:gd name="connsiteY22" fmla="*/ 1803 h 4377"/>
              <a:gd name="connsiteX23" fmla="*/ 1315 w 5174"/>
              <a:gd name="connsiteY23" fmla="*/ 1883 h 4377"/>
              <a:gd name="connsiteX24" fmla="*/ 1219 w 5174"/>
              <a:gd name="connsiteY24" fmla="*/ 1963 h 4377"/>
              <a:gd name="connsiteX25" fmla="*/ 1219 w 5174"/>
              <a:gd name="connsiteY25" fmla="*/ 1963 h 4377"/>
              <a:gd name="connsiteX26" fmla="*/ 1110 w 5174"/>
              <a:gd name="connsiteY26" fmla="*/ 2060 h 4377"/>
              <a:gd name="connsiteX27" fmla="*/ 1006 w 5174"/>
              <a:gd name="connsiteY27" fmla="*/ 2156 h 4377"/>
              <a:gd name="connsiteX28" fmla="*/ 905 w 5174"/>
              <a:gd name="connsiteY28" fmla="*/ 2251 h 4377"/>
              <a:gd name="connsiteX29" fmla="*/ 811 w 5174"/>
              <a:gd name="connsiteY29" fmla="*/ 2347 h 4377"/>
              <a:gd name="connsiteX30" fmla="*/ 721 w 5174"/>
              <a:gd name="connsiteY30" fmla="*/ 2444 h 4377"/>
              <a:gd name="connsiteX31" fmla="*/ 635 w 5174"/>
              <a:gd name="connsiteY31" fmla="*/ 2539 h 4377"/>
              <a:gd name="connsiteX32" fmla="*/ 554 w 5174"/>
              <a:gd name="connsiteY32" fmla="*/ 2634 h 4377"/>
              <a:gd name="connsiteX33" fmla="*/ 476 w 5174"/>
              <a:gd name="connsiteY33" fmla="*/ 2729 h 4377"/>
              <a:gd name="connsiteX34" fmla="*/ 404 w 5174"/>
              <a:gd name="connsiteY34" fmla="*/ 2821 h 4377"/>
              <a:gd name="connsiteX35" fmla="*/ 334 w 5174"/>
              <a:gd name="connsiteY35" fmla="*/ 2914 h 4377"/>
              <a:gd name="connsiteX36" fmla="*/ 270 w 5174"/>
              <a:gd name="connsiteY36" fmla="*/ 3005 h 4377"/>
              <a:gd name="connsiteX37" fmla="*/ 208 w 5174"/>
              <a:gd name="connsiteY37" fmla="*/ 3095 h 4377"/>
              <a:gd name="connsiteX38" fmla="*/ 151 w 5174"/>
              <a:gd name="connsiteY38" fmla="*/ 3185 h 4377"/>
              <a:gd name="connsiteX39" fmla="*/ 98 w 5174"/>
              <a:gd name="connsiteY39" fmla="*/ 3272 h 4377"/>
              <a:gd name="connsiteX40" fmla="*/ 47 w 5174"/>
              <a:gd name="connsiteY40" fmla="*/ 3357 h 4377"/>
              <a:gd name="connsiteX41" fmla="*/ 0 w 5174"/>
              <a:gd name="connsiteY41" fmla="*/ 3441 h 4377"/>
              <a:gd name="connsiteX42" fmla="*/ 0 w 5174"/>
              <a:gd name="connsiteY42" fmla="*/ 3441 h 4377"/>
              <a:gd name="connsiteX43" fmla="*/ 45 w 5174"/>
              <a:gd name="connsiteY43" fmla="*/ 3560 h 4377"/>
              <a:gd name="connsiteX44" fmla="*/ 93 w 5174"/>
              <a:gd name="connsiteY44" fmla="*/ 3681 h 4377"/>
              <a:gd name="connsiteX45" fmla="*/ 142 w 5174"/>
              <a:gd name="connsiteY45" fmla="*/ 3801 h 4377"/>
              <a:gd name="connsiteX46" fmla="*/ 193 w 5174"/>
              <a:gd name="connsiteY46" fmla="*/ 3919 h 4377"/>
              <a:gd name="connsiteX47" fmla="*/ 247 w 5174"/>
              <a:gd name="connsiteY47" fmla="*/ 4036 h 4377"/>
              <a:gd name="connsiteX48" fmla="*/ 303 w 5174"/>
              <a:gd name="connsiteY48" fmla="*/ 4153 h 4377"/>
              <a:gd name="connsiteX49" fmla="*/ 359 w 5174"/>
              <a:gd name="connsiteY49" fmla="*/ 4266 h 4377"/>
              <a:gd name="connsiteX50" fmla="*/ 419 w 5174"/>
              <a:gd name="connsiteY50" fmla="*/ 4377 h 4377"/>
              <a:gd name="connsiteX51" fmla="*/ 3761 w 5174"/>
              <a:gd name="connsiteY51" fmla="*/ 4377 h 4377"/>
              <a:gd name="connsiteX52" fmla="*/ 3761 w 5174"/>
              <a:gd name="connsiteY52" fmla="*/ 4377 h 4377"/>
              <a:gd name="connsiteX53" fmla="*/ 3833 w 5174"/>
              <a:gd name="connsiteY53" fmla="*/ 4307 h 4377"/>
              <a:gd name="connsiteX54" fmla="*/ 3901 w 5174"/>
              <a:gd name="connsiteY54" fmla="*/ 4238 h 4377"/>
              <a:gd name="connsiteX55" fmla="*/ 3967 w 5174"/>
              <a:gd name="connsiteY55" fmla="*/ 4169 h 4377"/>
              <a:gd name="connsiteX56" fmla="*/ 4030 w 5174"/>
              <a:gd name="connsiteY56" fmla="*/ 4102 h 4377"/>
              <a:gd name="connsiteX57" fmla="*/ 4090 w 5174"/>
              <a:gd name="connsiteY57" fmla="*/ 4034 h 4377"/>
              <a:gd name="connsiteX58" fmla="*/ 4148 w 5174"/>
              <a:gd name="connsiteY58" fmla="*/ 3969 h 4377"/>
              <a:gd name="connsiteX59" fmla="*/ 4205 w 5174"/>
              <a:gd name="connsiteY59" fmla="*/ 3903 h 4377"/>
              <a:gd name="connsiteX60" fmla="*/ 4257 w 5174"/>
              <a:gd name="connsiteY60" fmla="*/ 3838 h 4377"/>
              <a:gd name="connsiteX61" fmla="*/ 4310 w 5174"/>
              <a:gd name="connsiteY61" fmla="*/ 3774 h 4377"/>
              <a:gd name="connsiteX62" fmla="*/ 4359 w 5174"/>
              <a:gd name="connsiteY62" fmla="*/ 3710 h 4377"/>
              <a:gd name="connsiteX63" fmla="*/ 4407 w 5174"/>
              <a:gd name="connsiteY63" fmla="*/ 3646 h 4377"/>
              <a:gd name="connsiteX64" fmla="*/ 4452 w 5174"/>
              <a:gd name="connsiteY64" fmla="*/ 3583 h 4377"/>
              <a:gd name="connsiteX65" fmla="*/ 4497 w 5174"/>
              <a:gd name="connsiteY65" fmla="*/ 3518 h 4377"/>
              <a:gd name="connsiteX66" fmla="*/ 4539 w 5174"/>
              <a:gd name="connsiteY66" fmla="*/ 3456 h 4377"/>
              <a:gd name="connsiteX67" fmla="*/ 4581 w 5174"/>
              <a:gd name="connsiteY67" fmla="*/ 3391 h 4377"/>
              <a:gd name="connsiteX68" fmla="*/ 4621 w 5174"/>
              <a:gd name="connsiteY68" fmla="*/ 3327 h 4377"/>
              <a:gd name="connsiteX69" fmla="*/ 4621 w 5174"/>
              <a:gd name="connsiteY69" fmla="*/ 3327 h 4377"/>
              <a:gd name="connsiteX70" fmla="*/ 4679 w 5174"/>
              <a:gd name="connsiteY70" fmla="*/ 3230 h 4377"/>
              <a:gd name="connsiteX71" fmla="*/ 4733 w 5174"/>
              <a:gd name="connsiteY71" fmla="*/ 3134 h 4377"/>
              <a:gd name="connsiteX72" fmla="*/ 4784 w 5174"/>
              <a:gd name="connsiteY72" fmla="*/ 3041 h 4377"/>
              <a:gd name="connsiteX73" fmla="*/ 4830 w 5174"/>
              <a:gd name="connsiteY73" fmla="*/ 2950 h 4377"/>
              <a:gd name="connsiteX74" fmla="*/ 4875 w 5174"/>
              <a:gd name="connsiteY74" fmla="*/ 2862 h 4377"/>
              <a:gd name="connsiteX75" fmla="*/ 4916 w 5174"/>
              <a:gd name="connsiteY75" fmla="*/ 2775 h 4377"/>
              <a:gd name="connsiteX76" fmla="*/ 4952 w 5174"/>
              <a:gd name="connsiteY76" fmla="*/ 2693 h 4377"/>
              <a:gd name="connsiteX77" fmla="*/ 4986 w 5174"/>
              <a:gd name="connsiteY77" fmla="*/ 2613 h 4377"/>
              <a:gd name="connsiteX78" fmla="*/ 5017 w 5174"/>
              <a:gd name="connsiteY78" fmla="*/ 2539 h 4377"/>
              <a:gd name="connsiteX79" fmla="*/ 5044 w 5174"/>
              <a:gd name="connsiteY79" fmla="*/ 2467 h 4377"/>
              <a:gd name="connsiteX80" fmla="*/ 5070 w 5174"/>
              <a:gd name="connsiteY80" fmla="*/ 2399 h 4377"/>
              <a:gd name="connsiteX81" fmla="*/ 5092 w 5174"/>
              <a:gd name="connsiteY81" fmla="*/ 2337 h 4377"/>
              <a:gd name="connsiteX82" fmla="*/ 5128 w 5174"/>
              <a:gd name="connsiteY82" fmla="*/ 2226 h 4377"/>
              <a:gd name="connsiteX83" fmla="*/ 5155 w 5174"/>
              <a:gd name="connsiteY83" fmla="*/ 2136 h 4377"/>
              <a:gd name="connsiteX84" fmla="*/ 5155 w 5174"/>
              <a:gd name="connsiteY84" fmla="*/ 1568 h 4377"/>
              <a:gd name="connsiteX85" fmla="*/ 5155 w 5174"/>
              <a:gd name="connsiteY85" fmla="*/ 1568 h 4377"/>
              <a:gd name="connsiteX86" fmla="*/ 5174 w 5174"/>
              <a:gd name="connsiteY86" fmla="*/ 18 h 4377"/>
              <a:gd name="connsiteX87" fmla="*/ 4622 w 5174"/>
              <a:gd name="connsiteY87" fmla="*/ 1459 h 4377"/>
              <a:gd name="connsiteX88" fmla="*/ 4522 w 5174"/>
              <a:gd name="connsiteY88" fmla="*/ 1433 h 4377"/>
              <a:gd name="connsiteX89" fmla="*/ 4419 w 5174"/>
              <a:gd name="connsiteY89" fmla="*/ 1405 h 4377"/>
              <a:gd name="connsiteX90" fmla="*/ 4313 w 5174"/>
              <a:gd name="connsiteY90" fmla="*/ 1373 h 4377"/>
              <a:gd name="connsiteX91" fmla="*/ 4204 w 5174"/>
              <a:gd name="connsiteY91" fmla="*/ 1339 h 4377"/>
              <a:gd name="connsiteX92" fmla="*/ 4093 w 5174"/>
              <a:gd name="connsiteY92" fmla="*/ 1302 h 4377"/>
              <a:gd name="connsiteX93" fmla="*/ 3978 w 5174"/>
              <a:gd name="connsiteY93" fmla="*/ 1261 h 4377"/>
              <a:gd name="connsiteX94" fmla="*/ 3861 w 5174"/>
              <a:gd name="connsiteY94" fmla="*/ 1218 h 4377"/>
              <a:gd name="connsiteX95" fmla="*/ 3743 w 5174"/>
              <a:gd name="connsiteY95" fmla="*/ 1170 h 4377"/>
              <a:gd name="connsiteX96" fmla="*/ 3622 w 5174"/>
              <a:gd name="connsiteY96" fmla="*/ 1121 h 4377"/>
              <a:gd name="connsiteX97" fmla="*/ 3499 w 5174"/>
              <a:gd name="connsiteY97" fmla="*/ 1065 h 4377"/>
              <a:gd name="connsiteX98" fmla="*/ 3499 w 5174"/>
              <a:gd name="connsiteY98" fmla="*/ 1065 h 4377"/>
              <a:gd name="connsiteX0" fmla="*/ 3499 w 5174"/>
              <a:gd name="connsiteY0" fmla="*/ 1069 h 4381"/>
              <a:gd name="connsiteX1" fmla="*/ 3499 w 5174"/>
              <a:gd name="connsiteY1" fmla="*/ 1069 h 4381"/>
              <a:gd name="connsiteX2" fmla="*/ 3378 w 5174"/>
              <a:gd name="connsiteY2" fmla="*/ 1014 h 4381"/>
              <a:gd name="connsiteX3" fmla="*/ 3261 w 5174"/>
              <a:gd name="connsiteY3" fmla="*/ 960 h 4381"/>
              <a:gd name="connsiteX4" fmla="*/ 3151 w 5174"/>
              <a:gd name="connsiteY4" fmla="*/ 905 h 4381"/>
              <a:gd name="connsiteX5" fmla="*/ 3044 w 5174"/>
              <a:gd name="connsiteY5" fmla="*/ 851 h 4381"/>
              <a:gd name="connsiteX6" fmla="*/ 3044 w 5174"/>
              <a:gd name="connsiteY6" fmla="*/ 851 h 4381"/>
              <a:gd name="connsiteX7" fmla="*/ 2997 w 5174"/>
              <a:gd name="connsiteY7" fmla="*/ 872 h 4381"/>
              <a:gd name="connsiteX8" fmla="*/ 2997 w 5174"/>
              <a:gd name="connsiteY8" fmla="*/ 872 h 4381"/>
              <a:gd name="connsiteX9" fmla="*/ 2878 w 5174"/>
              <a:gd name="connsiteY9" fmla="*/ 926 h 4381"/>
              <a:gd name="connsiteX10" fmla="*/ 2760 w 5174"/>
              <a:gd name="connsiteY10" fmla="*/ 982 h 4381"/>
              <a:gd name="connsiteX11" fmla="*/ 2642 w 5174"/>
              <a:gd name="connsiteY11" fmla="*/ 1039 h 4381"/>
              <a:gd name="connsiteX12" fmla="*/ 2525 w 5174"/>
              <a:gd name="connsiteY12" fmla="*/ 1101 h 4381"/>
              <a:gd name="connsiteX13" fmla="*/ 2407 w 5174"/>
              <a:gd name="connsiteY13" fmla="*/ 1163 h 4381"/>
              <a:gd name="connsiteX14" fmla="*/ 2292 w 5174"/>
              <a:gd name="connsiteY14" fmla="*/ 1228 h 4381"/>
              <a:gd name="connsiteX15" fmla="*/ 2175 w 5174"/>
              <a:gd name="connsiteY15" fmla="*/ 1294 h 4381"/>
              <a:gd name="connsiteX16" fmla="*/ 2062 w 5174"/>
              <a:gd name="connsiteY16" fmla="*/ 1362 h 4381"/>
              <a:gd name="connsiteX17" fmla="*/ 1949 w 5174"/>
              <a:gd name="connsiteY17" fmla="*/ 1433 h 4381"/>
              <a:gd name="connsiteX18" fmla="*/ 1837 w 5174"/>
              <a:gd name="connsiteY18" fmla="*/ 1504 h 4381"/>
              <a:gd name="connsiteX19" fmla="*/ 1728 w 5174"/>
              <a:gd name="connsiteY19" fmla="*/ 1578 h 4381"/>
              <a:gd name="connsiteX20" fmla="*/ 1622 w 5174"/>
              <a:gd name="connsiteY20" fmla="*/ 1653 h 4381"/>
              <a:gd name="connsiteX21" fmla="*/ 1517 w 5174"/>
              <a:gd name="connsiteY21" fmla="*/ 1729 h 4381"/>
              <a:gd name="connsiteX22" fmla="*/ 1415 w 5174"/>
              <a:gd name="connsiteY22" fmla="*/ 1807 h 4381"/>
              <a:gd name="connsiteX23" fmla="*/ 1315 w 5174"/>
              <a:gd name="connsiteY23" fmla="*/ 1887 h 4381"/>
              <a:gd name="connsiteX24" fmla="*/ 1219 w 5174"/>
              <a:gd name="connsiteY24" fmla="*/ 1967 h 4381"/>
              <a:gd name="connsiteX25" fmla="*/ 1219 w 5174"/>
              <a:gd name="connsiteY25" fmla="*/ 1967 h 4381"/>
              <a:gd name="connsiteX26" fmla="*/ 1110 w 5174"/>
              <a:gd name="connsiteY26" fmla="*/ 2064 h 4381"/>
              <a:gd name="connsiteX27" fmla="*/ 1006 w 5174"/>
              <a:gd name="connsiteY27" fmla="*/ 2160 h 4381"/>
              <a:gd name="connsiteX28" fmla="*/ 905 w 5174"/>
              <a:gd name="connsiteY28" fmla="*/ 2255 h 4381"/>
              <a:gd name="connsiteX29" fmla="*/ 811 w 5174"/>
              <a:gd name="connsiteY29" fmla="*/ 2351 h 4381"/>
              <a:gd name="connsiteX30" fmla="*/ 721 w 5174"/>
              <a:gd name="connsiteY30" fmla="*/ 2448 h 4381"/>
              <a:gd name="connsiteX31" fmla="*/ 635 w 5174"/>
              <a:gd name="connsiteY31" fmla="*/ 2543 h 4381"/>
              <a:gd name="connsiteX32" fmla="*/ 554 w 5174"/>
              <a:gd name="connsiteY32" fmla="*/ 2638 h 4381"/>
              <a:gd name="connsiteX33" fmla="*/ 476 w 5174"/>
              <a:gd name="connsiteY33" fmla="*/ 2733 h 4381"/>
              <a:gd name="connsiteX34" fmla="*/ 404 w 5174"/>
              <a:gd name="connsiteY34" fmla="*/ 2825 h 4381"/>
              <a:gd name="connsiteX35" fmla="*/ 334 w 5174"/>
              <a:gd name="connsiteY35" fmla="*/ 2918 h 4381"/>
              <a:gd name="connsiteX36" fmla="*/ 270 w 5174"/>
              <a:gd name="connsiteY36" fmla="*/ 3009 h 4381"/>
              <a:gd name="connsiteX37" fmla="*/ 208 w 5174"/>
              <a:gd name="connsiteY37" fmla="*/ 3099 h 4381"/>
              <a:gd name="connsiteX38" fmla="*/ 151 w 5174"/>
              <a:gd name="connsiteY38" fmla="*/ 3189 h 4381"/>
              <a:gd name="connsiteX39" fmla="*/ 98 w 5174"/>
              <a:gd name="connsiteY39" fmla="*/ 3276 h 4381"/>
              <a:gd name="connsiteX40" fmla="*/ 47 w 5174"/>
              <a:gd name="connsiteY40" fmla="*/ 3361 h 4381"/>
              <a:gd name="connsiteX41" fmla="*/ 0 w 5174"/>
              <a:gd name="connsiteY41" fmla="*/ 3445 h 4381"/>
              <a:gd name="connsiteX42" fmla="*/ 0 w 5174"/>
              <a:gd name="connsiteY42" fmla="*/ 3445 h 4381"/>
              <a:gd name="connsiteX43" fmla="*/ 45 w 5174"/>
              <a:gd name="connsiteY43" fmla="*/ 3564 h 4381"/>
              <a:gd name="connsiteX44" fmla="*/ 93 w 5174"/>
              <a:gd name="connsiteY44" fmla="*/ 3685 h 4381"/>
              <a:gd name="connsiteX45" fmla="*/ 142 w 5174"/>
              <a:gd name="connsiteY45" fmla="*/ 3805 h 4381"/>
              <a:gd name="connsiteX46" fmla="*/ 193 w 5174"/>
              <a:gd name="connsiteY46" fmla="*/ 3923 h 4381"/>
              <a:gd name="connsiteX47" fmla="*/ 247 w 5174"/>
              <a:gd name="connsiteY47" fmla="*/ 4040 h 4381"/>
              <a:gd name="connsiteX48" fmla="*/ 303 w 5174"/>
              <a:gd name="connsiteY48" fmla="*/ 4157 h 4381"/>
              <a:gd name="connsiteX49" fmla="*/ 359 w 5174"/>
              <a:gd name="connsiteY49" fmla="*/ 4270 h 4381"/>
              <a:gd name="connsiteX50" fmla="*/ 419 w 5174"/>
              <a:gd name="connsiteY50" fmla="*/ 4381 h 4381"/>
              <a:gd name="connsiteX51" fmla="*/ 3761 w 5174"/>
              <a:gd name="connsiteY51" fmla="*/ 4381 h 4381"/>
              <a:gd name="connsiteX52" fmla="*/ 3761 w 5174"/>
              <a:gd name="connsiteY52" fmla="*/ 4381 h 4381"/>
              <a:gd name="connsiteX53" fmla="*/ 3833 w 5174"/>
              <a:gd name="connsiteY53" fmla="*/ 4311 h 4381"/>
              <a:gd name="connsiteX54" fmla="*/ 3901 w 5174"/>
              <a:gd name="connsiteY54" fmla="*/ 4242 h 4381"/>
              <a:gd name="connsiteX55" fmla="*/ 3967 w 5174"/>
              <a:gd name="connsiteY55" fmla="*/ 4173 h 4381"/>
              <a:gd name="connsiteX56" fmla="*/ 4030 w 5174"/>
              <a:gd name="connsiteY56" fmla="*/ 4106 h 4381"/>
              <a:gd name="connsiteX57" fmla="*/ 4090 w 5174"/>
              <a:gd name="connsiteY57" fmla="*/ 4038 h 4381"/>
              <a:gd name="connsiteX58" fmla="*/ 4148 w 5174"/>
              <a:gd name="connsiteY58" fmla="*/ 3973 h 4381"/>
              <a:gd name="connsiteX59" fmla="*/ 4205 w 5174"/>
              <a:gd name="connsiteY59" fmla="*/ 3907 h 4381"/>
              <a:gd name="connsiteX60" fmla="*/ 4257 w 5174"/>
              <a:gd name="connsiteY60" fmla="*/ 3842 h 4381"/>
              <a:gd name="connsiteX61" fmla="*/ 4310 w 5174"/>
              <a:gd name="connsiteY61" fmla="*/ 3778 h 4381"/>
              <a:gd name="connsiteX62" fmla="*/ 4359 w 5174"/>
              <a:gd name="connsiteY62" fmla="*/ 3714 h 4381"/>
              <a:gd name="connsiteX63" fmla="*/ 4407 w 5174"/>
              <a:gd name="connsiteY63" fmla="*/ 3650 h 4381"/>
              <a:gd name="connsiteX64" fmla="*/ 4452 w 5174"/>
              <a:gd name="connsiteY64" fmla="*/ 3587 h 4381"/>
              <a:gd name="connsiteX65" fmla="*/ 4497 w 5174"/>
              <a:gd name="connsiteY65" fmla="*/ 3522 h 4381"/>
              <a:gd name="connsiteX66" fmla="*/ 4539 w 5174"/>
              <a:gd name="connsiteY66" fmla="*/ 3460 h 4381"/>
              <a:gd name="connsiteX67" fmla="*/ 4581 w 5174"/>
              <a:gd name="connsiteY67" fmla="*/ 3395 h 4381"/>
              <a:gd name="connsiteX68" fmla="*/ 4621 w 5174"/>
              <a:gd name="connsiteY68" fmla="*/ 3331 h 4381"/>
              <a:gd name="connsiteX69" fmla="*/ 4621 w 5174"/>
              <a:gd name="connsiteY69" fmla="*/ 3331 h 4381"/>
              <a:gd name="connsiteX70" fmla="*/ 4679 w 5174"/>
              <a:gd name="connsiteY70" fmla="*/ 3234 h 4381"/>
              <a:gd name="connsiteX71" fmla="*/ 4733 w 5174"/>
              <a:gd name="connsiteY71" fmla="*/ 3138 h 4381"/>
              <a:gd name="connsiteX72" fmla="*/ 4784 w 5174"/>
              <a:gd name="connsiteY72" fmla="*/ 3045 h 4381"/>
              <a:gd name="connsiteX73" fmla="*/ 4830 w 5174"/>
              <a:gd name="connsiteY73" fmla="*/ 2954 h 4381"/>
              <a:gd name="connsiteX74" fmla="*/ 4875 w 5174"/>
              <a:gd name="connsiteY74" fmla="*/ 2866 h 4381"/>
              <a:gd name="connsiteX75" fmla="*/ 4916 w 5174"/>
              <a:gd name="connsiteY75" fmla="*/ 2779 h 4381"/>
              <a:gd name="connsiteX76" fmla="*/ 4952 w 5174"/>
              <a:gd name="connsiteY76" fmla="*/ 2697 h 4381"/>
              <a:gd name="connsiteX77" fmla="*/ 4986 w 5174"/>
              <a:gd name="connsiteY77" fmla="*/ 2617 h 4381"/>
              <a:gd name="connsiteX78" fmla="*/ 5017 w 5174"/>
              <a:gd name="connsiteY78" fmla="*/ 2543 h 4381"/>
              <a:gd name="connsiteX79" fmla="*/ 5044 w 5174"/>
              <a:gd name="connsiteY79" fmla="*/ 2471 h 4381"/>
              <a:gd name="connsiteX80" fmla="*/ 5070 w 5174"/>
              <a:gd name="connsiteY80" fmla="*/ 2403 h 4381"/>
              <a:gd name="connsiteX81" fmla="*/ 5092 w 5174"/>
              <a:gd name="connsiteY81" fmla="*/ 2341 h 4381"/>
              <a:gd name="connsiteX82" fmla="*/ 5128 w 5174"/>
              <a:gd name="connsiteY82" fmla="*/ 2230 h 4381"/>
              <a:gd name="connsiteX83" fmla="*/ 5155 w 5174"/>
              <a:gd name="connsiteY83" fmla="*/ 2140 h 4381"/>
              <a:gd name="connsiteX84" fmla="*/ 5155 w 5174"/>
              <a:gd name="connsiteY84" fmla="*/ 1572 h 4381"/>
              <a:gd name="connsiteX85" fmla="*/ 5155 w 5174"/>
              <a:gd name="connsiteY85" fmla="*/ 1572 h 4381"/>
              <a:gd name="connsiteX86" fmla="*/ 5174 w 5174"/>
              <a:gd name="connsiteY86" fmla="*/ 22 h 4381"/>
              <a:gd name="connsiteX87" fmla="*/ 4522 w 5174"/>
              <a:gd name="connsiteY87" fmla="*/ 1437 h 4381"/>
              <a:gd name="connsiteX88" fmla="*/ 4419 w 5174"/>
              <a:gd name="connsiteY88" fmla="*/ 1409 h 4381"/>
              <a:gd name="connsiteX89" fmla="*/ 4313 w 5174"/>
              <a:gd name="connsiteY89" fmla="*/ 1377 h 4381"/>
              <a:gd name="connsiteX90" fmla="*/ 4204 w 5174"/>
              <a:gd name="connsiteY90" fmla="*/ 1343 h 4381"/>
              <a:gd name="connsiteX91" fmla="*/ 4093 w 5174"/>
              <a:gd name="connsiteY91" fmla="*/ 1306 h 4381"/>
              <a:gd name="connsiteX92" fmla="*/ 3978 w 5174"/>
              <a:gd name="connsiteY92" fmla="*/ 1265 h 4381"/>
              <a:gd name="connsiteX93" fmla="*/ 3861 w 5174"/>
              <a:gd name="connsiteY93" fmla="*/ 1222 h 4381"/>
              <a:gd name="connsiteX94" fmla="*/ 3743 w 5174"/>
              <a:gd name="connsiteY94" fmla="*/ 1174 h 4381"/>
              <a:gd name="connsiteX95" fmla="*/ 3622 w 5174"/>
              <a:gd name="connsiteY95" fmla="*/ 1125 h 4381"/>
              <a:gd name="connsiteX96" fmla="*/ 3499 w 5174"/>
              <a:gd name="connsiteY96" fmla="*/ 1069 h 4381"/>
              <a:gd name="connsiteX97" fmla="*/ 3499 w 5174"/>
              <a:gd name="connsiteY97" fmla="*/ 1069 h 4381"/>
              <a:gd name="connsiteX0" fmla="*/ 3499 w 5174"/>
              <a:gd name="connsiteY0" fmla="*/ 1074 h 4386"/>
              <a:gd name="connsiteX1" fmla="*/ 3499 w 5174"/>
              <a:gd name="connsiteY1" fmla="*/ 1074 h 4386"/>
              <a:gd name="connsiteX2" fmla="*/ 3378 w 5174"/>
              <a:gd name="connsiteY2" fmla="*/ 1019 h 4386"/>
              <a:gd name="connsiteX3" fmla="*/ 3261 w 5174"/>
              <a:gd name="connsiteY3" fmla="*/ 965 h 4386"/>
              <a:gd name="connsiteX4" fmla="*/ 3151 w 5174"/>
              <a:gd name="connsiteY4" fmla="*/ 910 h 4386"/>
              <a:gd name="connsiteX5" fmla="*/ 3044 w 5174"/>
              <a:gd name="connsiteY5" fmla="*/ 856 h 4386"/>
              <a:gd name="connsiteX6" fmla="*/ 3044 w 5174"/>
              <a:gd name="connsiteY6" fmla="*/ 856 h 4386"/>
              <a:gd name="connsiteX7" fmla="*/ 2997 w 5174"/>
              <a:gd name="connsiteY7" fmla="*/ 877 h 4386"/>
              <a:gd name="connsiteX8" fmla="*/ 2997 w 5174"/>
              <a:gd name="connsiteY8" fmla="*/ 877 h 4386"/>
              <a:gd name="connsiteX9" fmla="*/ 2878 w 5174"/>
              <a:gd name="connsiteY9" fmla="*/ 931 h 4386"/>
              <a:gd name="connsiteX10" fmla="*/ 2760 w 5174"/>
              <a:gd name="connsiteY10" fmla="*/ 987 h 4386"/>
              <a:gd name="connsiteX11" fmla="*/ 2642 w 5174"/>
              <a:gd name="connsiteY11" fmla="*/ 1044 h 4386"/>
              <a:gd name="connsiteX12" fmla="*/ 2525 w 5174"/>
              <a:gd name="connsiteY12" fmla="*/ 1106 h 4386"/>
              <a:gd name="connsiteX13" fmla="*/ 2407 w 5174"/>
              <a:gd name="connsiteY13" fmla="*/ 1168 h 4386"/>
              <a:gd name="connsiteX14" fmla="*/ 2292 w 5174"/>
              <a:gd name="connsiteY14" fmla="*/ 1233 h 4386"/>
              <a:gd name="connsiteX15" fmla="*/ 2175 w 5174"/>
              <a:gd name="connsiteY15" fmla="*/ 1299 h 4386"/>
              <a:gd name="connsiteX16" fmla="*/ 2062 w 5174"/>
              <a:gd name="connsiteY16" fmla="*/ 1367 h 4386"/>
              <a:gd name="connsiteX17" fmla="*/ 1949 w 5174"/>
              <a:gd name="connsiteY17" fmla="*/ 1438 h 4386"/>
              <a:gd name="connsiteX18" fmla="*/ 1837 w 5174"/>
              <a:gd name="connsiteY18" fmla="*/ 1509 h 4386"/>
              <a:gd name="connsiteX19" fmla="*/ 1728 w 5174"/>
              <a:gd name="connsiteY19" fmla="*/ 1583 h 4386"/>
              <a:gd name="connsiteX20" fmla="*/ 1622 w 5174"/>
              <a:gd name="connsiteY20" fmla="*/ 1658 h 4386"/>
              <a:gd name="connsiteX21" fmla="*/ 1517 w 5174"/>
              <a:gd name="connsiteY21" fmla="*/ 1734 h 4386"/>
              <a:gd name="connsiteX22" fmla="*/ 1415 w 5174"/>
              <a:gd name="connsiteY22" fmla="*/ 1812 h 4386"/>
              <a:gd name="connsiteX23" fmla="*/ 1315 w 5174"/>
              <a:gd name="connsiteY23" fmla="*/ 1892 h 4386"/>
              <a:gd name="connsiteX24" fmla="*/ 1219 w 5174"/>
              <a:gd name="connsiteY24" fmla="*/ 1972 h 4386"/>
              <a:gd name="connsiteX25" fmla="*/ 1219 w 5174"/>
              <a:gd name="connsiteY25" fmla="*/ 1972 h 4386"/>
              <a:gd name="connsiteX26" fmla="*/ 1110 w 5174"/>
              <a:gd name="connsiteY26" fmla="*/ 2069 h 4386"/>
              <a:gd name="connsiteX27" fmla="*/ 1006 w 5174"/>
              <a:gd name="connsiteY27" fmla="*/ 2165 h 4386"/>
              <a:gd name="connsiteX28" fmla="*/ 905 w 5174"/>
              <a:gd name="connsiteY28" fmla="*/ 2260 h 4386"/>
              <a:gd name="connsiteX29" fmla="*/ 811 w 5174"/>
              <a:gd name="connsiteY29" fmla="*/ 2356 h 4386"/>
              <a:gd name="connsiteX30" fmla="*/ 721 w 5174"/>
              <a:gd name="connsiteY30" fmla="*/ 2453 h 4386"/>
              <a:gd name="connsiteX31" fmla="*/ 635 w 5174"/>
              <a:gd name="connsiteY31" fmla="*/ 2548 h 4386"/>
              <a:gd name="connsiteX32" fmla="*/ 554 w 5174"/>
              <a:gd name="connsiteY32" fmla="*/ 2643 h 4386"/>
              <a:gd name="connsiteX33" fmla="*/ 476 w 5174"/>
              <a:gd name="connsiteY33" fmla="*/ 2738 h 4386"/>
              <a:gd name="connsiteX34" fmla="*/ 404 w 5174"/>
              <a:gd name="connsiteY34" fmla="*/ 2830 h 4386"/>
              <a:gd name="connsiteX35" fmla="*/ 334 w 5174"/>
              <a:gd name="connsiteY35" fmla="*/ 2923 h 4386"/>
              <a:gd name="connsiteX36" fmla="*/ 270 w 5174"/>
              <a:gd name="connsiteY36" fmla="*/ 3014 h 4386"/>
              <a:gd name="connsiteX37" fmla="*/ 208 w 5174"/>
              <a:gd name="connsiteY37" fmla="*/ 3104 h 4386"/>
              <a:gd name="connsiteX38" fmla="*/ 151 w 5174"/>
              <a:gd name="connsiteY38" fmla="*/ 3194 h 4386"/>
              <a:gd name="connsiteX39" fmla="*/ 98 w 5174"/>
              <a:gd name="connsiteY39" fmla="*/ 3281 h 4386"/>
              <a:gd name="connsiteX40" fmla="*/ 47 w 5174"/>
              <a:gd name="connsiteY40" fmla="*/ 3366 h 4386"/>
              <a:gd name="connsiteX41" fmla="*/ 0 w 5174"/>
              <a:gd name="connsiteY41" fmla="*/ 3450 h 4386"/>
              <a:gd name="connsiteX42" fmla="*/ 0 w 5174"/>
              <a:gd name="connsiteY42" fmla="*/ 3450 h 4386"/>
              <a:gd name="connsiteX43" fmla="*/ 45 w 5174"/>
              <a:gd name="connsiteY43" fmla="*/ 3569 h 4386"/>
              <a:gd name="connsiteX44" fmla="*/ 93 w 5174"/>
              <a:gd name="connsiteY44" fmla="*/ 3690 h 4386"/>
              <a:gd name="connsiteX45" fmla="*/ 142 w 5174"/>
              <a:gd name="connsiteY45" fmla="*/ 3810 h 4386"/>
              <a:gd name="connsiteX46" fmla="*/ 193 w 5174"/>
              <a:gd name="connsiteY46" fmla="*/ 3928 h 4386"/>
              <a:gd name="connsiteX47" fmla="*/ 247 w 5174"/>
              <a:gd name="connsiteY47" fmla="*/ 4045 h 4386"/>
              <a:gd name="connsiteX48" fmla="*/ 303 w 5174"/>
              <a:gd name="connsiteY48" fmla="*/ 4162 h 4386"/>
              <a:gd name="connsiteX49" fmla="*/ 359 w 5174"/>
              <a:gd name="connsiteY49" fmla="*/ 4275 h 4386"/>
              <a:gd name="connsiteX50" fmla="*/ 419 w 5174"/>
              <a:gd name="connsiteY50" fmla="*/ 4386 h 4386"/>
              <a:gd name="connsiteX51" fmla="*/ 3761 w 5174"/>
              <a:gd name="connsiteY51" fmla="*/ 4386 h 4386"/>
              <a:gd name="connsiteX52" fmla="*/ 3761 w 5174"/>
              <a:gd name="connsiteY52" fmla="*/ 4386 h 4386"/>
              <a:gd name="connsiteX53" fmla="*/ 3833 w 5174"/>
              <a:gd name="connsiteY53" fmla="*/ 4316 h 4386"/>
              <a:gd name="connsiteX54" fmla="*/ 3901 w 5174"/>
              <a:gd name="connsiteY54" fmla="*/ 4247 h 4386"/>
              <a:gd name="connsiteX55" fmla="*/ 3967 w 5174"/>
              <a:gd name="connsiteY55" fmla="*/ 4178 h 4386"/>
              <a:gd name="connsiteX56" fmla="*/ 4030 w 5174"/>
              <a:gd name="connsiteY56" fmla="*/ 4111 h 4386"/>
              <a:gd name="connsiteX57" fmla="*/ 4090 w 5174"/>
              <a:gd name="connsiteY57" fmla="*/ 4043 h 4386"/>
              <a:gd name="connsiteX58" fmla="*/ 4148 w 5174"/>
              <a:gd name="connsiteY58" fmla="*/ 3978 h 4386"/>
              <a:gd name="connsiteX59" fmla="*/ 4205 w 5174"/>
              <a:gd name="connsiteY59" fmla="*/ 3912 h 4386"/>
              <a:gd name="connsiteX60" fmla="*/ 4257 w 5174"/>
              <a:gd name="connsiteY60" fmla="*/ 3847 h 4386"/>
              <a:gd name="connsiteX61" fmla="*/ 4310 w 5174"/>
              <a:gd name="connsiteY61" fmla="*/ 3783 h 4386"/>
              <a:gd name="connsiteX62" fmla="*/ 4359 w 5174"/>
              <a:gd name="connsiteY62" fmla="*/ 3719 h 4386"/>
              <a:gd name="connsiteX63" fmla="*/ 4407 w 5174"/>
              <a:gd name="connsiteY63" fmla="*/ 3655 h 4386"/>
              <a:gd name="connsiteX64" fmla="*/ 4452 w 5174"/>
              <a:gd name="connsiteY64" fmla="*/ 3592 h 4386"/>
              <a:gd name="connsiteX65" fmla="*/ 4497 w 5174"/>
              <a:gd name="connsiteY65" fmla="*/ 3527 h 4386"/>
              <a:gd name="connsiteX66" fmla="*/ 4539 w 5174"/>
              <a:gd name="connsiteY66" fmla="*/ 3465 h 4386"/>
              <a:gd name="connsiteX67" fmla="*/ 4581 w 5174"/>
              <a:gd name="connsiteY67" fmla="*/ 3400 h 4386"/>
              <a:gd name="connsiteX68" fmla="*/ 4621 w 5174"/>
              <a:gd name="connsiteY68" fmla="*/ 3336 h 4386"/>
              <a:gd name="connsiteX69" fmla="*/ 4621 w 5174"/>
              <a:gd name="connsiteY69" fmla="*/ 3336 h 4386"/>
              <a:gd name="connsiteX70" fmla="*/ 4679 w 5174"/>
              <a:gd name="connsiteY70" fmla="*/ 3239 h 4386"/>
              <a:gd name="connsiteX71" fmla="*/ 4733 w 5174"/>
              <a:gd name="connsiteY71" fmla="*/ 3143 h 4386"/>
              <a:gd name="connsiteX72" fmla="*/ 4784 w 5174"/>
              <a:gd name="connsiteY72" fmla="*/ 3050 h 4386"/>
              <a:gd name="connsiteX73" fmla="*/ 4830 w 5174"/>
              <a:gd name="connsiteY73" fmla="*/ 2959 h 4386"/>
              <a:gd name="connsiteX74" fmla="*/ 4875 w 5174"/>
              <a:gd name="connsiteY74" fmla="*/ 2871 h 4386"/>
              <a:gd name="connsiteX75" fmla="*/ 4916 w 5174"/>
              <a:gd name="connsiteY75" fmla="*/ 2784 h 4386"/>
              <a:gd name="connsiteX76" fmla="*/ 4952 w 5174"/>
              <a:gd name="connsiteY76" fmla="*/ 2702 h 4386"/>
              <a:gd name="connsiteX77" fmla="*/ 4986 w 5174"/>
              <a:gd name="connsiteY77" fmla="*/ 2622 h 4386"/>
              <a:gd name="connsiteX78" fmla="*/ 5017 w 5174"/>
              <a:gd name="connsiteY78" fmla="*/ 2548 h 4386"/>
              <a:gd name="connsiteX79" fmla="*/ 5044 w 5174"/>
              <a:gd name="connsiteY79" fmla="*/ 2476 h 4386"/>
              <a:gd name="connsiteX80" fmla="*/ 5070 w 5174"/>
              <a:gd name="connsiteY80" fmla="*/ 2408 h 4386"/>
              <a:gd name="connsiteX81" fmla="*/ 5092 w 5174"/>
              <a:gd name="connsiteY81" fmla="*/ 2346 h 4386"/>
              <a:gd name="connsiteX82" fmla="*/ 5128 w 5174"/>
              <a:gd name="connsiteY82" fmla="*/ 2235 h 4386"/>
              <a:gd name="connsiteX83" fmla="*/ 5155 w 5174"/>
              <a:gd name="connsiteY83" fmla="*/ 2145 h 4386"/>
              <a:gd name="connsiteX84" fmla="*/ 5155 w 5174"/>
              <a:gd name="connsiteY84" fmla="*/ 1577 h 4386"/>
              <a:gd name="connsiteX85" fmla="*/ 5155 w 5174"/>
              <a:gd name="connsiteY85" fmla="*/ 1577 h 4386"/>
              <a:gd name="connsiteX86" fmla="*/ 5174 w 5174"/>
              <a:gd name="connsiteY86" fmla="*/ 27 h 4386"/>
              <a:gd name="connsiteX87" fmla="*/ 4419 w 5174"/>
              <a:gd name="connsiteY87" fmla="*/ 1414 h 4386"/>
              <a:gd name="connsiteX88" fmla="*/ 4313 w 5174"/>
              <a:gd name="connsiteY88" fmla="*/ 1382 h 4386"/>
              <a:gd name="connsiteX89" fmla="*/ 4204 w 5174"/>
              <a:gd name="connsiteY89" fmla="*/ 1348 h 4386"/>
              <a:gd name="connsiteX90" fmla="*/ 4093 w 5174"/>
              <a:gd name="connsiteY90" fmla="*/ 1311 h 4386"/>
              <a:gd name="connsiteX91" fmla="*/ 3978 w 5174"/>
              <a:gd name="connsiteY91" fmla="*/ 1270 h 4386"/>
              <a:gd name="connsiteX92" fmla="*/ 3861 w 5174"/>
              <a:gd name="connsiteY92" fmla="*/ 1227 h 4386"/>
              <a:gd name="connsiteX93" fmla="*/ 3743 w 5174"/>
              <a:gd name="connsiteY93" fmla="*/ 1179 h 4386"/>
              <a:gd name="connsiteX94" fmla="*/ 3622 w 5174"/>
              <a:gd name="connsiteY94" fmla="*/ 1130 h 4386"/>
              <a:gd name="connsiteX95" fmla="*/ 3499 w 5174"/>
              <a:gd name="connsiteY95" fmla="*/ 1074 h 4386"/>
              <a:gd name="connsiteX96" fmla="*/ 3499 w 5174"/>
              <a:gd name="connsiteY96" fmla="*/ 1074 h 4386"/>
              <a:gd name="connsiteX0" fmla="*/ 3499 w 5174"/>
              <a:gd name="connsiteY0" fmla="*/ 1080 h 4392"/>
              <a:gd name="connsiteX1" fmla="*/ 3499 w 5174"/>
              <a:gd name="connsiteY1" fmla="*/ 1080 h 4392"/>
              <a:gd name="connsiteX2" fmla="*/ 3378 w 5174"/>
              <a:gd name="connsiteY2" fmla="*/ 1025 h 4392"/>
              <a:gd name="connsiteX3" fmla="*/ 3261 w 5174"/>
              <a:gd name="connsiteY3" fmla="*/ 971 h 4392"/>
              <a:gd name="connsiteX4" fmla="*/ 3151 w 5174"/>
              <a:gd name="connsiteY4" fmla="*/ 916 h 4392"/>
              <a:gd name="connsiteX5" fmla="*/ 3044 w 5174"/>
              <a:gd name="connsiteY5" fmla="*/ 862 h 4392"/>
              <a:gd name="connsiteX6" fmla="*/ 3044 w 5174"/>
              <a:gd name="connsiteY6" fmla="*/ 862 h 4392"/>
              <a:gd name="connsiteX7" fmla="*/ 2997 w 5174"/>
              <a:gd name="connsiteY7" fmla="*/ 883 h 4392"/>
              <a:gd name="connsiteX8" fmla="*/ 2997 w 5174"/>
              <a:gd name="connsiteY8" fmla="*/ 883 h 4392"/>
              <a:gd name="connsiteX9" fmla="*/ 2878 w 5174"/>
              <a:gd name="connsiteY9" fmla="*/ 937 h 4392"/>
              <a:gd name="connsiteX10" fmla="*/ 2760 w 5174"/>
              <a:gd name="connsiteY10" fmla="*/ 993 h 4392"/>
              <a:gd name="connsiteX11" fmla="*/ 2642 w 5174"/>
              <a:gd name="connsiteY11" fmla="*/ 1050 h 4392"/>
              <a:gd name="connsiteX12" fmla="*/ 2525 w 5174"/>
              <a:gd name="connsiteY12" fmla="*/ 1112 h 4392"/>
              <a:gd name="connsiteX13" fmla="*/ 2407 w 5174"/>
              <a:gd name="connsiteY13" fmla="*/ 1174 h 4392"/>
              <a:gd name="connsiteX14" fmla="*/ 2292 w 5174"/>
              <a:gd name="connsiteY14" fmla="*/ 1239 h 4392"/>
              <a:gd name="connsiteX15" fmla="*/ 2175 w 5174"/>
              <a:gd name="connsiteY15" fmla="*/ 1305 h 4392"/>
              <a:gd name="connsiteX16" fmla="*/ 2062 w 5174"/>
              <a:gd name="connsiteY16" fmla="*/ 1373 h 4392"/>
              <a:gd name="connsiteX17" fmla="*/ 1949 w 5174"/>
              <a:gd name="connsiteY17" fmla="*/ 1444 h 4392"/>
              <a:gd name="connsiteX18" fmla="*/ 1837 w 5174"/>
              <a:gd name="connsiteY18" fmla="*/ 1515 h 4392"/>
              <a:gd name="connsiteX19" fmla="*/ 1728 w 5174"/>
              <a:gd name="connsiteY19" fmla="*/ 1589 h 4392"/>
              <a:gd name="connsiteX20" fmla="*/ 1622 w 5174"/>
              <a:gd name="connsiteY20" fmla="*/ 1664 h 4392"/>
              <a:gd name="connsiteX21" fmla="*/ 1517 w 5174"/>
              <a:gd name="connsiteY21" fmla="*/ 1740 h 4392"/>
              <a:gd name="connsiteX22" fmla="*/ 1415 w 5174"/>
              <a:gd name="connsiteY22" fmla="*/ 1818 h 4392"/>
              <a:gd name="connsiteX23" fmla="*/ 1315 w 5174"/>
              <a:gd name="connsiteY23" fmla="*/ 1898 h 4392"/>
              <a:gd name="connsiteX24" fmla="*/ 1219 w 5174"/>
              <a:gd name="connsiteY24" fmla="*/ 1978 h 4392"/>
              <a:gd name="connsiteX25" fmla="*/ 1219 w 5174"/>
              <a:gd name="connsiteY25" fmla="*/ 1978 h 4392"/>
              <a:gd name="connsiteX26" fmla="*/ 1110 w 5174"/>
              <a:gd name="connsiteY26" fmla="*/ 2075 h 4392"/>
              <a:gd name="connsiteX27" fmla="*/ 1006 w 5174"/>
              <a:gd name="connsiteY27" fmla="*/ 2171 h 4392"/>
              <a:gd name="connsiteX28" fmla="*/ 905 w 5174"/>
              <a:gd name="connsiteY28" fmla="*/ 2266 h 4392"/>
              <a:gd name="connsiteX29" fmla="*/ 811 w 5174"/>
              <a:gd name="connsiteY29" fmla="*/ 2362 h 4392"/>
              <a:gd name="connsiteX30" fmla="*/ 721 w 5174"/>
              <a:gd name="connsiteY30" fmla="*/ 2459 h 4392"/>
              <a:gd name="connsiteX31" fmla="*/ 635 w 5174"/>
              <a:gd name="connsiteY31" fmla="*/ 2554 h 4392"/>
              <a:gd name="connsiteX32" fmla="*/ 554 w 5174"/>
              <a:gd name="connsiteY32" fmla="*/ 2649 h 4392"/>
              <a:gd name="connsiteX33" fmla="*/ 476 w 5174"/>
              <a:gd name="connsiteY33" fmla="*/ 2744 h 4392"/>
              <a:gd name="connsiteX34" fmla="*/ 404 w 5174"/>
              <a:gd name="connsiteY34" fmla="*/ 2836 h 4392"/>
              <a:gd name="connsiteX35" fmla="*/ 334 w 5174"/>
              <a:gd name="connsiteY35" fmla="*/ 2929 h 4392"/>
              <a:gd name="connsiteX36" fmla="*/ 270 w 5174"/>
              <a:gd name="connsiteY36" fmla="*/ 3020 h 4392"/>
              <a:gd name="connsiteX37" fmla="*/ 208 w 5174"/>
              <a:gd name="connsiteY37" fmla="*/ 3110 h 4392"/>
              <a:gd name="connsiteX38" fmla="*/ 151 w 5174"/>
              <a:gd name="connsiteY38" fmla="*/ 3200 h 4392"/>
              <a:gd name="connsiteX39" fmla="*/ 98 w 5174"/>
              <a:gd name="connsiteY39" fmla="*/ 3287 h 4392"/>
              <a:gd name="connsiteX40" fmla="*/ 47 w 5174"/>
              <a:gd name="connsiteY40" fmla="*/ 3372 h 4392"/>
              <a:gd name="connsiteX41" fmla="*/ 0 w 5174"/>
              <a:gd name="connsiteY41" fmla="*/ 3456 h 4392"/>
              <a:gd name="connsiteX42" fmla="*/ 0 w 5174"/>
              <a:gd name="connsiteY42" fmla="*/ 3456 h 4392"/>
              <a:gd name="connsiteX43" fmla="*/ 45 w 5174"/>
              <a:gd name="connsiteY43" fmla="*/ 3575 h 4392"/>
              <a:gd name="connsiteX44" fmla="*/ 93 w 5174"/>
              <a:gd name="connsiteY44" fmla="*/ 3696 h 4392"/>
              <a:gd name="connsiteX45" fmla="*/ 142 w 5174"/>
              <a:gd name="connsiteY45" fmla="*/ 3816 h 4392"/>
              <a:gd name="connsiteX46" fmla="*/ 193 w 5174"/>
              <a:gd name="connsiteY46" fmla="*/ 3934 h 4392"/>
              <a:gd name="connsiteX47" fmla="*/ 247 w 5174"/>
              <a:gd name="connsiteY47" fmla="*/ 4051 h 4392"/>
              <a:gd name="connsiteX48" fmla="*/ 303 w 5174"/>
              <a:gd name="connsiteY48" fmla="*/ 4168 h 4392"/>
              <a:gd name="connsiteX49" fmla="*/ 359 w 5174"/>
              <a:gd name="connsiteY49" fmla="*/ 4281 h 4392"/>
              <a:gd name="connsiteX50" fmla="*/ 419 w 5174"/>
              <a:gd name="connsiteY50" fmla="*/ 4392 h 4392"/>
              <a:gd name="connsiteX51" fmla="*/ 3761 w 5174"/>
              <a:gd name="connsiteY51" fmla="*/ 4392 h 4392"/>
              <a:gd name="connsiteX52" fmla="*/ 3761 w 5174"/>
              <a:gd name="connsiteY52" fmla="*/ 4392 h 4392"/>
              <a:gd name="connsiteX53" fmla="*/ 3833 w 5174"/>
              <a:gd name="connsiteY53" fmla="*/ 4322 h 4392"/>
              <a:gd name="connsiteX54" fmla="*/ 3901 w 5174"/>
              <a:gd name="connsiteY54" fmla="*/ 4253 h 4392"/>
              <a:gd name="connsiteX55" fmla="*/ 3967 w 5174"/>
              <a:gd name="connsiteY55" fmla="*/ 4184 h 4392"/>
              <a:gd name="connsiteX56" fmla="*/ 4030 w 5174"/>
              <a:gd name="connsiteY56" fmla="*/ 4117 h 4392"/>
              <a:gd name="connsiteX57" fmla="*/ 4090 w 5174"/>
              <a:gd name="connsiteY57" fmla="*/ 4049 h 4392"/>
              <a:gd name="connsiteX58" fmla="*/ 4148 w 5174"/>
              <a:gd name="connsiteY58" fmla="*/ 3984 h 4392"/>
              <a:gd name="connsiteX59" fmla="*/ 4205 w 5174"/>
              <a:gd name="connsiteY59" fmla="*/ 3918 h 4392"/>
              <a:gd name="connsiteX60" fmla="*/ 4257 w 5174"/>
              <a:gd name="connsiteY60" fmla="*/ 3853 h 4392"/>
              <a:gd name="connsiteX61" fmla="*/ 4310 w 5174"/>
              <a:gd name="connsiteY61" fmla="*/ 3789 h 4392"/>
              <a:gd name="connsiteX62" fmla="*/ 4359 w 5174"/>
              <a:gd name="connsiteY62" fmla="*/ 3725 h 4392"/>
              <a:gd name="connsiteX63" fmla="*/ 4407 w 5174"/>
              <a:gd name="connsiteY63" fmla="*/ 3661 h 4392"/>
              <a:gd name="connsiteX64" fmla="*/ 4452 w 5174"/>
              <a:gd name="connsiteY64" fmla="*/ 3598 h 4392"/>
              <a:gd name="connsiteX65" fmla="*/ 4497 w 5174"/>
              <a:gd name="connsiteY65" fmla="*/ 3533 h 4392"/>
              <a:gd name="connsiteX66" fmla="*/ 4539 w 5174"/>
              <a:gd name="connsiteY66" fmla="*/ 3471 h 4392"/>
              <a:gd name="connsiteX67" fmla="*/ 4581 w 5174"/>
              <a:gd name="connsiteY67" fmla="*/ 3406 h 4392"/>
              <a:gd name="connsiteX68" fmla="*/ 4621 w 5174"/>
              <a:gd name="connsiteY68" fmla="*/ 3342 h 4392"/>
              <a:gd name="connsiteX69" fmla="*/ 4621 w 5174"/>
              <a:gd name="connsiteY69" fmla="*/ 3342 h 4392"/>
              <a:gd name="connsiteX70" fmla="*/ 4679 w 5174"/>
              <a:gd name="connsiteY70" fmla="*/ 3245 h 4392"/>
              <a:gd name="connsiteX71" fmla="*/ 4733 w 5174"/>
              <a:gd name="connsiteY71" fmla="*/ 3149 h 4392"/>
              <a:gd name="connsiteX72" fmla="*/ 4784 w 5174"/>
              <a:gd name="connsiteY72" fmla="*/ 3056 h 4392"/>
              <a:gd name="connsiteX73" fmla="*/ 4830 w 5174"/>
              <a:gd name="connsiteY73" fmla="*/ 2965 h 4392"/>
              <a:gd name="connsiteX74" fmla="*/ 4875 w 5174"/>
              <a:gd name="connsiteY74" fmla="*/ 2877 h 4392"/>
              <a:gd name="connsiteX75" fmla="*/ 4916 w 5174"/>
              <a:gd name="connsiteY75" fmla="*/ 2790 h 4392"/>
              <a:gd name="connsiteX76" fmla="*/ 4952 w 5174"/>
              <a:gd name="connsiteY76" fmla="*/ 2708 h 4392"/>
              <a:gd name="connsiteX77" fmla="*/ 4986 w 5174"/>
              <a:gd name="connsiteY77" fmla="*/ 2628 h 4392"/>
              <a:gd name="connsiteX78" fmla="*/ 5017 w 5174"/>
              <a:gd name="connsiteY78" fmla="*/ 2554 h 4392"/>
              <a:gd name="connsiteX79" fmla="*/ 5044 w 5174"/>
              <a:gd name="connsiteY79" fmla="*/ 2482 h 4392"/>
              <a:gd name="connsiteX80" fmla="*/ 5070 w 5174"/>
              <a:gd name="connsiteY80" fmla="*/ 2414 h 4392"/>
              <a:gd name="connsiteX81" fmla="*/ 5092 w 5174"/>
              <a:gd name="connsiteY81" fmla="*/ 2352 h 4392"/>
              <a:gd name="connsiteX82" fmla="*/ 5128 w 5174"/>
              <a:gd name="connsiteY82" fmla="*/ 2241 h 4392"/>
              <a:gd name="connsiteX83" fmla="*/ 5155 w 5174"/>
              <a:gd name="connsiteY83" fmla="*/ 2151 h 4392"/>
              <a:gd name="connsiteX84" fmla="*/ 5155 w 5174"/>
              <a:gd name="connsiteY84" fmla="*/ 1583 h 4392"/>
              <a:gd name="connsiteX85" fmla="*/ 5155 w 5174"/>
              <a:gd name="connsiteY85" fmla="*/ 1583 h 4392"/>
              <a:gd name="connsiteX86" fmla="*/ 5174 w 5174"/>
              <a:gd name="connsiteY86" fmla="*/ 33 h 4392"/>
              <a:gd name="connsiteX87" fmla="*/ 4313 w 5174"/>
              <a:gd name="connsiteY87" fmla="*/ 1388 h 4392"/>
              <a:gd name="connsiteX88" fmla="*/ 4204 w 5174"/>
              <a:gd name="connsiteY88" fmla="*/ 1354 h 4392"/>
              <a:gd name="connsiteX89" fmla="*/ 4093 w 5174"/>
              <a:gd name="connsiteY89" fmla="*/ 1317 h 4392"/>
              <a:gd name="connsiteX90" fmla="*/ 3978 w 5174"/>
              <a:gd name="connsiteY90" fmla="*/ 1276 h 4392"/>
              <a:gd name="connsiteX91" fmla="*/ 3861 w 5174"/>
              <a:gd name="connsiteY91" fmla="*/ 1233 h 4392"/>
              <a:gd name="connsiteX92" fmla="*/ 3743 w 5174"/>
              <a:gd name="connsiteY92" fmla="*/ 1185 h 4392"/>
              <a:gd name="connsiteX93" fmla="*/ 3622 w 5174"/>
              <a:gd name="connsiteY93" fmla="*/ 1136 h 4392"/>
              <a:gd name="connsiteX94" fmla="*/ 3499 w 5174"/>
              <a:gd name="connsiteY94" fmla="*/ 1080 h 4392"/>
              <a:gd name="connsiteX95" fmla="*/ 3499 w 5174"/>
              <a:gd name="connsiteY95" fmla="*/ 1080 h 4392"/>
              <a:gd name="connsiteX0" fmla="*/ 3499 w 5174"/>
              <a:gd name="connsiteY0" fmla="*/ 1085 h 4397"/>
              <a:gd name="connsiteX1" fmla="*/ 3499 w 5174"/>
              <a:gd name="connsiteY1" fmla="*/ 1085 h 4397"/>
              <a:gd name="connsiteX2" fmla="*/ 3378 w 5174"/>
              <a:gd name="connsiteY2" fmla="*/ 1030 h 4397"/>
              <a:gd name="connsiteX3" fmla="*/ 3261 w 5174"/>
              <a:gd name="connsiteY3" fmla="*/ 976 h 4397"/>
              <a:gd name="connsiteX4" fmla="*/ 3151 w 5174"/>
              <a:gd name="connsiteY4" fmla="*/ 921 h 4397"/>
              <a:gd name="connsiteX5" fmla="*/ 3044 w 5174"/>
              <a:gd name="connsiteY5" fmla="*/ 867 h 4397"/>
              <a:gd name="connsiteX6" fmla="*/ 3044 w 5174"/>
              <a:gd name="connsiteY6" fmla="*/ 867 h 4397"/>
              <a:gd name="connsiteX7" fmla="*/ 2997 w 5174"/>
              <a:gd name="connsiteY7" fmla="*/ 888 h 4397"/>
              <a:gd name="connsiteX8" fmla="*/ 2997 w 5174"/>
              <a:gd name="connsiteY8" fmla="*/ 888 h 4397"/>
              <a:gd name="connsiteX9" fmla="*/ 2878 w 5174"/>
              <a:gd name="connsiteY9" fmla="*/ 942 h 4397"/>
              <a:gd name="connsiteX10" fmla="*/ 2760 w 5174"/>
              <a:gd name="connsiteY10" fmla="*/ 998 h 4397"/>
              <a:gd name="connsiteX11" fmla="*/ 2642 w 5174"/>
              <a:gd name="connsiteY11" fmla="*/ 1055 h 4397"/>
              <a:gd name="connsiteX12" fmla="*/ 2525 w 5174"/>
              <a:gd name="connsiteY12" fmla="*/ 1117 h 4397"/>
              <a:gd name="connsiteX13" fmla="*/ 2407 w 5174"/>
              <a:gd name="connsiteY13" fmla="*/ 1179 h 4397"/>
              <a:gd name="connsiteX14" fmla="*/ 2292 w 5174"/>
              <a:gd name="connsiteY14" fmla="*/ 1244 h 4397"/>
              <a:gd name="connsiteX15" fmla="*/ 2175 w 5174"/>
              <a:gd name="connsiteY15" fmla="*/ 1310 h 4397"/>
              <a:gd name="connsiteX16" fmla="*/ 2062 w 5174"/>
              <a:gd name="connsiteY16" fmla="*/ 1378 h 4397"/>
              <a:gd name="connsiteX17" fmla="*/ 1949 w 5174"/>
              <a:gd name="connsiteY17" fmla="*/ 1449 h 4397"/>
              <a:gd name="connsiteX18" fmla="*/ 1837 w 5174"/>
              <a:gd name="connsiteY18" fmla="*/ 1520 h 4397"/>
              <a:gd name="connsiteX19" fmla="*/ 1728 w 5174"/>
              <a:gd name="connsiteY19" fmla="*/ 1594 h 4397"/>
              <a:gd name="connsiteX20" fmla="*/ 1622 w 5174"/>
              <a:gd name="connsiteY20" fmla="*/ 1669 h 4397"/>
              <a:gd name="connsiteX21" fmla="*/ 1517 w 5174"/>
              <a:gd name="connsiteY21" fmla="*/ 1745 h 4397"/>
              <a:gd name="connsiteX22" fmla="*/ 1415 w 5174"/>
              <a:gd name="connsiteY22" fmla="*/ 1823 h 4397"/>
              <a:gd name="connsiteX23" fmla="*/ 1315 w 5174"/>
              <a:gd name="connsiteY23" fmla="*/ 1903 h 4397"/>
              <a:gd name="connsiteX24" fmla="*/ 1219 w 5174"/>
              <a:gd name="connsiteY24" fmla="*/ 1983 h 4397"/>
              <a:gd name="connsiteX25" fmla="*/ 1219 w 5174"/>
              <a:gd name="connsiteY25" fmla="*/ 1983 h 4397"/>
              <a:gd name="connsiteX26" fmla="*/ 1110 w 5174"/>
              <a:gd name="connsiteY26" fmla="*/ 2080 h 4397"/>
              <a:gd name="connsiteX27" fmla="*/ 1006 w 5174"/>
              <a:gd name="connsiteY27" fmla="*/ 2176 h 4397"/>
              <a:gd name="connsiteX28" fmla="*/ 905 w 5174"/>
              <a:gd name="connsiteY28" fmla="*/ 2271 h 4397"/>
              <a:gd name="connsiteX29" fmla="*/ 811 w 5174"/>
              <a:gd name="connsiteY29" fmla="*/ 2367 h 4397"/>
              <a:gd name="connsiteX30" fmla="*/ 721 w 5174"/>
              <a:gd name="connsiteY30" fmla="*/ 2464 h 4397"/>
              <a:gd name="connsiteX31" fmla="*/ 635 w 5174"/>
              <a:gd name="connsiteY31" fmla="*/ 2559 h 4397"/>
              <a:gd name="connsiteX32" fmla="*/ 554 w 5174"/>
              <a:gd name="connsiteY32" fmla="*/ 2654 h 4397"/>
              <a:gd name="connsiteX33" fmla="*/ 476 w 5174"/>
              <a:gd name="connsiteY33" fmla="*/ 2749 h 4397"/>
              <a:gd name="connsiteX34" fmla="*/ 404 w 5174"/>
              <a:gd name="connsiteY34" fmla="*/ 2841 h 4397"/>
              <a:gd name="connsiteX35" fmla="*/ 334 w 5174"/>
              <a:gd name="connsiteY35" fmla="*/ 2934 h 4397"/>
              <a:gd name="connsiteX36" fmla="*/ 270 w 5174"/>
              <a:gd name="connsiteY36" fmla="*/ 3025 h 4397"/>
              <a:gd name="connsiteX37" fmla="*/ 208 w 5174"/>
              <a:gd name="connsiteY37" fmla="*/ 3115 h 4397"/>
              <a:gd name="connsiteX38" fmla="*/ 151 w 5174"/>
              <a:gd name="connsiteY38" fmla="*/ 3205 h 4397"/>
              <a:gd name="connsiteX39" fmla="*/ 98 w 5174"/>
              <a:gd name="connsiteY39" fmla="*/ 3292 h 4397"/>
              <a:gd name="connsiteX40" fmla="*/ 47 w 5174"/>
              <a:gd name="connsiteY40" fmla="*/ 3377 h 4397"/>
              <a:gd name="connsiteX41" fmla="*/ 0 w 5174"/>
              <a:gd name="connsiteY41" fmla="*/ 3461 h 4397"/>
              <a:gd name="connsiteX42" fmla="*/ 0 w 5174"/>
              <a:gd name="connsiteY42" fmla="*/ 3461 h 4397"/>
              <a:gd name="connsiteX43" fmla="*/ 45 w 5174"/>
              <a:gd name="connsiteY43" fmla="*/ 3580 h 4397"/>
              <a:gd name="connsiteX44" fmla="*/ 93 w 5174"/>
              <a:gd name="connsiteY44" fmla="*/ 3701 h 4397"/>
              <a:gd name="connsiteX45" fmla="*/ 142 w 5174"/>
              <a:gd name="connsiteY45" fmla="*/ 3821 h 4397"/>
              <a:gd name="connsiteX46" fmla="*/ 193 w 5174"/>
              <a:gd name="connsiteY46" fmla="*/ 3939 h 4397"/>
              <a:gd name="connsiteX47" fmla="*/ 247 w 5174"/>
              <a:gd name="connsiteY47" fmla="*/ 4056 h 4397"/>
              <a:gd name="connsiteX48" fmla="*/ 303 w 5174"/>
              <a:gd name="connsiteY48" fmla="*/ 4173 h 4397"/>
              <a:gd name="connsiteX49" fmla="*/ 359 w 5174"/>
              <a:gd name="connsiteY49" fmla="*/ 4286 h 4397"/>
              <a:gd name="connsiteX50" fmla="*/ 419 w 5174"/>
              <a:gd name="connsiteY50" fmla="*/ 4397 h 4397"/>
              <a:gd name="connsiteX51" fmla="*/ 3761 w 5174"/>
              <a:gd name="connsiteY51" fmla="*/ 4397 h 4397"/>
              <a:gd name="connsiteX52" fmla="*/ 3761 w 5174"/>
              <a:gd name="connsiteY52" fmla="*/ 4397 h 4397"/>
              <a:gd name="connsiteX53" fmla="*/ 3833 w 5174"/>
              <a:gd name="connsiteY53" fmla="*/ 4327 h 4397"/>
              <a:gd name="connsiteX54" fmla="*/ 3901 w 5174"/>
              <a:gd name="connsiteY54" fmla="*/ 4258 h 4397"/>
              <a:gd name="connsiteX55" fmla="*/ 3967 w 5174"/>
              <a:gd name="connsiteY55" fmla="*/ 4189 h 4397"/>
              <a:gd name="connsiteX56" fmla="*/ 4030 w 5174"/>
              <a:gd name="connsiteY56" fmla="*/ 4122 h 4397"/>
              <a:gd name="connsiteX57" fmla="*/ 4090 w 5174"/>
              <a:gd name="connsiteY57" fmla="*/ 4054 h 4397"/>
              <a:gd name="connsiteX58" fmla="*/ 4148 w 5174"/>
              <a:gd name="connsiteY58" fmla="*/ 3989 h 4397"/>
              <a:gd name="connsiteX59" fmla="*/ 4205 w 5174"/>
              <a:gd name="connsiteY59" fmla="*/ 3923 h 4397"/>
              <a:gd name="connsiteX60" fmla="*/ 4257 w 5174"/>
              <a:gd name="connsiteY60" fmla="*/ 3858 h 4397"/>
              <a:gd name="connsiteX61" fmla="*/ 4310 w 5174"/>
              <a:gd name="connsiteY61" fmla="*/ 3794 h 4397"/>
              <a:gd name="connsiteX62" fmla="*/ 4359 w 5174"/>
              <a:gd name="connsiteY62" fmla="*/ 3730 h 4397"/>
              <a:gd name="connsiteX63" fmla="*/ 4407 w 5174"/>
              <a:gd name="connsiteY63" fmla="*/ 3666 h 4397"/>
              <a:gd name="connsiteX64" fmla="*/ 4452 w 5174"/>
              <a:gd name="connsiteY64" fmla="*/ 3603 h 4397"/>
              <a:gd name="connsiteX65" fmla="*/ 4497 w 5174"/>
              <a:gd name="connsiteY65" fmla="*/ 3538 h 4397"/>
              <a:gd name="connsiteX66" fmla="*/ 4539 w 5174"/>
              <a:gd name="connsiteY66" fmla="*/ 3476 h 4397"/>
              <a:gd name="connsiteX67" fmla="*/ 4581 w 5174"/>
              <a:gd name="connsiteY67" fmla="*/ 3411 h 4397"/>
              <a:gd name="connsiteX68" fmla="*/ 4621 w 5174"/>
              <a:gd name="connsiteY68" fmla="*/ 3347 h 4397"/>
              <a:gd name="connsiteX69" fmla="*/ 4621 w 5174"/>
              <a:gd name="connsiteY69" fmla="*/ 3347 h 4397"/>
              <a:gd name="connsiteX70" fmla="*/ 4679 w 5174"/>
              <a:gd name="connsiteY70" fmla="*/ 3250 h 4397"/>
              <a:gd name="connsiteX71" fmla="*/ 4733 w 5174"/>
              <a:gd name="connsiteY71" fmla="*/ 3154 h 4397"/>
              <a:gd name="connsiteX72" fmla="*/ 4784 w 5174"/>
              <a:gd name="connsiteY72" fmla="*/ 3061 h 4397"/>
              <a:gd name="connsiteX73" fmla="*/ 4830 w 5174"/>
              <a:gd name="connsiteY73" fmla="*/ 2970 h 4397"/>
              <a:gd name="connsiteX74" fmla="*/ 4875 w 5174"/>
              <a:gd name="connsiteY74" fmla="*/ 2882 h 4397"/>
              <a:gd name="connsiteX75" fmla="*/ 4916 w 5174"/>
              <a:gd name="connsiteY75" fmla="*/ 2795 h 4397"/>
              <a:gd name="connsiteX76" fmla="*/ 4952 w 5174"/>
              <a:gd name="connsiteY76" fmla="*/ 2713 h 4397"/>
              <a:gd name="connsiteX77" fmla="*/ 4986 w 5174"/>
              <a:gd name="connsiteY77" fmla="*/ 2633 h 4397"/>
              <a:gd name="connsiteX78" fmla="*/ 5017 w 5174"/>
              <a:gd name="connsiteY78" fmla="*/ 2559 h 4397"/>
              <a:gd name="connsiteX79" fmla="*/ 5044 w 5174"/>
              <a:gd name="connsiteY79" fmla="*/ 2487 h 4397"/>
              <a:gd name="connsiteX80" fmla="*/ 5070 w 5174"/>
              <a:gd name="connsiteY80" fmla="*/ 2419 h 4397"/>
              <a:gd name="connsiteX81" fmla="*/ 5092 w 5174"/>
              <a:gd name="connsiteY81" fmla="*/ 2357 h 4397"/>
              <a:gd name="connsiteX82" fmla="*/ 5128 w 5174"/>
              <a:gd name="connsiteY82" fmla="*/ 2246 h 4397"/>
              <a:gd name="connsiteX83" fmla="*/ 5155 w 5174"/>
              <a:gd name="connsiteY83" fmla="*/ 2156 h 4397"/>
              <a:gd name="connsiteX84" fmla="*/ 5155 w 5174"/>
              <a:gd name="connsiteY84" fmla="*/ 1588 h 4397"/>
              <a:gd name="connsiteX85" fmla="*/ 5155 w 5174"/>
              <a:gd name="connsiteY85" fmla="*/ 1588 h 4397"/>
              <a:gd name="connsiteX86" fmla="*/ 5174 w 5174"/>
              <a:gd name="connsiteY86" fmla="*/ 38 h 4397"/>
              <a:gd name="connsiteX87" fmla="*/ 4204 w 5174"/>
              <a:gd name="connsiteY87" fmla="*/ 1359 h 4397"/>
              <a:gd name="connsiteX88" fmla="*/ 4093 w 5174"/>
              <a:gd name="connsiteY88" fmla="*/ 1322 h 4397"/>
              <a:gd name="connsiteX89" fmla="*/ 3978 w 5174"/>
              <a:gd name="connsiteY89" fmla="*/ 1281 h 4397"/>
              <a:gd name="connsiteX90" fmla="*/ 3861 w 5174"/>
              <a:gd name="connsiteY90" fmla="*/ 1238 h 4397"/>
              <a:gd name="connsiteX91" fmla="*/ 3743 w 5174"/>
              <a:gd name="connsiteY91" fmla="*/ 1190 h 4397"/>
              <a:gd name="connsiteX92" fmla="*/ 3622 w 5174"/>
              <a:gd name="connsiteY92" fmla="*/ 1141 h 4397"/>
              <a:gd name="connsiteX93" fmla="*/ 3499 w 5174"/>
              <a:gd name="connsiteY93" fmla="*/ 1085 h 4397"/>
              <a:gd name="connsiteX94" fmla="*/ 3499 w 5174"/>
              <a:gd name="connsiteY94" fmla="*/ 1085 h 4397"/>
              <a:gd name="connsiteX0" fmla="*/ 3499 w 5174"/>
              <a:gd name="connsiteY0" fmla="*/ 1091 h 4403"/>
              <a:gd name="connsiteX1" fmla="*/ 3499 w 5174"/>
              <a:gd name="connsiteY1" fmla="*/ 1091 h 4403"/>
              <a:gd name="connsiteX2" fmla="*/ 3378 w 5174"/>
              <a:gd name="connsiteY2" fmla="*/ 1036 h 4403"/>
              <a:gd name="connsiteX3" fmla="*/ 3261 w 5174"/>
              <a:gd name="connsiteY3" fmla="*/ 982 h 4403"/>
              <a:gd name="connsiteX4" fmla="*/ 3151 w 5174"/>
              <a:gd name="connsiteY4" fmla="*/ 927 h 4403"/>
              <a:gd name="connsiteX5" fmla="*/ 3044 w 5174"/>
              <a:gd name="connsiteY5" fmla="*/ 873 h 4403"/>
              <a:gd name="connsiteX6" fmla="*/ 3044 w 5174"/>
              <a:gd name="connsiteY6" fmla="*/ 873 h 4403"/>
              <a:gd name="connsiteX7" fmla="*/ 2997 w 5174"/>
              <a:gd name="connsiteY7" fmla="*/ 894 h 4403"/>
              <a:gd name="connsiteX8" fmla="*/ 2997 w 5174"/>
              <a:gd name="connsiteY8" fmla="*/ 894 h 4403"/>
              <a:gd name="connsiteX9" fmla="*/ 2878 w 5174"/>
              <a:gd name="connsiteY9" fmla="*/ 948 h 4403"/>
              <a:gd name="connsiteX10" fmla="*/ 2760 w 5174"/>
              <a:gd name="connsiteY10" fmla="*/ 1004 h 4403"/>
              <a:gd name="connsiteX11" fmla="*/ 2642 w 5174"/>
              <a:gd name="connsiteY11" fmla="*/ 1061 h 4403"/>
              <a:gd name="connsiteX12" fmla="*/ 2525 w 5174"/>
              <a:gd name="connsiteY12" fmla="*/ 1123 h 4403"/>
              <a:gd name="connsiteX13" fmla="*/ 2407 w 5174"/>
              <a:gd name="connsiteY13" fmla="*/ 1185 h 4403"/>
              <a:gd name="connsiteX14" fmla="*/ 2292 w 5174"/>
              <a:gd name="connsiteY14" fmla="*/ 1250 h 4403"/>
              <a:gd name="connsiteX15" fmla="*/ 2175 w 5174"/>
              <a:gd name="connsiteY15" fmla="*/ 1316 h 4403"/>
              <a:gd name="connsiteX16" fmla="*/ 2062 w 5174"/>
              <a:gd name="connsiteY16" fmla="*/ 1384 h 4403"/>
              <a:gd name="connsiteX17" fmla="*/ 1949 w 5174"/>
              <a:gd name="connsiteY17" fmla="*/ 1455 h 4403"/>
              <a:gd name="connsiteX18" fmla="*/ 1837 w 5174"/>
              <a:gd name="connsiteY18" fmla="*/ 1526 h 4403"/>
              <a:gd name="connsiteX19" fmla="*/ 1728 w 5174"/>
              <a:gd name="connsiteY19" fmla="*/ 1600 h 4403"/>
              <a:gd name="connsiteX20" fmla="*/ 1622 w 5174"/>
              <a:gd name="connsiteY20" fmla="*/ 1675 h 4403"/>
              <a:gd name="connsiteX21" fmla="*/ 1517 w 5174"/>
              <a:gd name="connsiteY21" fmla="*/ 1751 h 4403"/>
              <a:gd name="connsiteX22" fmla="*/ 1415 w 5174"/>
              <a:gd name="connsiteY22" fmla="*/ 1829 h 4403"/>
              <a:gd name="connsiteX23" fmla="*/ 1315 w 5174"/>
              <a:gd name="connsiteY23" fmla="*/ 1909 h 4403"/>
              <a:gd name="connsiteX24" fmla="*/ 1219 w 5174"/>
              <a:gd name="connsiteY24" fmla="*/ 1989 h 4403"/>
              <a:gd name="connsiteX25" fmla="*/ 1219 w 5174"/>
              <a:gd name="connsiteY25" fmla="*/ 1989 h 4403"/>
              <a:gd name="connsiteX26" fmla="*/ 1110 w 5174"/>
              <a:gd name="connsiteY26" fmla="*/ 2086 h 4403"/>
              <a:gd name="connsiteX27" fmla="*/ 1006 w 5174"/>
              <a:gd name="connsiteY27" fmla="*/ 2182 h 4403"/>
              <a:gd name="connsiteX28" fmla="*/ 905 w 5174"/>
              <a:gd name="connsiteY28" fmla="*/ 2277 h 4403"/>
              <a:gd name="connsiteX29" fmla="*/ 811 w 5174"/>
              <a:gd name="connsiteY29" fmla="*/ 2373 h 4403"/>
              <a:gd name="connsiteX30" fmla="*/ 721 w 5174"/>
              <a:gd name="connsiteY30" fmla="*/ 2470 h 4403"/>
              <a:gd name="connsiteX31" fmla="*/ 635 w 5174"/>
              <a:gd name="connsiteY31" fmla="*/ 2565 h 4403"/>
              <a:gd name="connsiteX32" fmla="*/ 554 w 5174"/>
              <a:gd name="connsiteY32" fmla="*/ 2660 h 4403"/>
              <a:gd name="connsiteX33" fmla="*/ 476 w 5174"/>
              <a:gd name="connsiteY33" fmla="*/ 2755 h 4403"/>
              <a:gd name="connsiteX34" fmla="*/ 404 w 5174"/>
              <a:gd name="connsiteY34" fmla="*/ 2847 h 4403"/>
              <a:gd name="connsiteX35" fmla="*/ 334 w 5174"/>
              <a:gd name="connsiteY35" fmla="*/ 2940 h 4403"/>
              <a:gd name="connsiteX36" fmla="*/ 270 w 5174"/>
              <a:gd name="connsiteY36" fmla="*/ 3031 h 4403"/>
              <a:gd name="connsiteX37" fmla="*/ 208 w 5174"/>
              <a:gd name="connsiteY37" fmla="*/ 3121 h 4403"/>
              <a:gd name="connsiteX38" fmla="*/ 151 w 5174"/>
              <a:gd name="connsiteY38" fmla="*/ 3211 h 4403"/>
              <a:gd name="connsiteX39" fmla="*/ 98 w 5174"/>
              <a:gd name="connsiteY39" fmla="*/ 3298 h 4403"/>
              <a:gd name="connsiteX40" fmla="*/ 47 w 5174"/>
              <a:gd name="connsiteY40" fmla="*/ 3383 h 4403"/>
              <a:gd name="connsiteX41" fmla="*/ 0 w 5174"/>
              <a:gd name="connsiteY41" fmla="*/ 3467 h 4403"/>
              <a:gd name="connsiteX42" fmla="*/ 0 w 5174"/>
              <a:gd name="connsiteY42" fmla="*/ 3467 h 4403"/>
              <a:gd name="connsiteX43" fmla="*/ 45 w 5174"/>
              <a:gd name="connsiteY43" fmla="*/ 3586 h 4403"/>
              <a:gd name="connsiteX44" fmla="*/ 93 w 5174"/>
              <a:gd name="connsiteY44" fmla="*/ 3707 h 4403"/>
              <a:gd name="connsiteX45" fmla="*/ 142 w 5174"/>
              <a:gd name="connsiteY45" fmla="*/ 3827 h 4403"/>
              <a:gd name="connsiteX46" fmla="*/ 193 w 5174"/>
              <a:gd name="connsiteY46" fmla="*/ 3945 h 4403"/>
              <a:gd name="connsiteX47" fmla="*/ 247 w 5174"/>
              <a:gd name="connsiteY47" fmla="*/ 4062 h 4403"/>
              <a:gd name="connsiteX48" fmla="*/ 303 w 5174"/>
              <a:gd name="connsiteY48" fmla="*/ 4179 h 4403"/>
              <a:gd name="connsiteX49" fmla="*/ 359 w 5174"/>
              <a:gd name="connsiteY49" fmla="*/ 4292 h 4403"/>
              <a:gd name="connsiteX50" fmla="*/ 419 w 5174"/>
              <a:gd name="connsiteY50" fmla="*/ 4403 h 4403"/>
              <a:gd name="connsiteX51" fmla="*/ 3761 w 5174"/>
              <a:gd name="connsiteY51" fmla="*/ 4403 h 4403"/>
              <a:gd name="connsiteX52" fmla="*/ 3761 w 5174"/>
              <a:gd name="connsiteY52" fmla="*/ 4403 h 4403"/>
              <a:gd name="connsiteX53" fmla="*/ 3833 w 5174"/>
              <a:gd name="connsiteY53" fmla="*/ 4333 h 4403"/>
              <a:gd name="connsiteX54" fmla="*/ 3901 w 5174"/>
              <a:gd name="connsiteY54" fmla="*/ 4264 h 4403"/>
              <a:gd name="connsiteX55" fmla="*/ 3967 w 5174"/>
              <a:gd name="connsiteY55" fmla="*/ 4195 h 4403"/>
              <a:gd name="connsiteX56" fmla="*/ 4030 w 5174"/>
              <a:gd name="connsiteY56" fmla="*/ 4128 h 4403"/>
              <a:gd name="connsiteX57" fmla="*/ 4090 w 5174"/>
              <a:gd name="connsiteY57" fmla="*/ 4060 h 4403"/>
              <a:gd name="connsiteX58" fmla="*/ 4148 w 5174"/>
              <a:gd name="connsiteY58" fmla="*/ 3995 h 4403"/>
              <a:gd name="connsiteX59" fmla="*/ 4205 w 5174"/>
              <a:gd name="connsiteY59" fmla="*/ 3929 h 4403"/>
              <a:gd name="connsiteX60" fmla="*/ 4257 w 5174"/>
              <a:gd name="connsiteY60" fmla="*/ 3864 h 4403"/>
              <a:gd name="connsiteX61" fmla="*/ 4310 w 5174"/>
              <a:gd name="connsiteY61" fmla="*/ 3800 h 4403"/>
              <a:gd name="connsiteX62" fmla="*/ 4359 w 5174"/>
              <a:gd name="connsiteY62" fmla="*/ 3736 h 4403"/>
              <a:gd name="connsiteX63" fmla="*/ 4407 w 5174"/>
              <a:gd name="connsiteY63" fmla="*/ 3672 h 4403"/>
              <a:gd name="connsiteX64" fmla="*/ 4452 w 5174"/>
              <a:gd name="connsiteY64" fmla="*/ 3609 h 4403"/>
              <a:gd name="connsiteX65" fmla="*/ 4497 w 5174"/>
              <a:gd name="connsiteY65" fmla="*/ 3544 h 4403"/>
              <a:gd name="connsiteX66" fmla="*/ 4539 w 5174"/>
              <a:gd name="connsiteY66" fmla="*/ 3482 h 4403"/>
              <a:gd name="connsiteX67" fmla="*/ 4581 w 5174"/>
              <a:gd name="connsiteY67" fmla="*/ 3417 h 4403"/>
              <a:gd name="connsiteX68" fmla="*/ 4621 w 5174"/>
              <a:gd name="connsiteY68" fmla="*/ 3353 h 4403"/>
              <a:gd name="connsiteX69" fmla="*/ 4621 w 5174"/>
              <a:gd name="connsiteY69" fmla="*/ 3353 h 4403"/>
              <a:gd name="connsiteX70" fmla="*/ 4679 w 5174"/>
              <a:gd name="connsiteY70" fmla="*/ 3256 h 4403"/>
              <a:gd name="connsiteX71" fmla="*/ 4733 w 5174"/>
              <a:gd name="connsiteY71" fmla="*/ 3160 h 4403"/>
              <a:gd name="connsiteX72" fmla="*/ 4784 w 5174"/>
              <a:gd name="connsiteY72" fmla="*/ 3067 h 4403"/>
              <a:gd name="connsiteX73" fmla="*/ 4830 w 5174"/>
              <a:gd name="connsiteY73" fmla="*/ 2976 h 4403"/>
              <a:gd name="connsiteX74" fmla="*/ 4875 w 5174"/>
              <a:gd name="connsiteY74" fmla="*/ 2888 h 4403"/>
              <a:gd name="connsiteX75" fmla="*/ 4916 w 5174"/>
              <a:gd name="connsiteY75" fmla="*/ 2801 h 4403"/>
              <a:gd name="connsiteX76" fmla="*/ 4952 w 5174"/>
              <a:gd name="connsiteY76" fmla="*/ 2719 h 4403"/>
              <a:gd name="connsiteX77" fmla="*/ 4986 w 5174"/>
              <a:gd name="connsiteY77" fmla="*/ 2639 h 4403"/>
              <a:gd name="connsiteX78" fmla="*/ 5017 w 5174"/>
              <a:gd name="connsiteY78" fmla="*/ 2565 h 4403"/>
              <a:gd name="connsiteX79" fmla="*/ 5044 w 5174"/>
              <a:gd name="connsiteY79" fmla="*/ 2493 h 4403"/>
              <a:gd name="connsiteX80" fmla="*/ 5070 w 5174"/>
              <a:gd name="connsiteY80" fmla="*/ 2425 h 4403"/>
              <a:gd name="connsiteX81" fmla="*/ 5092 w 5174"/>
              <a:gd name="connsiteY81" fmla="*/ 2363 h 4403"/>
              <a:gd name="connsiteX82" fmla="*/ 5128 w 5174"/>
              <a:gd name="connsiteY82" fmla="*/ 2252 h 4403"/>
              <a:gd name="connsiteX83" fmla="*/ 5155 w 5174"/>
              <a:gd name="connsiteY83" fmla="*/ 2162 h 4403"/>
              <a:gd name="connsiteX84" fmla="*/ 5155 w 5174"/>
              <a:gd name="connsiteY84" fmla="*/ 1594 h 4403"/>
              <a:gd name="connsiteX85" fmla="*/ 5155 w 5174"/>
              <a:gd name="connsiteY85" fmla="*/ 1594 h 4403"/>
              <a:gd name="connsiteX86" fmla="*/ 5174 w 5174"/>
              <a:gd name="connsiteY86" fmla="*/ 44 h 4403"/>
              <a:gd name="connsiteX87" fmla="*/ 4093 w 5174"/>
              <a:gd name="connsiteY87" fmla="*/ 1328 h 4403"/>
              <a:gd name="connsiteX88" fmla="*/ 3978 w 5174"/>
              <a:gd name="connsiteY88" fmla="*/ 1287 h 4403"/>
              <a:gd name="connsiteX89" fmla="*/ 3861 w 5174"/>
              <a:gd name="connsiteY89" fmla="*/ 1244 h 4403"/>
              <a:gd name="connsiteX90" fmla="*/ 3743 w 5174"/>
              <a:gd name="connsiteY90" fmla="*/ 1196 h 4403"/>
              <a:gd name="connsiteX91" fmla="*/ 3622 w 5174"/>
              <a:gd name="connsiteY91" fmla="*/ 1147 h 4403"/>
              <a:gd name="connsiteX92" fmla="*/ 3499 w 5174"/>
              <a:gd name="connsiteY92" fmla="*/ 1091 h 4403"/>
              <a:gd name="connsiteX93" fmla="*/ 3499 w 5174"/>
              <a:gd name="connsiteY93" fmla="*/ 1091 h 4403"/>
              <a:gd name="connsiteX0" fmla="*/ 3499 w 5174"/>
              <a:gd name="connsiteY0" fmla="*/ 1098 h 4410"/>
              <a:gd name="connsiteX1" fmla="*/ 3499 w 5174"/>
              <a:gd name="connsiteY1" fmla="*/ 1098 h 4410"/>
              <a:gd name="connsiteX2" fmla="*/ 3378 w 5174"/>
              <a:gd name="connsiteY2" fmla="*/ 1043 h 4410"/>
              <a:gd name="connsiteX3" fmla="*/ 3261 w 5174"/>
              <a:gd name="connsiteY3" fmla="*/ 989 h 4410"/>
              <a:gd name="connsiteX4" fmla="*/ 3151 w 5174"/>
              <a:gd name="connsiteY4" fmla="*/ 934 h 4410"/>
              <a:gd name="connsiteX5" fmla="*/ 3044 w 5174"/>
              <a:gd name="connsiteY5" fmla="*/ 880 h 4410"/>
              <a:gd name="connsiteX6" fmla="*/ 3044 w 5174"/>
              <a:gd name="connsiteY6" fmla="*/ 880 h 4410"/>
              <a:gd name="connsiteX7" fmla="*/ 2997 w 5174"/>
              <a:gd name="connsiteY7" fmla="*/ 901 h 4410"/>
              <a:gd name="connsiteX8" fmla="*/ 2997 w 5174"/>
              <a:gd name="connsiteY8" fmla="*/ 901 h 4410"/>
              <a:gd name="connsiteX9" fmla="*/ 2878 w 5174"/>
              <a:gd name="connsiteY9" fmla="*/ 955 h 4410"/>
              <a:gd name="connsiteX10" fmla="*/ 2760 w 5174"/>
              <a:gd name="connsiteY10" fmla="*/ 1011 h 4410"/>
              <a:gd name="connsiteX11" fmla="*/ 2642 w 5174"/>
              <a:gd name="connsiteY11" fmla="*/ 1068 h 4410"/>
              <a:gd name="connsiteX12" fmla="*/ 2525 w 5174"/>
              <a:gd name="connsiteY12" fmla="*/ 1130 h 4410"/>
              <a:gd name="connsiteX13" fmla="*/ 2407 w 5174"/>
              <a:gd name="connsiteY13" fmla="*/ 1192 h 4410"/>
              <a:gd name="connsiteX14" fmla="*/ 2292 w 5174"/>
              <a:gd name="connsiteY14" fmla="*/ 1257 h 4410"/>
              <a:gd name="connsiteX15" fmla="*/ 2175 w 5174"/>
              <a:gd name="connsiteY15" fmla="*/ 1323 h 4410"/>
              <a:gd name="connsiteX16" fmla="*/ 2062 w 5174"/>
              <a:gd name="connsiteY16" fmla="*/ 1391 h 4410"/>
              <a:gd name="connsiteX17" fmla="*/ 1949 w 5174"/>
              <a:gd name="connsiteY17" fmla="*/ 1462 h 4410"/>
              <a:gd name="connsiteX18" fmla="*/ 1837 w 5174"/>
              <a:gd name="connsiteY18" fmla="*/ 1533 h 4410"/>
              <a:gd name="connsiteX19" fmla="*/ 1728 w 5174"/>
              <a:gd name="connsiteY19" fmla="*/ 1607 h 4410"/>
              <a:gd name="connsiteX20" fmla="*/ 1622 w 5174"/>
              <a:gd name="connsiteY20" fmla="*/ 1682 h 4410"/>
              <a:gd name="connsiteX21" fmla="*/ 1517 w 5174"/>
              <a:gd name="connsiteY21" fmla="*/ 1758 h 4410"/>
              <a:gd name="connsiteX22" fmla="*/ 1415 w 5174"/>
              <a:gd name="connsiteY22" fmla="*/ 1836 h 4410"/>
              <a:gd name="connsiteX23" fmla="*/ 1315 w 5174"/>
              <a:gd name="connsiteY23" fmla="*/ 1916 h 4410"/>
              <a:gd name="connsiteX24" fmla="*/ 1219 w 5174"/>
              <a:gd name="connsiteY24" fmla="*/ 1996 h 4410"/>
              <a:gd name="connsiteX25" fmla="*/ 1219 w 5174"/>
              <a:gd name="connsiteY25" fmla="*/ 1996 h 4410"/>
              <a:gd name="connsiteX26" fmla="*/ 1110 w 5174"/>
              <a:gd name="connsiteY26" fmla="*/ 2093 h 4410"/>
              <a:gd name="connsiteX27" fmla="*/ 1006 w 5174"/>
              <a:gd name="connsiteY27" fmla="*/ 2189 h 4410"/>
              <a:gd name="connsiteX28" fmla="*/ 905 w 5174"/>
              <a:gd name="connsiteY28" fmla="*/ 2284 h 4410"/>
              <a:gd name="connsiteX29" fmla="*/ 811 w 5174"/>
              <a:gd name="connsiteY29" fmla="*/ 2380 h 4410"/>
              <a:gd name="connsiteX30" fmla="*/ 721 w 5174"/>
              <a:gd name="connsiteY30" fmla="*/ 2477 h 4410"/>
              <a:gd name="connsiteX31" fmla="*/ 635 w 5174"/>
              <a:gd name="connsiteY31" fmla="*/ 2572 h 4410"/>
              <a:gd name="connsiteX32" fmla="*/ 554 w 5174"/>
              <a:gd name="connsiteY32" fmla="*/ 2667 h 4410"/>
              <a:gd name="connsiteX33" fmla="*/ 476 w 5174"/>
              <a:gd name="connsiteY33" fmla="*/ 2762 h 4410"/>
              <a:gd name="connsiteX34" fmla="*/ 404 w 5174"/>
              <a:gd name="connsiteY34" fmla="*/ 2854 h 4410"/>
              <a:gd name="connsiteX35" fmla="*/ 334 w 5174"/>
              <a:gd name="connsiteY35" fmla="*/ 2947 h 4410"/>
              <a:gd name="connsiteX36" fmla="*/ 270 w 5174"/>
              <a:gd name="connsiteY36" fmla="*/ 3038 h 4410"/>
              <a:gd name="connsiteX37" fmla="*/ 208 w 5174"/>
              <a:gd name="connsiteY37" fmla="*/ 3128 h 4410"/>
              <a:gd name="connsiteX38" fmla="*/ 151 w 5174"/>
              <a:gd name="connsiteY38" fmla="*/ 3218 h 4410"/>
              <a:gd name="connsiteX39" fmla="*/ 98 w 5174"/>
              <a:gd name="connsiteY39" fmla="*/ 3305 h 4410"/>
              <a:gd name="connsiteX40" fmla="*/ 47 w 5174"/>
              <a:gd name="connsiteY40" fmla="*/ 3390 h 4410"/>
              <a:gd name="connsiteX41" fmla="*/ 0 w 5174"/>
              <a:gd name="connsiteY41" fmla="*/ 3474 h 4410"/>
              <a:gd name="connsiteX42" fmla="*/ 0 w 5174"/>
              <a:gd name="connsiteY42" fmla="*/ 3474 h 4410"/>
              <a:gd name="connsiteX43" fmla="*/ 45 w 5174"/>
              <a:gd name="connsiteY43" fmla="*/ 3593 h 4410"/>
              <a:gd name="connsiteX44" fmla="*/ 93 w 5174"/>
              <a:gd name="connsiteY44" fmla="*/ 3714 h 4410"/>
              <a:gd name="connsiteX45" fmla="*/ 142 w 5174"/>
              <a:gd name="connsiteY45" fmla="*/ 3834 h 4410"/>
              <a:gd name="connsiteX46" fmla="*/ 193 w 5174"/>
              <a:gd name="connsiteY46" fmla="*/ 3952 h 4410"/>
              <a:gd name="connsiteX47" fmla="*/ 247 w 5174"/>
              <a:gd name="connsiteY47" fmla="*/ 4069 h 4410"/>
              <a:gd name="connsiteX48" fmla="*/ 303 w 5174"/>
              <a:gd name="connsiteY48" fmla="*/ 4186 h 4410"/>
              <a:gd name="connsiteX49" fmla="*/ 359 w 5174"/>
              <a:gd name="connsiteY49" fmla="*/ 4299 h 4410"/>
              <a:gd name="connsiteX50" fmla="*/ 419 w 5174"/>
              <a:gd name="connsiteY50" fmla="*/ 4410 h 4410"/>
              <a:gd name="connsiteX51" fmla="*/ 3761 w 5174"/>
              <a:gd name="connsiteY51" fmla="*/ 4410 h 4410"/>
              <a:gd name="connsiteX52" fmla="*/ 3761 w 5174"/>
              <a:gd name="connsiteY52" fmla="*/ 4410 h 4410"/>
              <a:gd name="connsiteX53" fmla="*/ 3833 w 5174"/>
              <a:gd name="connsiteY53" fmla="*/ 4340 h 4410"/>
              <a:gd name="connsiteX54" fmla="*/ 3901 w 5174"/>
              <a:gd name="connsiteY54" fmla="*/ 4271 h 4410"/>
              <a:gd name="connsiteX55" fmla="*/ 3967 w 5174"/>
              <a:gd name="connsiteY55" fmla="*/ 4202 h 4410"/>
              <a:gd name="connsiteX56" fmla="*/ 4030 w 5174"/>
              <a:gd name="connsiteY56" fmla="*/ 4135 h 4410"/>
              <a:gd name="connsiteX57" fmla="*/ 4090 w 5174"/>
              <a:gd name="connsiteY57" fmla="*/ 4067 h 4410"/>
              <a:gd name="connsiteX58" fmla="*/ 4148 w 5174"/>
              <a:gd name="connsiteY58" fmla="*/ 4002 h 4410"/>
              <a:gd name="connsiteX59" fmla="*/ 4205 w 5174"/>
              <a:gd name="connsiteY59" fmla="*/ 3936 h 4410"/>
              <a:gd name="connsiteX60" fmla="*/ 4257 w 5174"/>
              <a:gd name="connsiteY60" fmla="*/ 3871 h 4410"/>
              <a:gd name="connsiteX61" fmla="*/ 4310 w 5174"/>
              <a:gd name="connsiteY61" fmla="*/ 3807 h 4410"/>
              <a:gd name="connsiteX62" fmla="*/ 4359 w 5174"/>
              <a:gd name="connsiteY62" fmla="*/ 3743 h 4410"/>
              <a:gd name="connsiteX63" fmla="*/ 4407 w 5174"/>
              <a:gd name="connsiteY63" fmla="*/ 3679 h 4410"/>
              <a:gd name="connsiteX64" fmla="*/ 4452 w 5174"/>
              <a:gd name="connsiteY64" fmla="*/ 3616 h 4410"/>
              <a:gd name="connsiteX65" fmla="*/ 4497 w 5174"/>
              <a:gd name="connsiteY65" fmla="*/ 3551 h 4410"/>
              <a:gd name="connsiteX66" fmla="*/ 4539 w 5174"/>
              <a:gd name="connsiteY66" fmla="*/ 3489 h 4410"/>
              <a:gd name="connsiteX67" fmla="*/ 4581 w 5174"/>
              <a:gd name="connsiteY67" fmla="*/ 3424 h 4410"/>
              <a:gd name="connsiteX68" fmla="*/ 4621 w 5174"/>
              <a:gd name="connsiteY68" fmla="*/ 3360 h 4410"/>
              <a:gd name="connsiteX69" fmla="*/ 4621 w 5174"/>
              <a:gd name="connsiteY69" fmla="*/ 3360 h 4410"/>
              <a:gd name="connsiteX70" fmla="*/ 4679 w 5174"/>
              <a:gd name="connsiteY70" fmla="*/ 3263 h 4410"/>
              <a:gd name="connsiteX71" fmla="*/ 4733 w 5174"/>
              <a:gd name="connsiteY71" fmla="*/ 3167 h 4410"/>
              <a:gd name="connsiteX72" fmla="*/ 4784 w 5174"/>
              <a:gd name="connsiteY72" fmla="*/ 3074 h 4410"/>
              <a:gd name="connsiteX73" fmla="*/ 4830 w 5174"/>
              <a:gd name="connsiteY73" fmla="*/ 2983 h 4410"/>
              <a:gd name="connsiteX74" fmla="*/ 4875 w 5174"/>
              <a:gd name="connsiteY74" fmla="*/ 2895 h 4410"/>
              <a:gd name="connsiteX75" fmla="*/ 4916 w 5174"/>
              <a:gd name="connsiteY75" fmla="*/ 2808 h 4410"/>
              <a:gd name="connsiteX76" fmla="*/ 4952 w 5174"/>
              <a:gd name="connsiteY76" fmla="*/ 2726 h 4410"/>
              <a:gd name="connsiteX77" fmla="*/ 4986 w 5174"/>
              <a:gd name="connsiteY77" fmla="*/ 2646 h 4410"/>
              <a:gd name="connsiteX78" fmla="*/ 5017 w 5174"/>
              <a:gd name="connsiteY78" fmla="*/ 2572 h 4410"/>
              <a:gd name="connsiteX79" fmla="*/ 5044 w 5174"/>
              <a:gd name="connsiteY79" fmla="*/ 2500 h 4410"/>
              <a:gd name="connsiteX80" fmla="*/ 5070 w 5174"/>
              <a:gd name="connsiteY80" fmla="*/ 2432 h 4410"/>
              <a:gd name="connsiteX81" fmla="*/ 5092 w 5174"/>
              <a:gd name="connsiteY81" fmla="*/ 2370 h 4410"/>
              <a:gd name="connsiteX82" fmla="*/ 5128 w 5174"/>
              <a:gd name="connsiteY82" fmla="*/ 2259 h 4410"/>
              <a:gd name="connsiteX83" fmla="*/ 5155 w 5174"/>
              <a:gd name="connsiteY83" fmla="*/ 2169 h 4410"/>
              <a:gd name="connsiteX84" fmla="*/ 5155 w 5174"/>
              <a:gd name="connsiteY84" fmla="*/ 1601 h 4410"/>
              <a:gd name="connsiteX85" fmla="*/ 5155 w 5174"/>
              <a:gd name="connsiteY85" fmla="*/ 1601 h 4410"/>
              <a:gd name="connsiteX86" fmla="*/ 5174 w 5174"/>
              <a:gd name="connsiteY86" fmla="*/ 51 h 4410"/>
              <a:gd name="connsiteX87" fmla="*/ 3978 w 5174"/>
              <a:gd name="connsiteY87" fmla="*/ 1294 h 4410"/>
              <a:gd name="connsiteX88" fmla="*/ 3861 w 5174"/>
              <a:gd name="connsiteY88" fmla="*/ 1251 h 4410"/>
              <a:gd name="connsiteX89" fmla="*/ 3743 w 5174"/>
              <a:gd name="connsiteY89" fmla="*/ 1203 h 4410"/>
              <a:gd name="connsiteX90" fmla="*/ 3622 w 5174"/>
              <a:gd name="connsiteY90" fmla="*/ 1154 h 4410"/>
              <a:gd name="connsiteX91" fmla="*/ 3499 w 5174"/>
              <a:gd name="connsiteY91" fmla="*/ 1098 h 4410"/>
              <a:gd name="connsiteX92" fmla="*/ 3499 w 5174"/>
              <a:gd name="connsiteY92" fmla="*/ 1098 h 4410"/>
              <a:gd name="connsiteX0" fmla="*/ 3499 w 5174"/>
              <a:gd name="connsiteY0" fmla="*/ 1105 h 4417"/>
              <a:gd name="connsiteX1" fmla="*/ 3499 w 5174"/>
              <a:gd name="connsiteY1" fmla="*/ 1105 h 4417"/>
              <a:gd name="connsiteX2" fmla="*/ 3378 w 5174"/>
              <a:gd name="connsiteY2" fmla="*/ 1050 h 4417"/>
              <a:gd name="connsiteX3" fmla="*/ 3261 w 5174"/>
              <a:gd name="connsiteY3" fmla="*/ 996 h 4417"/>
              <a:gd name="connsiteX4" fmla="*/ 3151 w 5174"/>
              <a:gd name="connsiteY4" fmla="*/ 941 h 4417"/>
              <a:gd name="connsiteX5" fmla="*/ 3044 w 5174"/>
              <a:gd name="connsiteY5" fmla="*/ 887 h 4417"/>
              <a:gd name="connsiteX6" fmla="*/ 3044 w 5174"/>
              <a:gd name="connsiteY6" fmla="*/ 887 h 4417"/>
              <a:gd name="connsiteX7" fmla="*/ 2997 w 5174"/>
              <a:gd name="connsiteY7" fmla="*/ 908 h 4417"/>
              <a:gd name="connsiteX8" fmla="*/ 2997 w 5174"/>
              <a:gd name="connsiteY8" fmla="*/ 908 h 4417"/>
              <a:gd name="connsiteX9" fmla="*/ 2878 w 5174"/>
              <a:gd name="connsiteY9" fmla="*/ 962 h 4417"/>
              <a:gd name="connsiteX10" fmla="*/ 2760 w 5174"/>
              <a:gd name="connsiteY10" fmla="*/ 1018 h 4417"/>
              <a:gd name="connsiteX11" fmla="*/ 2642 w 5174"/>
              <a:gd name="connsiteY11" fmla="*/ 1075 h 4417"/>
              <a:gd name="connsiteX12" fmla="*/ 2525 w 5174"/>
              <a:gd name="connsiteY12" fmla="*/ 1137 h 4417"/>
              <a:gd name="connsiteX13" fmla="*/ 2407 w 5174"/>
              <a:gd name="connsiteY13" fmla="*/ 1199 h 4417"/>
              <a:gd name="connsiteX14" fmla="*/ 2292 w 5174"/>
              <a:gd name="connsiteY14" fmla="*/ 1264 h 4417"/>
              <a:gd name="connsiteX15" fmla="*/ 2175 w 5174"/>
              <a:gd name="connsiteY15" fmla="*/ 1330 h 4417"/>
              <a:gd name="connsiteX16" fmla="*/ 2062 w 5174"/>
              <a:gd name="connsiteY16" fmla="*/ 1398 h 4417"/>
              <a:gd name="connsiteX17" fmla="*/ 1949 w 5174"/>
              <a:gd name="connsiteY17" fmla="*/ 1469 h 4417"/>
              <a:gd name="connsiteX18" fmla="*/ 1837 w 5174"/>
              <a:gd name="connsiteY18" fmla="*/ 1540 h 4417"/>
              <a:gd name="connsiteX19" fmla="*/ 1728 w 5174"/>
              <a:gd name="connsiteY19" fmla="*/ 1614 h 4417"/>
              <a:gd name="connsiteX20" fmla="*/ 1622 w 5174"/>
              <a:gd name="connsiteY20" fmla="*/ 1689 h 4417"/>
              <a:gd name="connsiteX21" fmla="*/ 1517 w 5174"/>
              <a:gd name="connsiteY21" fmla="*/ 1765 h 4417"/>
              <a:gd name="connsiteX22" fmla="*/ 1415 w 5174"/>
              <a:gd name="connsiteY22" fmla="*/ 1843 h 4417"/>
              <a:gd name="connsiteX23" fmla="*/ 1315 w 5174"/>
              <a:gd name="connsiteY23" fmla="*/ 1923 h 4417"/>
              <a:gd name="connsiteX24" fmla="*/ 1219 w 5174"/>
              <a:gd name="connsiteY24" fmla="*/ 2003 h 4417"/>
              <a:gd name="connsiteX25" fmla="*/ 1219 w 5174"/>
              <a:gd name="connsiteY25" fmla="*/ 2003 h 4417"/>
              <a:gd name="connsiteX26" fmla="*/ 1110 w 5174"/>
              <a:gd name="connsiteY26" fmla="*/ 2100 h 4417"/>
              <a:gd name="connsiteX27" fmla="*/ 1006 w 5174"/>
              <a:gd name="connsiteY27" fmla="*/ 2196 h 4417"/>
              <a:gd name="connsiteX28" fmla="*/ 905 w 5174"/>
              <a:gd name="connsiteY28" fmla="*/ 2291 h 4417"/>
              <a:gd name="connsiteX29" fmla="*/ 811 w 5174"/>
              <a:gd name="connsiteY29" fmla="*/ 2387 h 4417"/>
              <a:gd name="connsiteX30" fmla="*/ 721 w 5174"/>
              <a:gd name="connsiteY30" fmla="*/ 2484 h 4417"/>
              <a:gd name="connsiteX31" fmla="*/ 635 w 5174"/>
              <a:gd name="connsiteY31" fmla="*/ 2579 h 4417"/>
              <a:gd name="connsiteX32" fmla="*/ 554 w 5174"/>
              <a:gd name="connsiteY32" fmla="*/ 2674 h 4417"/>
              <a:gd name="connsiteX33" fmla="*/ 476 w 5174"/>
              <a:gd name="connsiteY33" fmla="*/ 2769 h 4417"/>
              <a:gd name="connsiteX34" fmla="*/ 404 w 5174"/>
              <a:gd name="connsiteY34" fmla="*/ 2861 h 4417"/>
              <a:gd name="connsiteX35" fmla="*/ 334 w 5174"/>
              <a:gd name="connsiteY35" fmla="*/ 2954 h 4417"/>
              <a:gd name="connsiteX36" fmla="*/ 270 w 5174"/>
              <a:gd name="connsiteY36" fmla="*/ 3045 h 4417"/>
              <a:gd name="connsiteX37" fmla="*/ 208 w 5174"/>
              <a:gd name="connsiteY37" fmla="*/ 3135 h 4417"/>
              <a:gd name="connsiteX38" fmla="*/ 151 w 5174"/>
              <a:gd name="connsiteY38" fmla="*/ 3225 h 4417"/>
              <a:gd name="connsiteX39" fmla="*/ 98 w 5174"/>
              <a:gd name="connsiteY39" fmla="*/ 3312 h 4417"/>
              <a:gd name="connsiteX40" fmla="*/ 47 w 5174"/>
              <a:gd name="connsiteY40" fmla="*/ 3397 h 4417"/>
              <a:gd name="connsiteX41" fmla="*/ 0 w 5174"/>
              <a:gd name="connsiteY41" fmla="*/ 3481 h 4417"/>
              <a:gd name="connsiteX42" fmla="*/ 0 w 5174"/>
              <a:gd name="connsiteY42" fmla="*/ 3481 h 4417"/>
              <a:gd name="connsiteX43" fmla="*/ 45 w 5174"/>
              <a:gd name="connsiteY43" fmla="*/ 3600 h 4417"/>
              <a:gd name="connsiteX44" fmla="*/ 93 w 5174"/>
              <a:gd name="connsiteY44" fmla="*/ 3721 h 4417"/>
              <a:gd name="connsiteX45" fmla="*/ 142 w 5174"/>
              <a:gd name="connsiteY45" fmla="*/ 3841 h 4417"/>
              <a:gd name="connsiteX46" fmla="*/ 193 w 5174"/>
              <a:gd name="connsiteY46" fmla="*/ 3959 h 4417"/>
              <a:gd name="connsiteX47" fmla="*/ 247 w 5174"/>
              <a:gd name="connsiteY47" fmla="*/ 4076 h 4417"/>
              <a:gd name="connsiteX48" fmla="*/ 303 w 5174"/>
              <a:gd name="connsiteY48" fmla="*/ 4193 h 4417"/>
              <a:gd name="connsiteX49" fmla="*/ 359 w 5174"/>
              <a:gd name="connsiteY49" fmla="*/ 4306 h 4417"/>
              <a:gd name="connsiteX50" fmla="*/ 419 w 5174"/>
              <a:gd name="connsiteY50" fmla="*/ 4417 h 4417"/>
              <a:gd name="connsiteX51" fmla="*/ 3761 w 5174"/>
              <a:gd name="connsiteY51" fmla="*/ 4417 h 4417"/>
              <a:gd name="connsiteX52" fmla="*/ 3761 w 5174"/>
              <a:gd name="connsiteY52" fmla="*/ 4417 h 4417"/>
              <a:gd name="connsiteX53" fmla="*/ 3833 w 5174"/>
              <a:gd name="connsiteY53" fmla="*/ 4347 h 4417"/>
              <a:gd name="connsiteX54" fmla="*/ 3901 w 5174"/>
              <a:gd name="connsiteY54" fmla="*/ 4278 h 4417"/>
              <a:gd name="connsiteX55" fmla="*/ 3967 w 5174"/>
              <a:gd name="connsiteY55" fmla="*/ 4209 h 4417"/>
              <a:gd name="connsiteX56" fmla="*/ 4030 w 5174"/>
              <a:gd name="connsiteY56" fmla="*/ 4142 h 4417"/>
              <a:gd name="connsiteX57" fmla="*/ 4090 w 5174"/>
              <a:gd name="connsiteY57" fmla="*/ 4074 h 4417"/>
              <a:gd name="connsiteX58" fmla="*/ 4148 w 5174"/>
              <a:gd name="connsiteY58" fmla="*/ 4009 h 4417"/>
              <a:gd name="connsiteX59" fmla="*/ 4205 w 5174"/>
              <a:gd name="connsiteY59" fmla="*/ 3943 h 4417"/>
              <a:gd name="connsiteX60" fmla="*/ 4257 w 5174"/>
              <a:gd name="connsiteY60" fmla="*/ 3878 h 4417"/>
              <a:gd name="connsiteX61" fmla="*/ 4310 w 5174"/>
              <a:gd name="connsiteY61" fmla="*/ 3814 h 4417"/>
              <a:gd name="connsiteX62" fmla="*/ 4359 w 5174"/>
              <a:gd name="connsiteY62" fmla="*/ 3750 h 4417"/>
              <a:gd name="connsiteX63" fmla="*/ 4407 w 5174"/>
              <a:gd name="connsiteY63" fmla="*/ 3686 h 4417"/>
              <a:gd name="connsiteX64" fmla="*/ 4452 w 5174"/>
              <a:gd name="connsiteY64" fmla="*/ 3623 h 4417"/>
              <a:gd name="connsiteX65" fmla="*/ 4497 w 5174"/>
              <a:gd name="connsiteY65" fmla="*/ 3558 h 4417"/>
              <a:gd name="connsiteX66" fmla="*/ 4539 w 5174"/>
              <a:gd name="connsiteY66" fmla="*/ 3496 h 4417"/>
              <a:gd name="connsiteX67" fmla="*/ 4581 w 5174"/>
              <a:gd name="connsiteY67" fmla="*/ 3431 h 4417"/>
              <a:gd name="connsiteX68" fmla="*/ 4621 w 5174"/>
              <a:gd name="connsiteY68" fmla="*/ 3367 h 4417"/>
              <a:gd name="connsiteX69" fmla="*/ 4621 w 5174"/>
              <a:gd name="connsiteY69" fmla="*/ 3367 h 4417"/>
              <a:gd name="connsiteX70" fmla="*/ 4679 w 5174"/>
              <a:gd name="connsiteY70" fmla="*/ 3270 h 4417"/>
              <a:gd name="connsiteX71" fmla="*/ 4733 w 5174"/>
              <a:gd name="connsiteY71" fmla="*/ 3174 h 4417"/>
              <a:gd name="connsiteX72" fmla="*/ 4784 w 5174"/>
              <a:gd name="connsiteY72" fmla="*/ 3081 h 4417"/>
              <a:gd name="connsiteX73" fmla="*/ 4830 w 5174"/>
              <a:gd name="connsiteY73" fmla="*/ 2990 h 4417"/>
              <a:gd name="connsiteX74" fmla="*/ 4875 w 5174"/>
              <a:gd name="connsiteY74" fmla="*/ 2902 h 4417"/>
              <a:gd name="connsiteX75" fmla="*/ 4916 w 5174"/>
              <a:gd name="connsiteY75" fmla="*/ 2815 h 4417"/>
              <a:gd name="connsiteX76" fmla="*/ 4952 w 5174"/>
              <a:gd name="connsiteY76" fmla="*/ 2733 h 4417"/>
              <a:gd name="connsiteX77" fmla="*/ 4986 w 5174"/>
              <a:gd name="connsiteY77" fmla="*/ 2653 h 4417"/>
              <a:gd name="connsiteX78" fmla="*/ 5017 w 5174"/>
              <a:gd name="connsiteY78" fmla="*/ 2579 h 4417"/>
              <a:gd name="connsiteX79" fmla="*/ 5044 w 5174"/>
              <a:gd name="connsiteY79" fmla="*/ 2507 h 4417"/>
              <a:gd name="connsiteX80" fmla="*/ 5070 w 5174"/>
              <a:gd name="connsiteY80" fmla="*/ 2439 h 4417"/>
              <a:gd name="connsiteX81" fmla="*/ 5092 w 5174"/>
              <a:gd name="connsiteY81" fmla="*/ 2377 h 4417"/>
              <a:gd name="connsiteX82" fmla="*/ 5128 w 5174"/>
              <a:gd name="connsiteY82" fmla="*/ 2266 h 4417"/>
              <a:gd name="connsiteX83" fmla="*/ 5155 w 5174"/>
              <a:gd name="connsiteY83" fmla="*/ 2176 h 4417"/>
              <a:gd name="connsiteX84" fmla="*/ 5155 w 5174"/>
              <a:gd name="connsiteY84" fmla="*/ 1608 h 4417"/>
              <a:gd name="connsiteX85" fmla="*/ 5155 w 5174"/>
              <a:gd name="connsiteY85" fmla="*/ 1608 h 4417"/>
              <a:gd name="connsiteX86" fmla="*/ 5174 w 5174"/>
              <a:gd name="connsiteY86" fmla="*/ 58 h 4417"/>
              <a:gd name="connsiteX87" fmla="*/ 3861 w 5174"/>
              <a:gd name="connsiteY87" fmla="*/ 1258 h 4417"/>
              <a:gd name="connsiteX88" fmla="*/ 3743 w 5174"/>
              <a:gd name="connsiteY88" fmla="*/ 1210 h 4417"/>
              <a:gd name="connsiteX89" fmla="*/ 3622 w 5174"/>
              <a:gd name="connsiteY89" fmla="*/ 1161 h 4417"/>
              <a:gd name="connsiteX90" fmla="*/ 3499 w 5174"/>
              <a:gd name="connsiteY90" fmla="*/ 1105 h 4417"/>
              <a:gd name="connsiteX91" fmla="*/ 3499 w 5174"/>
              <a:gd name="connsiteY91" fmla="*/ 1105 h 4417"/>
              <a:gd name="connsiteX0" fmla="*/ 3499 w 5174"/>
              <a:gd name="connsiteY0" fmla="*/ 1113 h 4425"/>
              <a:gd name="connsiteX1" fmla="*/ 3499 w 5174"/>
              <a:gd name="connsiteY1" fmla="*/ 1113 h 4425"/>
              <a:gd name="connsiteX2" fmla="*/ 3378 w 5174"/>
              <a:gd name="connsiteY2" fmla="*/ 1058 h 4425"/>
              <a:gd name="connsiteX3" fmla="*/ 3261 w 5174"/>
              <a:gd name="connsiteY3" fmla="*/ 1004 h 4425"/>
              <a:gd name="connsiteX4" fmla="*/ 3151 w 5174"/>
              <a:gd name="connsiteY4" fmla="*/ 949 h 4425"/>
              <a:gd name="connsiteX5" fmla="*/ 3044 w 5174"/>
              <a:gd name="connsiteY5" fmla="*/ 895 h 4425"/>
              <a:gd name="connsiteX6" fmla="*/ 3044 w 5174"/>
              <a:gd name="connsiteY6" fmla="*/ 895 h 4425"/>
              <a:gd name="connsiteX7" fmla="*/ 2997 w 5174"/>
              <a:gd name="connsiteY7" fmla="*/ 916 h 4425"/>
              <a:gd name="connsiteX8" fmla="*/ 2997 w 5174"/>
              <a:gd name="connsiteY8" fmla="*/ 916 h 4425"/>
              <a:gd name="connsiteX9" fmla="*/ 2878 w 5174"/>
              <a:gd name="connsiteY9" fmla="*/ 970 h 4425"/>
              <a:gd name="connsiteX10" fmla="*/ 2760 w 5174"/>
              <a:gd name="connsiteY10" fmla="*/ 1026 h 4425"/>
              <a:gd name="connsiteX11" fmla="*/ 2642 w 5174"/>
              <a:gd name="connsiteY11" fmla="*/ 1083 h 4425"/>
              <a:gd name="connsiteX12" fmla="*/ 2525 w 5174"/>
              <a:gd name="connsiteY12" fmla="*/ 1145 h 4425"/>
              <a:gd name="connsiteX13" fmla="*/ 2407 w 5174"/>
              <a:gd name="connsiteY13" fmla="*/ 1207 h 4425"/>
              <a:gd name="connsiteX14" fmla="*/ 2292 w 5174"/>
              <a:gd name="connsiteY14" fmla="*/ 1272 h 4425"/>
              <a:gd name="connsiteX15" fmla="*/ 2175 w 5174"/>
              <a:gd name="connsiteY15" fmla="*/ 1338 h 4425"/>
              <a:gd name="connsiteX16" fmla="*/ 2062 w 5174"/>
              <a:gd name="connsiteY16" fmla="*/ 1406 h 4425"/>
              <a:gd name="connsiteX17" fmla="*/ 1949 w 5174"/>
              <a:gd name="connsiteY17" fmla="*/ 1477 h 4425"/>
              <a:gd name="connsiteX18" fmla="*/ 1837 w 5174"/>
              <a:gd name="connsiteY18" fmla="*/ 1548 h 4425"/>
              <a:gd name="connsiteX19" fmla="*/ 1728 w 5174"/>
              <a:gd name="connsiteY19" fmla="*/ 1622 h 4425"/>
              <a:gd name="connsiteX20" fmla="*/ 1622 w 5174"/>
              <a:gd name="connsiteY20" fmla="*/ 1697 h 4425"/>
              <a:gd name="connsiteX21" fmla="*/ 1517 w 5174"/>
              <a:gd name="connsiteY21" fmla="*/ 1773 h 4425"/>
              <a:gd name="connsiteX22" fmla="*/ 1415 w 5174"/>
              <a:gd name="connsiteY22" fmla="*/ 1851 h 4425"/>
              <a:gd name="connsiteX23" fmla="*/ 1315 w 5174"/>
              <a:gd name="connsiteY23" fmla="*/ 1931 h 4425"/>
              <a:gd name="connsiteX24" fmla="*/ 1219 w 5174"/>
              <a:gd name="connsiteY24" fmla="*/ 2011 h 4425"/>
              <a:gd name="connsiteX25" fmla="*/ 1219 w 5174"/>
              <a:gd name="connsiteY25" fmla="*/ 2011 h 4425"/>
              <a:gd name="connsiteX26" fmla="*/ 1110 w 5174"/>
              <a:gd name="connsiteY26" fmla="*/ 2108 h 4425"/>
              <a:gd name="connsiteX27" fmla="*/ 1006 w 5174"/>
              <a:gd name="connsiteY27" fmla="*/ 2204 h 4425"/>
              <a:gd name="connsiteX28" fmla="*/ 905 w 5174"/>
              <a:gd name="connsiteY28" fmla="*/ 2299 h 4425"/>
              <a:gd name="connsiteX29" fmla="*/ 811 w 5174"/>
              <a:gd name="connsiteY29" fmla="*/ 2395 h 4425"/>
              <a:gd name="connsiteX30" fmla="*/ 721 w 5174"/>
              <a:gd name="connsiteY30" fmla="*/ 2492 h 4425"/>
              <a:gd name="connsiteX31" fmla="*/ 635 w 5174"/>
              <a:gd name="connsiteY31" fmla="*/ 2587 h 4425"/>
              <a:gd name="connsiteX32" fmla="*/ 554 w 5174"/>
              <a:gd name="connsiteY32" fmla="*/ 2682 h 4425"/>
              <a:gd name="connsiteX33" fmla="*/ 476 w 5174"/>
              <a:gd name="connsiteY33" fmla="*/ 2777 h 4425"/>
              <a:gd name="connsiteX34" fmla="*/ 404 w 5174"/>
              <a:gd name="connsiteY34" fmla="*/ 2869 h 4425"/>
              <a:gd name="connsiteX35" fmla="*/ 334 w 5174"/>
              <a:gd name="connsiteY35" fmla="*/ 2962 h 4425"/>
              <a:gd name="connsiteX36" fmla="*/ 270 w 5174"/>
              <a:gd name="connsiteY36" fmla="*/ 3053 h 4425"/>
              <a:gd name="connsiteX37" fmla="*/ 208 w 5174"/>
              <a:gd name="connsiteY37" fmla="*/ 3143 h 4425"/>
              <a:gd name="connsiteX38" fmla="*/ 151 w 5174"/>
              <a:gd name="connsiteY38" fmla="*/ 3233 h 4425"/>
              <a:gd name="connsiteX39" fmla="*/ 98 w 5174"/>
              <a:gd name="connsiteY39" fmla="*/ 3320 h 4425"/>
              <a:gd name="connsiteX40" fmla="*/ 47 w 5174"/>
              <a:gd name="connsiteY40" fmla="*/ 3405 h 4425"/>
              <a:gd name="connsiteX41" fmla="*/ 0 w 5174"/>
              <a:gd name="connsiteY41" fmla="*/ 3489 h 4425"/>
              <a:gd name="connsiteX42" fmla="*/ 0 w 5174"/>
              <a:gd name="connsiteY42" fmla="*/ 3489 h 4425"/>
              <a:gd name="connsiteX43" fmla="*/ 45 w 5174"/>
              <a:gd name="connsiteY43" fmla="*/ 3608 h 4425"/>
              <a:gd name="connsiteX44" fmla="*/ 93 w 5174"/>
              <a:gd name="connsiteY44" fmla="*/ 3729 h 4425"/>
              <a:gd name="connsiteX45" fmla="*/ 142 w 5174"/>
              <a:gd name="connsiteY45" fmla="*/ 3849 h 4425"/>
              <a:gd name="connsiteX46" fmla="*/ 193 w 5174"/>
              <a:gd name="connsiteY46" fmla="*/ 3967 h 4425"/>
              <a:gd name="connsiteX47" fmla="*/ 247 w 5174"/>
              <a:gd name="connsiteY47" fmla="*/ 4084 h 4425"/>
              <a:gd name="connsiteX48" fmla="*/ 303 w 5174"/>
              <a:gd name="connsiteY48" fmla="*/ 4201 h 4425"/>
              <a:gd name="connsiteX49" fmla="*/ 359 w 5174"/>
              <a:gd name="connsiteY49" fmla="*/ 4314 h 4425"/>
              <a:gd name="connsiteX50" fmla="*/ 419 w 5174"/>
              <a:gd name="connsiteY50" fmla="*/ 4425 h 4425"/>
              <a:gd name="connsiteX51" fmla="*/ 3761 w 5174"/>
              <a:gd name="connsiteY51" fmla="*/ 4425 h 4425"/>
              <a:gd name="connsiteX52" fmla="*/ 3761 w 5174"/>
              <a:gd name="connsiteY52" fmla="*/ 4425 h 4425"/>
              <a:gd name="connsiteX53" fmla="*/ 3833 w 5174"/>
              <a:gd name="connsiteY53" fmla="*/ 4355 h 4425"/>
              <a:gd name="connsiteX54" fmla="*/ 3901 w 5174"/>
              <a:gd name="connsiteY54" fmla="*/ 4286 h 4425"/>
              <a:gd name="connsiteX55" fmla="*/ 3967 w 5174"/>
              <a:gd name="connsiteY55" fmla="*/ 4217 h 4425"/>
              <a:gd name="connsiteX56" fmla="*/ 4030 w 5174"/>
              <a:gd name="connsiteY56" fmla="*/ 4150 h 4425"/>
              <a:gd name="connsiteX57" fmla="*/ 4090 w 5174"/>
              <a:gd name="connsiteY57" fmla="*/ 4082 h 4425"/>
              <a:gd name="connsiteX58" fmla="*/ 4148 w 5174"/>
              <a:gd name="connsiteY58" fmla="*/ 4017 h 4425"/>
              <a:gd name="connsiteX59" fmla="*/ 4205 w 5174"/>
              <a:gd name="connsiteY59" fmla="*/ 3951 h 4425"/>
              <a:gd name="connsiteX60" fmla="*/ 4257 w 5174"/>
              <a:gd name="connsiteY60" fmla="*/ 3886 h 4425"/>
              <a:gd name="connsiteX61" fmla="*/ 4310 w 5174"/>
              <a:gd name="connsiteY61" fmla="*/ 3822 h 4425"/>
              <a:gd name="connsiteX62" fmla="*/ 4359 w 5174"/>
              <a:gd name="connsiteY62" fmla="*/ 3758 h 4425"/>
              <a:gd name="connsiteX63" fmla="*/ 4407 w 5174"/>
              <a:gd name="connsiteY63" fmla="*/ 3694 h 4425"/>
              <a:gd name="connsiteX64" fmla="*/ 4452 w 5174"/>
              <a:gd name="connsiteY64" fmla="*/ 3631 h 4425"/>
              <a:gd name="connsiteX65" fmla="*/ 4497 w 5174"/>
              <a:gd name="connsiteY65" fmla="*/ 3566 h 4425"/>
              <a:gd name="connsiteX66" fmla="*/ 4539 w 5174"/>
              <a:gd name="connsiteY66" fmla="*/ 3504 h 4425"/>
              <a:gd name="connsiteX67" fmla="*/ 4581 w 5174"/>
              <a:gd name="connsiteY67" fmla="*/ 3439 h 4425"/>
              <a:gd name="connsiteX68" fmla="*/ 4621 w 5174"/>
              <a:gd name="connsiteY68" fmla="*/ 3375 h 4425"/>
              <a:gd name="connsiteX69" fmla="*/ 4621 w 5174"/>
              <a:gd name="connsiteY69" fmla="*/ 3375 h 4425"/>
              <a:gd name="connsiteX70" fmla="*/ 4679 w 5174"/>
              <a:gd name="connsiteY70" fmla="*/ 3278 h 4425"/>
              <a:gd name="connsiteX71" fmla="*/ 4733 w 5174"/>
              <a:gd name="connsiteY71" fmla="*/ 3182 h 4425"/>
              <a:gd name="connsiteX72" fmla="*/ 4784 w 5174"/>
              <a:gd name="connsiteY72" fmla="*/ 3089 h 4425"/>
              <a:gd name="connsiteX73" fmla="*/ 4830 w 5174"/>
              <a:gd name="connsiteY73" fmla="*/ 2998 h 4425"/>
              <a:gd name="connsiteX74" fmla="*/ 4875 w 5174"/>
              <a:gd name="connsiteY74" fmla="*/ 2910 h 4425"/>
              <a:gd name="connsiteX75" fmla="*/ 4916 w 5174"/>
              <a:gd name="connsiteY75" fmla="*/ 2823 h 4425"/>
              <a:gd name="connsiteX76" fmla="*/ 4952 w 5174"/>
              <a:gd name="connsiteY76" fmla="*/ 2741 h 4425"/>
              <a:gd name="connsiteX77" fmla="*/ 4986 w 5174"/>
              <a:gd name="connsiteY77" fmla="*/ 2661 h 4425"/>
              <a:gd name="connsiteX78" fmla="*/ 5017 w 5174"/>
              <a:gd name="connsiteY78" fmla="*/ 2587 h 4425"/>
              <a:gd name="connsiteX79" fmla="*/ 5044 w 5174"/>
              <a:gd name="connsiteY79" fmla="*/ 2515 h 4425"/>
              <a:gd name="connsiteX80" fmla="*/ 5070 w 5174"/>
              <a:gd name="connsiteY80" fmla="*/ 2447 h 4425"/>
              <a:gd name="connsiteX81" fmla="*/ 5092 w 5174"/>
              <a:gd name="connsiteY81" fmla="*/ 2385 h 4425"/>
              <a:gd name="connsiteX82" fmla="*/ 5128 w 5174"/>
              <a:gd name="connsiteY82" fmla="*/ 2274 h 4425"/>
              <a:gd name="connsiteX83" fmla="*/ 5155 w 5174"/>
              <a:gd name="connsiteY83" fmla="*/ 2184 h 4425"/>
              <a:gd name="connsiteX84" fmla="*/ 5155 w 5174"/>
              <a:gd name="connsiteY84" fmla="*/ 1616 h 4425"/>
              <a:gd name="connsiteX85" fmla="*/ 5155 w 5174"/>
              <a:gd name="connsiteY85" fmla="*/ 1616 h 4425"/>
              <a:gd name="connsiteX86" fmla="*/ 5174 w 5174"/>
              <a:gd name="connsiteY86" fmla="*/ 66 h 4425"/>
              <a:gd name="connsiteX87" fmla="*/ 3743 w 5174"/>
              <a:gd name="connsiteY87" fmla="*/ 1218 h 4425"/>
              <a:gd name="connsiteX88" fmla="*/ 3622 w 5174"/>
              <a:gd name="connsiteY88" fmla="*/ 1169 h 4425"/>
              <a:gd name="connsiteX89" fmla="*/ 3499 w 5174"/>
              <a:gd name="connsiteY89" fmla="*/ 1113 h 4425"/>
              <a:gd name="connsiteX90" fmla="*/ 3499 w 5174"/>
              <a:gd name="connsiteY90" fmla="*/ 1113 h 4425"/>
              <a:gd name="connsiteX0" fmla="*/ 3499 w 5174"/>
              <a:gd name="connsiteY0" fmla="*/ 1121 h 4433"/>
              <a:gd name="connsiteX1" fmla="*/ 3499 w 5174"/>
              <a:gd name="connsiteY1" fmla="*/ 1121 h 4433"/>
              <a:gd name="connsiteX2" fmla="*/ 3378 w 5174"/>
              <a:gd name="connsiteY2" fmla="*/ 1066 h 4433"/>
              <a:gd name="connsiteX3" fmla="*/ 3261 w 5174"/>
              <a:gd name="connsiteY3" fmla="*/ 1012 h 4433"/>
              <a:gd name="connsiteX4" fmla="*/ 3151 w 5174"/>
              <a:gd name="connsiteY4" fmla="*/ 957 h 4433"/>
              <a:gd name="connsiteX5" fmla="*/ 3044 w 5174"/>
              <a:gd name="connsiteY5" fmla="*/ 903 h 4433"/>
              <a:gd name="connsiteX6" fmla="*/ 3044 w 5174"/>
              <a:gd name="connsiteY6" fmla="*/ 903 h 4433"/>
              <a:gd name="connsiteX7" fmla="*/ 2997 w 5174"/>
              <a:gd name="connsiteY7" fmla="*/ 924 h 4433"/>
              <a:gd name="connsiteX8" fmla="*/ 2997 w 5174"/>
              <a:gd name="connsiteY8" fmla="*/ 924 h 4433"/>
              <a:gd name="connsiteX9" fmla="*/ 2878 w 5174"/>
              <a:gd name="connsiteY9" fmla="*/ 978 h 4433"/>
              <a:gd name="connsiteX10" fmla="*/ 2760 w 5174"/>
              <a:gd name="connsiteY10" fmla="*/ 1034 h 4433"/>
              <a:gd name="connsiteX11" fmla="*/ 2642 w 5174"/>
              <a:gd name="connsiteY11" fmla="*/ 1091 h 4433"/>
              <a:gd name="connsiteX12" fmla="*/ 2525 w 5174"/>
              <a:gd name="connsiteY12" fmla="*/ 1153 h 4433"/>
              <a:gd name="connsiteX13" fmla="*/ 2407 w 5174"/>
              <a:gd name="connsiteY13" fmla="*/ 1215 h 4433"/>
              <a:gd name="connsiteX14" fmla="*/ 2292 w 5174"/>
              <a:gd name="connsiteY14" fmla="*/ 1280 h 4433"/>
              <a:gd name="connsiteX15" fmla="*/ 2175 w 5174"/>
              <a:gd name="connsiteY15" fmla="*/ 1346 h 4433"/>
              <a:gd name="connsiteX16" fmla="*/ 2062 w 5174"/>
              <a:gd name="connsiteY16" fmla="*/ 1414 h 4433"/>
              <a:gd name="connsiteX17" fmla="*/ 1949 w 5174"/>
              <a:gd name="connsiteY17" fmla="*/ 1485 h 4433"/>
              <a:gd name="connsiteX18" fmla="*/ 1837 w 5174"/>
              <a:gd name="connsiteY18" fmla="*/ 1556 h 4433"/>
              <a:gd name="connsiteX19" fmla="*/ 1728 w 5174"/>
              <a:gd name="connsiteY19" fmla="*/ 1630 h 4433"/>
              <a:gd name="connsiteX20" fmla="*/ 1622 w 5174"/>
              <a:gd name="connsiteY20" fmla="*/ 1705 h 4433"/>
              <a:gd name="connsiteX21" fmla="*/ 1517 w 5174"/>
              <a:gd name="connsiteY21" fmla="*/ 1781 h 4433"/>
              <a:gd name="connsiteX22" fmla="*/ 1415 w 5174"/>
              <a:gd name="connsiteY22" fmla="*/ 1859 h 4433"/>
              <a:gd name="connsiteX23" fmla="*/ 1315 w 5174"/>
              <a:gd name="connsiteY23" fmla="*/ 1939 h 4433"/>
              <a:gd name="connsiteX24" fmla="*/ 1219 w 5174"/>
              <a:gd name="connsiteY24" fmla="*/ 2019 h 4433"/>
              <a:gd name="connsiteX25" fmla="*/ 1219 w 5174"/>
              <a:gd name="connsiteY25" fmla="*/ 2019 h 4433"/>
              <a:gd name="connsiteX26" fmla="*/ 1110 w 5174"/>
              <a:gd name="connsiteY26" fmla="*/ 2116 h 4433"/>
              <a:gd name="connsiteX27" fmla="*/ 1006 w 5174"/>
              <a:gd name="connsiteY27" fmla="*/ 2212 h 4433"/>
              <a:gd name="connsiteX28" fmla="*/ 905 w 5174"/>
              <a:gd name="connsiteY28" fmla="*/ 2307 h 4433"/>
              <a:gd name="connsiteX29" fmla="*/ 811 w 5174"/>
              <a:gd name="connsiteY29" fmla="*/ 2403 h 4433"/>
              <a:gd name="connsiteX30" fmla="*/ 721 w 5174"/>
              <a:gd name="connsiteY30" fmla="*/ 2500 h 4433"/>
              <a:gd name="connsiteX31" fmla="*/ 635 w 5174"/>
              <a:gd name="connsiteY31" fmla="*/ 2595 h 4433"/>
              <a:gd name="connsiteX32" fmla="*/ 554 w 5174"/>
              <a:gd name="connsiteY32" fmla="*/ 2690 h 4433"/>
              <a:gd name="connsiteX33" fmla="*/ 476 w 5174"/>
              <a:gd name="connsiteY33" fmla="*/ 2785 h 4433"/>
              <a:gd name="connsiteX34" fmla="*/ 404 w 5174"/>
              <a:gd name="connsiteY34" fmla="*/ 2877 h 4433"/>
              <a:gd name="connsiteX35" fmla="*/ 334 w 5174"/>
              <a:gd name="connsiteY35" fmla="*/ 2970 h 4433"/>
              <a:gd name="connsiteX36" fmla="*/ 270 w 5174"/>
              <a:gd name="connsiteY36" fmla="*/ 3061 h 4433"/>
              <a:gd name="connsiteX37" fmla="*/ 208 w 5174"/>
              <a:gd name="connsiteY37" fmla="*/ 3151 h 4433"/>
              <a:gd name="connsiteX38" fmla="*/ 151 w 5174"/>
              <a:gd name="connsiteY38" fmla="*/ 3241 h 4433"/>
              <a:gd name="connsiteX39" fmla="*/ 98 w 5174"/>
              <a:gd name="connsiteY39" fmla="*/ 3328 h 4433"/>
              <a:gd name="connsiteX40" fmla="*/ 47 w 5174"/>
              <a:gd name="connsiteY40" fmla="*/ 3413 h 4433"/>
              <a:gd name="connsiteX41" fmla="*/ 0 w 5174"/>
              <a:gd name="connsiteY41" fmla="*/ 3497 h 4433"/>
              <a:gd name="connsiteX42" fmla="*/ 0 w 5174"/>
              <a:gd name="connsiteY42" fmla="*/ 3497 h 4433"/>
              <a:gd name="connsiteX43" fmla="*/ 45 w 5174"/>
              <a:gd name="connsiteY43" fmla="*/ 3616 h 4433"/>
              <a:gd name="connsiteX44" fmla="*/ 93 w 5174"/>
              <a:gd name="connsiteY44" fmla="*/ 3737 h 4433"/>
              <a:gd name="connsiteX45" fmla="*/ 142 w 5174"/>
              <a:gd name="connsiteY45" fmla="*/ 3857 h 4433"/>
              <a:gd name="connsiteX46" fmla="*/ 193 w 5174"/>
              <a:gd name="connsiteY46" fmla="*/ 3975 h 4433"/>
              <a:gd name="connsiteX47" fmla="*/ 247 w 5174"/>
              <a:gd name="connsiteY47" fmla="*/ 4092 h 4433"/>
              <a:gd name="connsiteX48" fmla="*/ 303 w 5174"/>
              <a:gd name="connsiteY48" fmla="*/ 4209 h 4433"/>
              <a:gd name="connsiteX49" fmla="*/ 359 w 5174"/>
              <a:gd name="connsiteY49" fmla="*/ 4322 h 4433"/>
              <a:gd name="connsiteX50" fmla="*/ 419 w 5174"/>
              <a:gd name="connsiteY50" fmla="*/ 4433 h 4433"/>
              <a:gd name="connsiteX51" fmla="*/ 3761 w 5174"/>
              <a:gd name="connsiteY51" fmla="*/ 4433 h 4433"/>
              <a:gd name="connsiteX52" fmla="*/ 3761 w 5174"/>
              <a:gd name="connsiteY52" fmla="*/ 4433 h 4433"/>
              <a:gd name="connsiteX53" fmla="*/ 3833 w 5174"/>
              <a:gd name="connsiteY53" fmla="*/ 4363 h 4433"/>
              <a:gd name="connsiteX54" fmla="*/ 3901 w 5174"/>
              <a:gd name="connsiteY54" fmla="*/ 4294 h 4433"/>
              <a:gd name="connsiteX55" fmla="*/ 3967 w 5174"/>
              <a:gd name="connsiteY55" fmla="*/ 4225 h 4433"/>
              <a:gd name="connsiteX56" fmla="*/ 4030 w 5174"/>
              <a:gd name="connsiteY56" fmla="*/ 4158 h 4433"/>
              <a:gd name="connsiteX57" fmla="*/ 4090 w 5174"/>
              <a:gd name="connsiteY57" fmla="*/ 4090 h 4433"/>
              <a:gd name="connsiteX58" fmla="*/ 4148 w 5174"/>
              <a:gd name="connsiteY58" fmla="*/ 4025 h 4433"/>
              <a:gd name="connsiteX59" fmla="*/ 4205 w 5174"/>
              <a:gd name="connsiteY59" fmla="*/ 3959 h 4433"/>
              <a:gd name="connsiteX60" fmla="*/ 4257 w 5174"/>
              <a:gd name="connsiteY60" fmla="*/ 3894 h 4433"/>
              <a:gd name="connsiteX61" fmla="*/ 4310 w 5174"/>
              <a:gd name="connsiteY61" fmla="*/ 3830 h 4433"/>
              <a:gd name="connsiteX62" fmla="*/ 4359 w 5174"/>
              <a:gd name="connsiteY62" fmla="*/ 3766 h 4433"/>
              <a:gd name="connsiteX63" fmla="*/ 4407 w 5174"/>
              <a:gd name="connsiteY63" fmla="*/ 3702 h 4433"/>
              <a:gd name="connsiteX64" fmla="*/ 4452 w 5174"/>
              <a:gd name="connsiteY64" fmla="*/ 3639 h 4433"/>
              <a:gd name="connsiteX65" fmla="*/ 4497 w 5174"/>
              <a:gd name="connsiteY65" fmla="*/ 3574 h 4433"/>
              <a:gd name="connsiteX66" fmla="*/ 4539 w 5174"/>
              <a:gd name="connsiteY66" fmla="*/ 3512 h 4433"/>
              <a:gd name="connsiteX67" fmla="*/ 4581 w 5174"/>
              <a:gd name="connsiteY67" fmla="*/ 3447 h 4433"/>
              <a:gd name="connsiteX68" fmla="*/ 4621 w 5174"/>
              <a:gd name="connsiteY68" fmla="*/ 3383 h 4433"/>
              <a:gd name="connsiteX69" fmla="*/ 4621 w 5174"/>
              <a:gd name="connsiteY69" fmla="*/ 3383 h 4433"/>
              <a:gd name="connsiteX70" fmla="*/ 4679 w 5174"/>
              <a:gd name="connsiteY70" fmla="*/ 3286 h 4433"/>
              <a:gd name="connsiteX71" fmla="*/ 4733 w 5174"/>
              <a:gd name="connsiteY71" fmla="*/ 3190 h 4433"/>
              <a:gd name="connsiteX72" fmla="*/ 4784 w 5174"/>
              <a:gd name="connsiteY72" fmla="*/ 3097 h 4433"/>
              <a:gd name="connsiteX73" fmla="*/ 4830 w 5174"/>
              <a:gd name="connsiteY73" fmla="*/ 3006 h 4433"/>
              <a:gd name="connsiteX74" fmla="*/ 4875 w 5174"/>
              <a:gd name="connsiteY74" fmla="*/ 2918 h 4433"/>
              <a:gd name="connsiteX75" fmla="*/ 4916 w 5174"/>
              <a:gd name="connsiteY75" fmla="*/ 2831 h 4433"/>
              <a:gd name="connsiteX76" fmla="*/ 4952 w 5174"/>
              <a:gd name="connsiteY76" fmla="*/ 2749 h 4433"/>
              <a:gd name="connsiteX77" fmla="*/ 4986 w 5174"/>
              <a:gd name="connsiteY77" fmla="*/ 2669 h 4433"/>
              <a:gd name="connsiteX78" fmla="*/ 5017 w 5174"/>
              <a:gd name="connsiteY78" fmla="*/ 2595 h 4433"/>
              <a:gd name="connsiteX79" fmla="*/ 5044 w 5174"/>
              <a:gd name="connsiteY79" fmla="*/ 2523 h 4433"/>
              <a:gd name="connsiteX80" fmla="*/ 5070 w 5174"/>
              <a:gd name="connsiteY80" fmla="*/ 2455 h 4433"/>
              <a:gd name="connsiteX81" fmla="*/ 5092 w 5174"/>
              <a:gd name="connsiteY81" fmla="*/ 2393 h 4433"/>
              <a:gd name="connsiteX82" fmla="*/ 5128 w 5174"/>
              <a:gd name="connsiteY82" fmla="*/ 2282 h 4433"/>
              <a:gd name="connsiteX83" fmla="*/ 5155 w 5174"/>
              <a:gd name="connsiteY83" fmla="*/ 2192 h 4433"/>
              <a:gd name="connsiteX84" fmla="*/ 5155 w 5174"/>
              <a:gd name="connsiteY84" fmla="*/ 1624 h 4433"/>
              <a:gd name="connsiteX85" fmla="*/ 5155 w 5174"/>
              <a:gd name="connsiteY85" fmla="*/ 1624 h 4433"/>
              <a:gd name="connsiteX86" fmla="*/ 5174 w 5174"/>
              <a:gd name="connsiteY86" fmla="*/ 74 h 4433"/>
              <a:gd name="connsiteX87" fmla="*/ 3622 w 5174"/>
              <a:gd name="connsiteY87" fmla="*/ 1177 h 4433"/>
              <a:gd name="connsiteX88" fmla="*/ 3499 w 5174"/>
              <a:gd name="connsiteY88" fmla="*/ 1121 h 4433"/>
              <a:gd name="connsiteX89" fmla="*/ 3499 w 5174"/>
              <a:gd name="connsiteY89" fmla="*/ 1121 h 4433"/>
              <a:gd name="connsiteX0" fmla="*/ 3499 w 5174"/>
              <a:gd name="connsiteY0" fmla="*/ 1131 h 4443"/>
              <a:gd name="connsiteX1" fmla="*/ 3499 w 5174"/>
              <a:gd name="connsiteY1" fmla="*/ 1131 h 4443"/>
              <a:gd name="connsiteX2" fmla="*/ 3378 w 5174"/>
              <a:gd name="connsiteY2" fmla="*/ 1076 h 4443"/>
              <a:gd name="connsiteX3" fmla="*/ 3261 w 5174"/>
              <a:gd name="connsiteY3" fmla="*/ 1022 h 4443"/>
              <a:gd name="connsiteX4" fmla="*/ 3151 w 5174"/>
              <a:gd name="connsiteY4" fmla="*/ 967 h 4443"/>
              <a:gd name="connsiteX5" fmla="*/ 3044 w 5174"/>
              <a:gd name="connsiteY5" fmla="*/ 913 h 4443"/>
              <a:gd name="connsiteX6" fmla="*/ 3044 w 5174"/>
              <a:gd name="connsiteY6" fmla="*/ 913 h 4443"/>
              <a:gd name="connsiteX7" fmla="*/ 2997 w 5174"/>
              <a:gd name="connsiteY7" fmla="*/ 934 h 4443"/>
              <a:gd name="connsiteX8" fmla="*/ 2997 w 5174"/>
              <a:gd name="connsiteY8" fmla="*/ 934 h 4443"/>
              <a:gd name="connsiteX9" fmla="*/ 2878 w 5174"/>
              <a:gd name="connsiteY9" fmla="*/ 988 h 4443"/>
              <a:gd name="connsiteX10" fmla="*/ 2760 w 5174"/>
              <a:gd name="connsiteY10" fmla="*/ 1044 h 4443"/>
              <a:gd name="connsiteX11" fmla="*/ 2642 w 5174"/>
              <a:gd name="connsiteY11" fmla="*/ 1101 h 4443"/>
              <a:gd name="connsiteX12" fmla="*/ 2525 w 5174"/>
              <a:gd name="connsiteY12" fmla="*/ 1163 h 4443"/>
              <a:gd name="connsiteX13" fmla="*/ 2407 w 5174"/>
              <a:gd name="connsiteY13" fmla="*/ 1225 h 4443"/>
              <a:gd name="connsiteX14" fmla="*/ 2292 w 5174"/>
              <a:gd name="connsiteY14" fmla="*/ 1290 h 4443"/>
              <a:gd name="connsiteX15" fmla="*/ 2175 w 5174"/>
              <a:gd name="connsiteY15" fmla="*/ 1356 h 4443"/>
              <a:gd name="connsiteX16" fmla="*/ 2062 w 5174"/>
              <a:gd name="connsiteY16" fmla="*/ 1424 h 4443"/>
              <a:gd name="connsiteX17" fmla="*/ 1949 w 5174"/>
              <a:gd name="connsiteY17" fmla="*/ 1495 h 4443"/>
              <a:gd name="connsiteX18" fmla="*/ 1837 w 5174"/>
              <a:gd name="connsiteY18" fmla="*/ 1566 h 4443"/>
              <a:gd name="connsiteX19" fmla="*/ 1728 w 5174"/>
              <a:gd name="connsiteY19" fmla="*/ 1640 h 4443"/>
              <a:gd name="connsiteX20" fmla="*/ 1622 w 5174"/>
              <a:gd name="connsiteY20" fmla="*/ 1715 h 4443"/>
              <a:gd name="connsiteX21" fmla="*/ 1517 w 5174"/>
              <a:gd name="connsiteY21" fmla="*/ 1791 h 4443"/>
              <a:gd name="connsiteX22" fmla="*/ 1415 w 5174"/>
              <a:gd name="connsiteY22" fmla="*/ 1869 h 4443"/>
              <a:gd name="connsiteX23" fmla="*/ 1315 w 5174"/>
              <a:gd name="connsiteY23" fmla="*/ 1949 h 4443"/>
              <a:gd name="connsiteX24" fmla="*/ 1219 w 5174"/>
              <a:gd name="connsiteY24" fmla="*/ 2029 h 4443"/>
              <a:gd name="connsiteX25" fmla="*/ 1219 w 5174"/>
              <a:gd name="connsiteY25" fmla="*/ 2029 h 4443"/>
              <a:gd name="connsiteX26" fmla="*/ 1110 w 5174"/>
              <a:gd name="connsiteY26" fmla="*/ 2126 h 4443"/>
              <a:gd name="connsiteX27" fmla="*/ 1006 w 5174"/>
              <a:gd name="connsiteY27" fmla="*/ 2222 h 4443"/>
              <a:gd name="connsiteX28" fmla="*/ 905 w 5174"/>
              <a:gd name="connsiteY28" fmla="*/ 2317 h 4443"/>
              <a:gd name="connsiteX29" fmla="*/ 811 w 5174"/>
              <a:gd name="connsiteY29" fmla="*/ 2413 h 4443"/>
              <a:gd name="connsiteX30" fmla="*/ 721 w 5174"/>
              <a:gd name="connsiteY30" fmla="*/ 2510 h 4443"/>
              <a:gd name="connsiteX31" fmla="*/ 635 w 5174"/>
              <a:gd name="connsiteY31" fmla="*/ 2605 h 4443"/>
              <a:gd name="connsiteX32" fmla="*/ 554 w 5174"/>
              <a:gd name="connsiteY32" fmla="*/ 2700 h 4443"/>
              <a:gd name="connsiteX33" fmla="*/ 476 w 5174"/>
              <a:gd name="connsiteY33" fmla="*/ 2795 h 4443"/>
              <a:gd name="connsiteX34" fmla="*/ 404 w 5174"/>
              <a:gd name="connsiteY34" fmla="*/ 2887 h 4443"/>
              <a:gd name="connsiteX35" fmla="*/ 334 w 5174"/>
              <a:gd name="connsiteY35" fmla="*/ 2980 h 4443"/>
              <a:gd name="connsiteX36" fmla="*/ 270 w 5174"/>
              <a:gd name="connsiteY36" fmla="*/ 3071 h 4443"/>
              <a:gd name="connsiteX37" fmla="*/ 208 w 5174"/>
              <a:gd name="connsiteY37" fmla="*/ 3161 h 4443"/>
              <a:gd name="connsiteX38" fmla="*/ 151 w 5174"/>
              <a:gd name="connsiteY38" fmla="*/ 3251 h 4443"/>
              <a:gd name="connsiteX39" fmla="*/ 98 w 5174"/>
              <a:gd name="connsiteY39" fmla="*/ 3338 h 4443"/>
              <a:gd name="connsiteX40" fmla="*/ 47 w 5174"/>
              <a:gd name="connsiteY40" fmla="*/ 3423 h 4443"/>
              <a:gd name="connsiteX41" fmla="*/ 0 w 5174"/>
              <a:gd name="connsiteY41" fmla="*/ 3507 h 4443"/>
              <a:gd name="connsiteX42" fmla="*/ 0 w 5174"/>
              <a:gd name="connsiteY42" fmla="*/ 3507 h 4443"/>
              <a:gd name="connsiteX43" fmla="*/ 45 w 5174"/>
              <a:gd name="connsiteY43" fmla="*/ 3626 h 4443"/>
              <a:gd name="connsiteX44" fmla="*/ 93 w 5174"/>
              <a:gd name="connsiteY44" fmla="*/ 3747 h 4443"/>
              <a:gd name="connsiteX45" fmla="*/ 142 w 5174"/>
              <a:gd name="connsiteY45" fmla="*/ 3867 h 4443"/>
              <a:gd name="connsiteX46" fmla="*/ 193 w 5174"/>
              <a:gd name="connsiteY46" fmla="*/ 3985 h 4443"/>
              <a:gd name="connsiteX47" fmla="*/ 247 w 5174"/>
              <a:gd name="connsiteY47" fmla="*/ 4102 h 4443"/>
              <a:gd name="connsiteX48" fmla="*/ 303 w 5174"/>
              <a:gd name="connsiteY48" fmla="*/ 4219 h 4443"/>
              <a:gd name="connsiteX49" fmla="*/ 359 w 5174"/>
              <a:gd name="connsiteY49" fmla="*/ 4332 h 4443"/>
              <a:gd name="connsiteX50" fmla="*/ 419 w 5174"/>
              <a:gd name="connsiteY50" fmla="*/ 4443 h 4443"/>
              <a:gd name="connsiteX51" fmla="*/ 3761 w 5174"/>
              <a:gd name="connsiteY51" fmla="*/ 4443 h 4443"/>
              <a:gd name="connsiteX52" fmla="*/ 3761 w 5174"/>
              <a:gd name="connsiteY52" fmla="*/ 4443 h 4443"/>
              <a:gd name="connsiteX53" fmla="*/ 3833 w 5174"/>
              <a:gd name="connsiteY53" fmla="*/ 4373 h 4443"/>
              <a:gd name="connsiteX54" fmla="*/ 3901 w 5174"/>
              <a:gd name="connsiteY54" fmla="*/ 4304 h 4443"/>
              <a:gd name="connsiteX55" fmla="*/ 3967 w 5174"/>
              <a:gd name="connsiteY55" fmla="*/ 4235 h 4443"/>
              <a:gd name="connsiteX56" fmla="*/ 4030 w 5174"/>
              <a:gd name="connsiteY56" fmla="*/ 4168 h 4443"/>
              <a:gd name="connsiteX57" fmla="*/ 4090 w 5174"/>
              <a:gd name="connsiteY57" fmla="*/ 4100 h 4443"/>
              <a:gd name="connsiteX58" fmla="*/ 4148 w 5174"/>
              <a:gd name="connsiteY58" fmla="*/ 4035 h 4443"/>
              <a:gd name="connsiteX59" fmla="*/ 4205 w 5174"/>
              <a:gd name="connsiteY59" fmla="*/ 3969 h 4443"/>
              <a:gd name="connsiteX60" fmla="*/ 4257 w 5174"/>
              <a:gd name="connsiteY60" fmla="*/ 3904 h 4443"/>
              <a:gd name="connsiteX61" fmla="*/ 4310 w 5174"/>
              <a:gd name="connsiteY61" fmla="*/ 3840 h 4443"/>
              <a:gd name="connsiteX62" fmla="*/ 4359 w 5174"/>
              <a:gd name="connsiteY62" fmla="*/ 3776 h 4443"/>
              <a:gd name="connsiteX63" fmla="*/ 4407 w 5174"/>
              <a:gd name="connsiteY63" fmla="*/ 3712 h 4443"/>
              <a:gd name="connsiteX64" fmla="*/ 4452 w 5174"/>
              <a:gd name="connsiteY64" fmla="*/ 3649 h 4443"/>
              <a:gd name="connsiteX65" fmla="*/ 4497 w 5174"/>
              <a:gd name="connsiteY65" fmla="*/ 3584 h 4443"/>
              <a:gd name="connsiteX66" fmla="*/ 4539 w 5174"/>
              <a:gd name="connsiteY66" fmla="*/ 3522 h 4443"/>
              <a:gd name="connsiteX67" fmla="*/ 4581 w 5174"/>
              <a:gd name="connsiteY67" fmla="*/ 3457 h 4443"/>
              <a:gd name="connsiteX68" fmla="*/ 4621 w 5174"/>
              <a:gd name="connsiteY68" fmla="*/ 3393 h 4443"/>
              <a:gd name="connsiteX69" fmla="*/ 4621 w 5174"/>
              <a:gd name="connsiteY69" fmla="*/ 3393 h 4443"/>
              <a:gd name="connsiteX70" fmla="*/ 4679 w 5174"/>
              <a:gd name="connsiteY70" fmla="*/ 3296 h 4443"/>
              <a:gd name="connsiteX71" fmla="*/ 4733 w 5174"/>
              <a:gd name="connsiteY71" fmla="*/ 3200 h 4443"/>
              <a:gd name="connsiteX72" fmla="*/ 4784 w 5174"/>
              <a:gd name="connsiteY72" fmla="*/ 3107 h 4443"/>
              <a:gd name="connsiteX73" fmla="*/ 4830 w 5174"/>
              <a:gd name="connsiteY73" fmla="*/ 3016 h 4443"/>
              <a:gd name="connsiteX74" fmla="*/ 4875 w 5174"/>
              <a:gd name="connsiteY74" fmla="*/ 2928 h 4443"/>
              <a:gd name="connsiteX75" fmla="*/ 4916 w 5174"/>
              <a:gd name="connsiteY75" fmla="*/ 2841 h 4443"/>
              <a:gd name="connsiteX76" fmla="*/ 4952 w 5174"/>
              <a:gd name="connsiteY76" fmla="*/ 2759 h 4443"/>
              <a:gd name="connsiteX77" fmla="*/ 4986 w 5174"/>
              <a:gd name="connsiteY77" fmla="*/ 2679 h 4443"/>
              <a:gd name="connsiteX78" fmla="*/ 5017 w 5174"/>
              <a:gd name="connsiteY78" fmla="*/ 2605 h 4443"/>
              <a:gd name="connsiteX79" fmla="*/ 5044 w 5174"/>
              <a:gd name="connsiteY79" fmla="*/ 2533 h 4443"/>
              <a:gd name="connsiteX80" fmla="*/ 5070 w 5174"/>
              <a:gd name="connsiteY80" fmla="*/ 2465 h 4443"/>
              <a:gd name="connsiteX81" fmla="*/ 5092 w 5174"/>
              <a:gd name="connsiteY81" fmla="*/ 2403 h 4443"/>
              <a:gd name="connsiteX82" fmla="*/ 5128 w 5174"/>
              <a:gd name="connsiteY82" fmla="*/ 2292 h 4443"/>
              <a:gd name="connsiteX83" fmla="*/ 5155 w 5174"/>
              <a:gd name="connsiteY83" fmla="*/ 2202 h 4443"/>
              <a:gd name="connsiteX84" fmla="*/ 5155 w 5174"/>
              <a:gd name="connsiteY84" fmla="*/ 1634 h 4443"/>
              <a:gd name="connsiteX85" fmla="*/ 5155 w 5174"/>
              <a:gd name="connsiteY85" fmla="*/ 1634 h 4443"/>
              <a:gd name="connsiteX86" fmla="*/ 5174 w 5174"/>
              <a:gd name="connsiteY86" fmla="*/ 84 h 4443"/>
              <a:gd name="connsiteX87" fmla="*/ 3499 w 5174"/>
              <a:gd name="connsiteY87" fmla="*/ 1131 h 4443"/>
              <a:gd name="connsiteX88" fmla="*/ 3499 w 5174"/>
              <a:gd name="connsiteY88" fmla="*/ 1131 h 4443"/>
              <a:gd name="connsiteX0" fmla="*/ 3499 w 5174"/>
              <a:gd name="connsiteY0" fmla="*/ 1131 h 4443"/>
              <a:gd name="connsiteX1" fmla="*/ 3499 w 5174"/>
              <a:gd name="connsiteY1" fmla="*/ 1131 h 4443"/>
              <a:gd name="connsiteX2" fmla="*/ 3378 w 5174"/>
              <a:gd name="connsiteY2" fmla="*/ 1076 h 4443"/>
              <a:gd name="connsiteX3" fmla="*/ 3261 w 5174"/>
              <a:gd name="connsiteY3" fmla="*/ 1022 h 4443"/>
              <a:gd name="connsiteX4" fmla="*/ 3151 w 5174"/>
              <a:gd name="connsiteY4" fmla="*/ 967 h 4443"/>
              <a:gd name="connsiteX5" fmla="*/ 3044 w 5174"/>
              <a:gd name="connsiteY5" fmla="*/ 913 h 4443"/>
              <a:gd name="connsiteX6" fmla="*/ 3044 w 5174"/>
              <a:gd name="connsiteY6" fmla="*/ 913 h 4443"/>
              <a:gd name="connsiteX7" fmla="*/ 2997 w 5174"/>
              <a:gd name="connsiteY7" fmla="*/ 934 h 4443"/>
              <a:gd name="connsiteX8" fmla="*/ 2997 w 5174"/>
              <a:gd name="connsiteY8" fmla="*/ 934 h 4443"/>
              <a:gd name="connsiteX9" fmla="*/ 2878 w 5174"/>
              <a:gd name="connsiteY9" fmla="*/ 988 h 4443"/>
              <a:gd name="connsiteX10" fmla="*/ 2760 w 5174"/>
              <a:gd name="connsiteY10" fmla="*/ 1044 h 4443"/>
              <a:gd name="connsiteX11" fmla="*/ 2642 w 5174"/>
              <a:gd name="connsiteY11" fmla="*/ 1101 h 4443"/>
              <a:gd name="connsiteX12" fmla="*/ 2525 w 5174"/>
              <a:gd name="connsiteY12" fmla="*/ 1163 h 4443"/>
              <a:gd name="connsiteX13" fmla="*/ 2407 w 5174"/>
              <a:gd name="connsiteY13" fmla="*/ 1225 h 4443"/>
              <a:gd name="connsiteX14" fmla="*/ 2292 w 5174"/>
              <a:gd name="connsiteY14" fmla="*/ 1290 h 4443"/>
              <a:gd name="connsiteX15" fmla="*/ 2175 w 5174"/>
              <a:gd name="connsiteY15" fmla="*/ 1356 h 4443"/>
              <a:gd name="connsiteX16" fmla="*/ 2062 w 5174"/>
              <a:gd name="connsiteY16" fmla="*/ 1424 h 4443"/>
              <a:gd name="connsiteX17" fmla="*/ 1949 w 5174"/>
              <a:gd name="connsiteY17" fmla="*/ 1495 h 4443"/>
              <a:gd name="connsiteX18" fmla="*/ 1837 w 5174"/>
              <a:gd name="connsiteY18" fmla="*/ 1566 h 4443"/>
              <a:gd name="connsiteX19" fmla="*/ 1728 w 5174"/>
              <a:gd name="connsiteY19" fmla="*/ 1640 h 4443"/>
              <a:gd name="connsiteX20" fmla="*/ 1622 w 5174"/>
              <a:gd name="connsiteY20" fmla="*/ 1715 h 4443"/>
              <a:gd name="connsiteX21" fmla="*/ 1517 w 5174"/>
              <a:gd name="connsiteY21" fmla="*/ 1791 h 4443"/>
              <a:gd name="connsiteX22" fmla="*/ 1415 w 5174"/>
              <a:gd name="connsiteY22" fmla="*/ 1869 h 4443"/>
              <a:gd name="connsiteX23" fmla="*/ 1315 w 5174"/>
              <a:gd name="connsiteY23" fmla="*/ 1949 h 4443"/>
              <a:gd name="connsiteX24" fmla="*/ 1219 w 5174"/>
              <a:gd name="connsiteY24" fmla="*/ 2029 h 4443"/>
              <a:gd name="connsiteX25" fmla="*/ 1219 w 5174"/>
              <a:gd name="connsiteY25" fmla="*/ 2029 h 4443"/>
              <a:gd name="connsiteX26" fmla="*/ 1110 w 5174"/>
              <a:gd name="connsiteY26" fmla="*/ 2126 h 4443"/>
              <a:gd name="connsiteX27" fmla="*/ 1006 w 5174"/>
              <a:gd name="connsiteY27" fmla="*/ 2222 h 4443"/>
              <a:gd name="connsiteX28" fmla="*/ 905 w 5174"/>
              <a:gd name="connsiteY28" fmla="*/ 2317 h 4443"/>
              <a:gd name="connsiteX29" fmla="*/ 811 w 5174"/>
              <a:gd name="connsiteY29" fmla="*/ 2413 h 4443"/>
              <a:gd name="connsiteX30" fmla="*/ 721 w 5174"/>
              <a:gd name="connsiteY30" fmla="*/ 2510 h 4443"/>
              <a:gd name="connsiteX31" fmla="*/ 635 w 5174"/>
              <a:gd name="connsiteY31" fmla="*/ 2605 h 4443"/>
              <a:gd name="connsiteX32" fmla="*/ 554 w 5174"/>
              <a:gd name="connsiteY32" fmla="*/ 2700 h 4443"/>
              <a:gd name="connsiteX33" fmla="*/ 476 w 5174"/>
              <a:gd name="connsiteY33" fmla="*/ 2795 h 4443"/>
              <a:gd name="connsiteX34" fmla="*/ 404 w 5174"/>
              <a:gd name="connsiteY34" fmla="*/ 2887 h 4443"/>
              <a:gd name="connsiteX35" fmla="*/ 334 w 5174"/>
              <a:gd name="connsiteY35" fmla="*/ 2980 h 4443"/>
              <a:gd name="connsiteX36" fmla="*/ 270 w 5174"/>
              <a:gd name="connsiteY36" fmla="*/ 3071 h 4443"/>
              <a:gd name="connsiteX37" fmla="*/ 208 w 5174"/>
              <a:gd name="connsiteY37" fmla="*/ 3161 h 4443"/>
              <a:gd name="connsiteX38" fmla="*/ 151 w 5174"/>
              <a:gd name="connsiteY38" fmla="*/ 3251 h 4443"/>
              <a:gd name="connsiteX39" fmla="*/ 98 w 5174"/>
              <a:gd name="connsiteY39" fmla="*/ 3338 h 4443"/>
              <a:gd name="connsiteX40" fmla="*/ 47 w 5174"/>
              <a:gd name="connsiteY40" fmla="*/ 3423 h 4443"/>
              <a:gd name="connsiteX41" fmla="*/ 0 w 5174"/>
              <a:gd name="connsiteY41" fmla="*/ 3507 h 4443"/>
              <a:gd name="connsiteX42" fmla="*/ 0 w 5174"/>
              <a:gd name="connsiteY42" fmla="*/ 3507 h 4443"/>
              <a:gd name="connsiteX43" fmla="*/ 45 w 5174"/>
              <a:gd name="connsiteY43" fmla="*/ 3626 h 4443"/>
              <a:gd name="connsiteX44" fmla="*/ 93 w 5174"/>
              <a:gd name="connsiteY44" fmla="*/ 3747 h 4443"/>
              <a:gd name="connsiteX45" fmla="*/ 142 w 5174"/>
              <a:gd name="connsiteY45" fmla="*/ 3867 h 4443"/>
              <a:gd name="connsiteX46" fmla="*/ 193 w 5174"/>
              <a:gd name="connsiteY46" fmla="*/ 3985 h 4443"/>
              <a:gd name="connsiteX47" fmla="*/ 247 w 5174"/>
              <a:gd name="connsiteY47" fmla="*/ 4102 h 4443"/>
              <a:gd name="connsiteX48" fmla="*/ 303 w 5174"/>
              <a:gd name="connsiteY48" fmla="*/ 4219 h 4443"/>
              <a:gd name="connsiteX49" fmla="*/ 359 w 5174"/>
              <a:gd name="connsiteY49" fmla="*/ 4332 h 4443"/>
              <a:gd name="connsiteX50" fmla="*/ 419 w 5174"/>
              <a:gd name="connsiteY50" fmla="*/ 4443 h 4443"/>
              <a:gd name="connsiteX51" fmla="*/ 3761 w 5174"/>
              <a:gd name="connsiteY51" fmla="*/ 4443 h 4443"/>
              <a:gd name="connsiteX52" fmla="*/ 3761 w 5174"/>
              <a:gd name="connsiteY52" fmla="*/ 4443 h 4443"/>
              <a:gd name="connsiteX53" fmla="*/ 3833 w 5174"/>
              <a:gd name="connsiteY53" fmla="*/ 4373 h 4443"/>
              <a:gd name="connsiteX54" fmla="*/ 3901 w 5174"/>
              <a:gd name="connsiteY54" fmla="*/ 4304 h 4443"/>
              <a:gd name="connsiteX55" fmla="*/ 3967 w 5174"/>
              <a:gd name="connsiteY55" fmla="*/ 4235 h 4443"/>
              <a:gd name="connsiteX56" fmla="*/ 4030 w 5174"/>
              <a:gd name="connsiteY56" fmla="*/ 4168 h 4443"/>
              <a:gd name="connsiteX57" fmla="*/ 4090 w 5174"/>
              <a:gd name="connsiteY57" fmla="*/ 4100 h 4443"/>
              <a:gd name="connsiteX58" fmla="*/ 4148 w 5174"/>
              <a:gd name="connsiteY58" fmla="*/ 4035 h 4443"/>
              <a:gd name="connsiteX59" fmla="*/ 4205 w 5174"/>
              <a:gd name="connsiteY59" fmla="*/ 3969 h 4443"/>
              <a:gd name="connsiteX60" fmla="*/ 4257 w 5174"/>
              <a:gd name="connsiteY60" fmla="*/ 3904 h 4443"/>
              <a:gd name="connsiteX61" fmla="*/ 4310 w 5174"/>
              <a:gd name="connsiteY61" fmla="*/ 3840 h 4443"/>
              <a:gd name="connsiteX62" fmla="*/ 4359 w 5174"/>
              <a:gd name="connsiteY62" fmla="*/ 3776 h 4443"/>
              <a:gd name="connsiteX63" fmla="*/ 4407 w 5174"/>
              <a:gd name="connsiteY63" fmla="*/ 3712 h 4443"/>
              <a:gd name="connsiteX64" fmla="*/ 4452 w 5174"/>
              <a:gd name="connsiteY64" fmla="*/ 3649 h 4443"/>
              <a:gd name="connsiteX65" fmla="*/ 4497 w 5174"/>
              <a:gd name="connsiteY65" fmla="*/ 3584 h 4443"/>
              <a:gd name="connsiteX66" fmla="*/ 4539 w 5174"/>
              <a:gd name="connsiteY66" fmla="*/ 3522 h 4443"/>
              <a:gd name="connsiteX67" fmla="*/ 4581 w 5174"/>
              <a:gd name="connsiteY67" fmla="*/ 3457 h 4443"/>
              <a:gd name="connsiteX68" fmla="*/ 4621 w 5174"/>
              <a:gd name="connsiteY68" fmla="*/ 3393 h 4443"/>
              <a:gd name="connsiteX69" fmla="*/ 4621 w 5174"/>
              <a:gd name="connsiteY69" fmla="*/ 3393 h 4443"/>
              <a:gd name="connsiteX70" fmla="*/ 4679 w 5174"/>
              <a:gd name="connsiteY70" fmla="*/ 3296 h 4443"/>
              <a:gd name="connsiteX71" fmla="*/ 4733 w 5174"/>
              <a:gd name="connsiteY71" fmla="*/ 3200 h 4443"/>
              <a:gd name="connsiteX72" fmla="*/ 4784 w 5174"/>
              <a:gd name="connsiteY72" fmla="*/ 3107 h 4443"/>
              <a:gd name="connsiteX73" fmla="*/ 4830 w 5174"/>
              <a:gd name="connsiteY73" fmla="*/ 3016 h 4443"/>
              <a:gd name="connsiteX74" fmla="*/ 4875 w 5174"/>
              <a:gd name="connsiteY74" fmla="*/ 2928 h 4443"/>
              <a:gd name="connsiteX75" fmla="*/ 4916 w 5174"/>
              <a:gd name="connsiteY75" fmla="*/ 2841 h 4443"/>
              <a:gd name="connsiteX76" fmla="*/ 4952 w 5174"/>
              <a:gd name="connsiteY76" fmla="*/ 2759 h 4443"/>
              <a:gd name="connsiteX77" fmla="*/ 4986 w 5174"/>
              <a:gd name="connsiteY77" fmla="*/ 2679 h 4443"/>
              <a:gd name="connsiteX78" fmla="*/ 5017 w 5174"/>
              <a:gd name="connsiteY78" fmla="*/ 2605 h 4443"/>
              <a:gd name="connsiteX79" fmla="*/ 5044 w 5174"/>
              <a:gd name="connsiteY79" fmla="*/ 2533 h 4443"/>
              <a:gd name="connsiteX80" fmla="*/ 5070 w 5174"/>
              <a:gd name="connsiteY80" fmla="*/ 2465 h 4443"/>
              <a:gd name="connsiteX81" fmla="*/ 5092 w 5174"/>
              <a:gd name="connsiteY81" fmla="*/ 2403 h 4443"/>
              <a:gd name="connsiteX82" fmla="*/ 5128 w 5174"/>
              <a:gd name="connsiteY82" fmla="*/ 2292 h 4443"/>
              <a:gd name="connsiteX83" fmla="*/ 5155 w 5174"/>
              <a:gd name="connsiteY83" fmla="*/ 2202 h 4443"/>
              <a:gd name="connsiteX84" fmla="*/ 5155 w 5174"/>
              <a:gd name="connsiteY84" fmla="*/ 1634 h 4443"/>
              <a:gd name="connsiteX85" fmla="*/ 5155 w 5174"/>
              <a:gd name="connsiteY85" fmla="*/ 1634 h 4443"/>
              <a:gd name="connsiteX86" fmla="*/ 5174 w 5174"/>
              <a:gd name="connsiteY86" fmla="*/ 84 h 4443"/>
              <a:gd name="connsiteX87" fmla="*/ 3499 w 5174"/>
              <a:gd name="connsiteY87" fmla="*/ 1131 h 4443"/>
              <a:gd name="connsiteX0" fmla="*/ 5174 w 5174"/>
              <a:gd name="connsiteY0" fmla="*/ 84 h 4443"/>
              <a:gd name="connsiteX1" fmla="*/ 3499 w 5174"/>
              <a:gd name="connsiteY1" fmla="*/ 1131 h 4443"/>
              <a:gd name="connsiteX2" fmla="*/ 3378 w 5174"/>
              <a:gd name="connsiteY2" fmla="*/ 1076 h 4443"/>
              <a:gd name="connsiteX3" fmla="*/ 3261 w 5174"/>
              <a:gd name="connsiteY3" fmla="*/ 1022 h 4443"/>
              <a:gd name="connsiteX4" fmla="*/ 3151 w 5174"/>
              <a:gd name="connsiteY4" fmla="*/ 967 h 4443"/>
              <a:gd name="connsiteX5" fmla="*/ 3044 w 5174"/>
              <a:gd name="connsiteY5" fmla="*/ 913 h 4443"/>
              <a:gd name="connsiteX6" fmla="*/ 3044 w 5174"/>
              <a:gd name="connsiteY6" fmla="*/ 913 h 4443"/>
              <a:gd name="connsiteX7" fmla="*/ 2997 w 5174"/>
              <a:gd name="connsiteY7" fmla="*/ 934 h 4443"/>
              <a:gd name="connsiteX8" fmla="*/ 2997 w 5174"/>
              <a:gd name="connsiteY8" fmla="*/ 934 h 4443"/>
              <a:gd name="connsiteX9" fmla="*/ 2878 w 5174"/>
              <a:gd name="connsiteY9" fmla="*/ 988 h 4443"/>
              <a:gd name="connsiteX10" fmla="*/ 2760 w 5174"/>
              <a:gd name="connsiteY10" fmla="*/ 1044 h 4443"/>
              <a:gd name="connsiteX11" fmla="*/ 2642 w 5174"/>
              <a:gd name="connsiteY11" fmla="*/ 1101 h 4443"/>
              <a:gd name="connsiteX12" fmla="*/ 2525 w 5174"/>
              <a:gd name="connsiteY12" fmla="*/ 1163 h 4443"/>
              <a:gd name="connsiteX13" fmla="*/ 2407 w 5174"/>
              <a:gd name="connsiteY13" fmla="*/ 1225 h 4443"/>
              <a:gd name="connsiteX14" fmla="*/ 2292 w 5174"/>
              <a:gd name="connsiteY14" fmla="*/ 1290 h 4443"/>
              <a:gd name="connsiteX15" fmla="*/ 2175 w 5174"/>
              <a:gd name="connsiteY15" fmla="*/ 1356 h 4443"/>
              <a:gd name="connsiteX16" fmla="*/ 2062 w 5174"/>
              <a:gd name="connsiteY16" fmla="*/ 1424 h 4443"/>
              <a:gd name="connsiteX17" fmla="*/ 1949 w 5174"/>
              <a:gd name="connsiteY17" fmla="*/ 1495 h 4443"/>
              <a:gd name="connsiteX18" fmla="*/ 1837 w 5174"/>
              <a:gd name="connsiteY18" fmla="*/ 1566 h 4443"/>
              <a:gd name="connsiteX19" fmla="*/ 1728 w 5174"/>
              <a:gd name="connsiteY19" fmla="*/ 1640 h 4443"/>
              <a:gd name="connsiteX20" fmla="*/ 1622 w 5174"/>
              <a:gd name="connsiteY20" fmla="*/ 1715 h 4443"/>
              <a:gd name="connsiteX21" fmla="*/ 1517 w 5174"/>
              <a:gd name="connsiteY21" fmla="*/ 1791 h 4443"/>
              <a:gd name="connsiteX22" fmla="*/ 1415 w 5174"/>
              <a:gd name="connsiteY22" fmla="*/ 1869 h 4443"/>
              <a:gd name="connsiteX23" fmla="*/ 1315 w 5174"/>
              <a:gd name="connsiteY23" fmla="*/ 1949 h 4443"/>
              <a:gd name="connsiteX24" fmla="*/ 1219 w 5174"/>
              <a:gd name="connsiteY24" fmla="*/ 2029 h 4443"/>
              <a:gd name="connsiteX25" fmla="*/ 1219 w 5174"/>
              <a:gd name="connsiteY25" fmla="*/ 2029 h 4443"/>
              <a:gd name="connsiteX26" fmla="*/ 1110 w 5174"/>
              <a:gd name="connsiteY26" fmla="*/ 2126 h 4443"/>
              <a:gd name="connsiteX27" fmla="*/ 1006 w 5174"/>
              <a:gd name="connsiteY27" fmla="*/ 2222 h 4443"/>
              <a:gd name="connsiteX28" fmla="*/ 905 w 5174"/>
              <a:gd name="connsiteY28" fmla="*/ 2317 h 4443"/>
              <a:gd name="connsiteX29" fmla="*/ 811 w 5174"/>
              <a:gd name="connsiteY29" fmla="*/ 2413 h 4443"/>
              <a:gd name="connsiteX30" fmla="*/ 721 w 5174"/>
              <a:gd name="connsiteY30" fmla="*/ 2510 h 4443"/>
              <a:gd name="connsiteX31" fmla="*/ 635 w 5174"/>
              <a:gd name="connsiteY31" fmla="*/ 2605 h 4443"/>
              <a:gd name="connsiteX32" fmla="*/ 554 w 5174"/>
              <a:gd name="connsiteY32" fmla="*/ 2700 h 4443"/>
              <a:gd name="connsiteX33" fmla="*/ 476 w 5174"/>
              <a:gd name="connsiteY33" fmla="*/ 2795 h 4443"/>
              <a:gd name="connsiteX34" fmla="*/ 404 w 5174"/>
              <a:gd name="connsiteY34" fmla="*/ 2887 h 4443"/>
              <a:gd name="connsiteX35" fmla="*/ 334 w 5174"/>
              <a:gd name="connsiteY35" fmla="*/ 2980 h 4443"/>
              <a:gd name="connsiteX36" fmla="*/ 270 w 5174"/>
              <a:gd name="connsiteY36" fmla="*/ 3071 h 4443"/>
              <a:gd name="connsiteX37" fmla="*/ 208 w 5174"/>
              <a:gd name="connsiteY37" fmla="*/ 3161 h 4443"/>
              <a:gd name="connsiteX38" fmla="*/ 151 w 5174"/>
              <a:gd name="connsiteY38" fmla="*/ 3251 h 4443"/>
              <a:gd name="connsiteX39" fmla="*/ 98 w 5174"/>
              <a:gd name="connsiteY39" fmla="*/ 3338 h 4443"/>
              <a:gd name="connsiteX40" fmla="*/ 47 w 5174"/>
              <a:gd name="connsiteY40" fmla="*/ 3423 h 4443"/>
              <a:gd name="connsiteX41" fmla="*/ 0 w 5174"/>
              <a:gd name="connsiteY41" fmla="*/ 3507 h 4443"/>
              <a:gd name="connsiteX42" fmla="*/ 0 w 5174"/>
              <a:gd name="connsiteY42" fmla="*/ 3507 h 4443"/>
              <a:gd name="connsiteX43" fmla="*/ 45 w 5174"/>
              <a:gd name="connsiteY43" fmla="*/ 3626 h 4443"/>
              <a:gd name="connsiteX44" fmla="*/ 93 w 5174"/>
              <a:gd name="connsiteY44" fmla="*/ 3747 h 4443"/>
              <a:gd name="connsiteX45" fmla="*/ 142 w 5174"/>
              <a:gd name="connsiteY45" fmla="*/ 3867 h 4443"/>
              <a:gd name="connsiteX46" fmla="*/ 193 w 5174"/>
              <a:gd name="connsiteY46" fmla="*/ 3985 h 4443"/>
              <a:gd name="connsiteX47" fmla="*/ 247 w 5174"/>
              <a:gd name="connsiteY47" fmla="*/ 4102 h 4443"/>
              <a:gd name="connsiteX48" fmla="*/ 303 w 5174"/>
              <a:gd name="connsiteY48" fmla="*/ 4219 h 4443"/>
              <a:gd name="connsiteX49" fmla="*/ 359 w 5174"/>
              <a:gd name="connsiteY49" fmla="*/ 4332 h 4443"/>
              <a:gd name="connsiteX50" fmla="*/ 419 w 5174"/>
              <a:gd name="connsiteY50" fmla="*/ 4443 h 4443"/>
              <a:gd name="connsiteX51" fmla="*/ 3761 w 5174"/>
              <a:gd name="connsiteY51" fmla="*/ 4443 h 4443"/>
              <a:gd name="connsiteX52" fmla="*/ 3761 w 5174"/>
              <a:gd name="connsiteY52" fmla="*/ 4443 h 4443"/>
              <a:gd name="connsiteX53" fmla="*/ 3833 w 5174"/>
              <a:gd name="connsiteY53" fmla="*/ 4373 h 4443"/>
              <a:gd name="connsiteX54" fmla="*/ 3901 w 5174"/>
              <a:gd name="connsiteY54" fmla="*/ 4304 h 4443"/>
              <a:gd name="connsiteX55" fmla="*/ 3967 w 5174"/>
              <a:gd name="connsiteY55" fmla="*/ 4235 h 4443"/>
              <a:gd name="connsiteX56" fmla="*/ 4030 w 5174"/>
              <a:gd name="connsiteY56" fmla="*/ 4168 h 4443"/>
              <a:gd name="connsiteX57" fmla="*/ 4090 w 5174"/>
              <a:gd name="connsiteY57" fmla="*/ 4100 h 4443"/>
              <a:gd name="connsiteX58" fmla="*/ 4148 w 5174"/>
              <a:gd name="connsiteY58" fmla="*/ 4035 h 4443"/>
              <a:gd name="connsiteX59" fmla="*/ 4205 w 5174"/>
              <a:gd name="connsiteY59" fmla="*/ 3969 h 4443"/>
              <a:gd name="connsiteX60" fmla="*/ 4257 w 5174"/>
              <a:gd name="connsiteY60" fmla="*/ 3904 h 4443"/>
              <a:gd name="connsiteX61" fmla="*/ 4310 w 5174"/>
              <a:gd name="connsiteY61" fmla="*/ 3840 h 4443"/>
              <a:gd name="connsiteX62" fmla="*/ 4359 w 5174"/>
              <a:gd name="connsiteY62" fmla="*/ 3776 h 4443"/>
              <a:gd name="connsiteX63" fmla="*/ 4407 w 5174"/>
              <a:gd name="connsiteY63" fmla="*/ 3712 h 4443"/>
              <a:gd name="connsiteX64" fmla="*/ 4452 w 5174"/>
              <a:gd name="connsiteY64" fmla="*/ 3649 h 4443"/>
              <a:gd name="connsiteX65" fmla="*/ 4497 w 5174"/>
              <a:gd name="connsiteY65" fmla="*/ 3584 h 4443"/>
              <a:gd name="connsiteX66" fmla="*/ 4539 w 5174"/>
              <a:gd name="connsiteY66" fmla="*/ 3522 h 4443"/>
              <a:gd name="connsiteX67" fmla="*/ 4581 w 5174"/>
              <a:gd name="connsiteY67" fmla="*/ 3457 h 4443"/>
              <a:gd name="connsiteX68" fmla="*/ 4621 w 5174"/>
              <a:gd name="connsiteY68" fmla="*/ 3393 h 4443"/>
              <a:gd name="connsiteX69" fmla="*/ 4621 w 5174"/>
              <a:gd name="connsiteY69" fmla="*/ 3393 h 4443"/>
              <a:gd name="connsiteX70" fmla="*/ 4679 w 5174"/>
              <a:gd name="connsiteY70" fmla="*/ 3296 h 4443"/>
              <a:gd name="connsiteX71" fmla="*/ 4733 w 5174"/>
              <a:gd name="connsiteY71" fmla="*/ 3200 h 4443"/>
              <a:gd name="connsiteX72" fmla="*/ 4784 w 5174"/>
              <a:gd name="connsiteY72" fmla="*/ 3107 h 4443"/>
              <a:gd name="connsiteX73" fmla="*/ 4830 w 5174"/>
              <a:gd name="connsiteY73" fmla="*/ 3016 h 4443"/>
              <a:gd name="connsiteX74" fmla="*/ 4875 w 5174"/>
              <a:gd name="connsiteY74" fmla="*/ 2928 h 4443"/>
              <a:gd name="connsiteX75" fmla="*/ 4916 w 5174"/>
              <a:gd name="connsiteY75" fmla="*/ 2841 h 4443"/>
              <a:gd name="connsiteX76" fmla="*/ 4952 w 5174"/>
              <a:gd name="connsiteY76" fmla="*/ 2759 h 4443"/>
              <a:gd name="connsiteX77" fmla="*/ 4986 w 5174"/>
              <a:gd name="connsiteY77" fmla="*/ 2679 h 4443"/>
              <a:gd name="connsiteX78" fmla="*/ 5017 w 5174"/>
              <a:gd name="connsiteY78" fmla="*/ 2605 h 4443"/>
              <a:gd name="connsiteX79" fmla="*/ 5044 w 5174"/>
              <a:gd name="connsiteY79" fmla="*/ 2533 h 4443"/>
              <a:gd name="connsiteX80" fmla="*/ 5070 w 5174"/>
              <a:gd name="connsiteY80" fmla="*/ 2465 h 4443"/>
              <a:gd name="connsiteX81" fmla="*/ 5092 w 5174"/>
              <a:gd name="connsiteY81" fmla="*/ 2403 h 4443"/>
              <a:gd name="connsiteX82" fmla="*/ 5128 w 5174"/>
              <a:gd name="connsiteY82" fmla="*/ 2292 h 4443"/>
              <a:gd name="connsiteX83" fmla="*/ 5155 w 5174"/>
              <a:gd name="connsiteY83" fmla="*/ 2202 h 4443"/>
              <a:gd name="connsiteX84" fmla="*/ 5155 w 5174"/>
              <a:gd name="connsiteY84" fmla="*/ 1634 h 4443"/>
              <a:gd name="connsiteX85" fmla="*/ 5155 w 5174"/>
              <a:gd name="connsiteY85" fmla="*/ 1634 h 4443"/>
              <a:gd name="connsiteX86" fmla="*/ 5174 w 5174"/>
              <a:gd name="connsiteY86" fmla="*/ 84 h 4443"/>
              <a:gd name="connsiteX0" fmla="*/ 5174 w 5174"/>
              <a:gd name="connsiteY0" fmla="*/ 84 h 4443"/>
              <a:gd name="connsiteX1" fmla="*/ 3499 w 5174"/>
              <a:gd name="connsiteY1" fmla="*/ 1131 h 4443"/>
              <a:gd name="connsiteX2" fmla="*/ 3261 w 5174"/>
              <a:gd name="connsiteY2" fmla="*/ 1022 h 4443"/>
              <a:gd name="connsiteX3" fmla="*/ 3151 w 5174"/>
              <a:gd name="connsiteY3" fmla="*/ 967 h 4443"/>
              <a:gd name="connsiteX4" fmla="*/ 3044 w 5174"/>
              <a:gd name="connsiteY4" fmla="*/ 913 h 4443"/>
              <a:gd name="connsiteX5" fmla="*/ 3044 w 5174"/>
              <a:gd name="connsiteY5" fmla="*/ 913 h 4443"/>
              <a:gd name="connsiteX6" fmla="*/ 2997 w 5174"/>
              <a:gd name="connsiteY6" fmla="*/ 934 h 4443"/>
              <a:gd name="connsiteX7" fmla="*/ 2997 w 5174"/>
              <a:gd name="connsiteY7" fmla="*/ 934 h 4443"/>
              <a:gd name="connsiteX8" fmla="*/ 2878 w 5174"/>
              <a:gd name="connsiteY8" fmla="*/ 988 h 4443"/>
              <a:gd name="connsiteX9" fmla="*/ 2760 w 5174"/>
              <a:gd name="connsiteY9" fmla="*/ 1044 h 4443"/>
              <a:gd name="connsiteX10" fmla="*/ 2642 w 5174"/>
              <a:gd name="connsiteY10" fmla="*/ 1101 h 4443"/>
              <a:gd name="connsiteX11" fmla="*/ 2525 w 5174"/>
              <a:gd name="connsiteY11" fmla="*/ 1163 h 4443"/>
              <a:gd name="connsiteX12" fmla="*/ 2407 w 5174"/>
              <a:gd name="connsiteY12" fmla="*/ 1225 h 4443"/>
              <a:gd name="connsiteX13" fmla="*/ 2292 w 5174"/>
              <a:gd name="connsiteY13" fmla="*/ 1290 h 4443"/>
              <a:gd name="connsiteX14" fmla="*/ 2175 w 5174"/>
              <a:gd name="connsiteY14" fmla="*/ 1356 h 4443"/>
              <a:gd name="connsiteX15" fmla="*/ 2062 w 5174"/>
              <a:gd name="connsiteY15" fmla="*/ 1424 h 4443"/>
              <a:gd name="connsiteX16" fmla="*/ 1949 w 5174"/>
              <a:gd name="connsiteY16" fmla="*/ 1495 h 4443"/>
              <a:gd name="connsiteX17" fmla="*/ 1837 w 5174"/>
              <a:gd name="connsiteY17" fmla="*/ 1566 h 4443"/>
              <a:gd name="connsiteX18" fmla="*/ 1728 w 5174"/>
              <a:gd name="connsiteY18" fmla="*/ 1640 h 4443"/>
              <a:gd name="connsiteX19" fmla="*/ 1622 w 5174"/>
              <a:gd name="connsiteY19" fmla="*/ 1715 h 4443"/>
              <a:gd name="connsiteX20" fmla="*/ 1517 w 5174"/>
              <a:gd name="connsiteY20" fmla="*/ 1791 h 4443"/>
              <a:gd name="connsiteX21" fmla="*/ 1415 w 5174"/>
              <a:gd name="connsiteY21" fmla="*/ 1869 h 4443"/>
              <a:gd name="connsiteX22" fmla="*/ 1315 w 5174"/>
              <a:gd name="connsiteY22" fmla="*/ 1949 h 4443"/>
              <a:gd name="connsiteX23" fmla="*/ 1219 w 5174"/>
              <a:gd name="connsiteY23" fmla="*/ 2029 h 4443"/>
              <a:gd name="connsiteX24" fmla="*/ 1219 w 5174"/>
              <a:gd name="connsiteY24" fmla="*/ 2029 h 4443"/>
              <a:gd name="connsiteX25" fmla="*/ 1110 w 5174"/>
              <a:gd name="connsiteY25" fmla="*/ 2126 h 4443"/>
              <a:gd name="connsiteX26" fmla="*/ 1006 w 5174"/>
              <a:gd name="connsiteY26" fmla="*/ 2222 h 4443"/>
              <a:gd name="connsiteX27" fmla="*/ 905 w 5174"/>
              <a:gd name="connsiteY27" fmla="*/ 2317 h 4443"/>
              <a:gd name="connsiteX28" fmla="*/ 811 w 5174"/>
              <a:gd name="connsiteY28" fmla="*/ 2413 h 4443"/>
              <a:gd name="connsiteX29" fmla="*/ 721 w 5174"/>
              <a:gd name="connsiteY29" fmla="*/ 2510 h 4443"/>
              <a:gd name="connsiteX30" fmla="*/ 635 w 5174"/>
              <a:gd name="connsiteY30" fmla="*/ 2605 h 4443"/>
              <a:gd name="connsiteX31" fmla="*/ 554 w 5174"/>
              <a:gd name="connsiteY31" fmla="*/ 2700 h 4443"/>
              <a:gd name="connsiteX32" fmla="*/ 476 w 5174"/>
              <a:gd name="connsiteY32" fmla="*/ 2795 h 4443"/>
              <a:gd name="connsiteX33" fmla="*/ 404 w 5174"/>
              <a:gd name="connsiteY33" fmla="*/ 2887 h 4443"/>
              <a:gd name="connsiteX34" fmla="*/ 334 w 5174"/>
              <a:gd name="connsiteY34" fmla="*/ 2980 h 4443"/>
              <a:gd name="connsiteX35" fmla="*/ 270 w 5174"/>
              <a:gd name="connsiteY35" fmla="*/ 3071 h 4443"/>
              <a:gd name="connsiteX36" fmla="*/ 208 w 5174"/>
              <a:gd name="connsiteY36" fmla="*/ 3161 h 4443"/>
              <a:gd name="connsiteX37" fmla="*/ 151 w 5174"/>
              <a:gd name="connsiteY37" fmla="*/ 3251 h 4443"/>
              <a:gd name="connsiteX38" fmla="*/ 98 w 5174"/>
              <a:gd name="connsiteY38" fmla="*/ 3338 h 4443"/>
              <a:gd name="connsiteX39" fmla="*/ 47 w 5174"/>
              <a:gd name="connsiteY39" fmla="*/ 3423 h 4443"/>
              <a:gd name="connsiteX40" fmla="*/ 0 w 5174"/>
              <a:gd name="connsiteY40" fmla="*/ 3507 h 4443"/>
              <a:gd name="connsiteX41" fmla="*/ 0 w 5174"/>
              <a:gd name="connsiteY41" fmla="*/ 3507 h 4443"/>
              <a:gd name="connsiteX42" fmla="*/ 45 w 5174"/>
              <a:gd name="connsiteY42" fmla="*/ 3626 h 4443"/>
              <a:gd name="connsiteX43" fmla="*/ 93 w 5174"/>
              <a:gd name="connsiteY43" fmla="*/ 3747 h 4443"/>
              <a:gd name="connsiteX44" fmla="*/ 142 w 5174"/>
              <a:gd name="connsiteY44" fmla="*/ 3867 h 4443"/>
              <a:gd name="connsiteX45" fmla="*/ 193 w 5174"/>
              <a:gd name="connsiteY45" fmla="*/ 3985 h 4443"/>
              <a:gd name="connsiteX46" fmla="*/ 247 w 5174"/>
              <a:gd name="connsiteY46" fmla="*/ 4102 h 4443"/>
              <a:gd name="connsiteX47" fmla="*/ 303 w 5174"/>
              <a:gd name="connsiteY47" fmla="*/ 4219 h 4443"/>
              <a:gd name="connsiteX48" fmla="*/ 359 w 5174"/>
              <a:gd name="connsiteY48" fmla="*/ 4332 h 4443"/>
              <a:gd name="connsiteX49" fmla="*/ 419 w 5174"/>
              <a:gd name="connsiteY49" fmla="*/ 4443 h 4443"/>
              <a:gd name="connsiteX50" fmla="*/ 3761 w 5174"/>
              <a:gd name="connsiteY50" fmla="*/ 4443 h 4443"/>
              <a:gd name="connsiteX51" fmla="*/ 3761 w 5174"/>
              <a:gd name="connsiteY51" fmla="*/ 4443 h 4443"/>
              <a:gd name="connsiteX52" fmla="*/ 3833 w 5174"/>
              <a:gd name="connsiteY52" fmla="*/ 4373 h 4443"/>
              <a:gd name="connsiteX53" fmla="*/ 3901 w 5174"/>
              <a:gd name="connsiteY53" fmla="*/ 4304 h 4443"/>
              <a:gd name="connsiteX54" fmla="*/ 3967 w 5174"/>
              <a:gd name="connsiteY54" fmla="*/ 4235 h 4443"/>
              <a:gd name="connsiteX55" fmla="*/ 4030 w 5174"/>
              <a:gd name="connsiteY55" fmla="*/ 4168 h 4443"/>
              <a:gd name="connsiteX56" fmla="*/ 4090 w 5174"/>
              <a:gd name="connsiteY56" fmla="*/ 4100 h 4443"/>
              <a:gd name="connsiteX57" fmla="*/ 4148 w 5174"/>
              <a:gd name="connsiteY57" fmla="*/ 4035 h 4443"/>
              <a:gd name="connsiteX58" fmla="*/ 4205 w 5174"/>
              <a:gd name="connsiteY58" fmla="*/ 3969 h 4443"/>
              <a:gd name="connsiteX59" fmla="*/ 4257 w 5174"/>
              <a:gd name="connsiteY59" fmla="*/ 3904 h 4443"/>
              <a:gd name="connsiteX60" fmla="*/ 4310 w 5174"/>
              <a:gd name="connsiteY60" fmla="*/ 3840 h 4443"/>
              <a:gd name="connsiteX61" fmla="*/ 4359 w 5174"/>
              <a:gd name="connsiteY61" fmla="*/ 3776 h 4443"/>
              <a:gd name="connsiteX62" fmla="*/ 4407 w 5174"/>
              <a:gd name="connsiteY62" fmla="*/ 3712 h 4443"/>
              <a:gd name="connsiteX63" fmla="*/ 4452 w 5174"/>
              <a:gd name="connsiteY63" fmla="*/ 3649 h 4443"/>
              <a:gd name="connsiteX64" fmla="*/ 4497 w 5174"/>
              <a:gd name="connsiteY64" fmla="*/ 3584 h 4443"/>
              <a:gd name="connsiteX65" fmla="*/ 4539 w 5174"/>
              <a:gd name="connsiteY65" fmla="*/ 3522 h 4443"/>
              <a:gd name="connsiteX66" fmla="*/ 4581 w 5174"/>
              <a:gd name="connsiteY66" fmla="*/ 3457 h 4443"/>
              <a:gd name="connsiteX67" fmla="*/ 4621 w 5174"/>
              <a:gd name="connsiteY67" fmla="*/ 3393 h 4443"/>
              <a:gd name="connsiteX68" fmla="*/ 4621 w 5174"/>
              <a:gd name="connsiteY68" fmla="*/ 3393 h 4443"/>
              <a:gd name="connsiteX69" fmla="*/ 4679 w 5174"/>
              <a:gd name="connsiteY69" fmla="*/ 3296 h 4443"/>
              <a:gd name="connsiteX70" fmla="*/ 4733 w 5174"/>
              <a:gd name="connsiteY70" fmla="*/ 3200 h 4443"/>
              <a:gd name="connsiteX71" fmla="*/ 4784 w 5174"/>
              <a:gd name="connsiteY71" fmla="*/ 3107 h 4443"/>
              <a:gd name="connsiteX72" fmla="*/ 4830 w 5174"/>
              <a:gd name="connsiteY72" fmla="*/ 3016 h 4443"/>
              <a:gd name="connsiteX73" fmla="*/ 4875 w 5174"/>
              <a:gd name="connsiteY73" fmla="*/ 2928 h 4443"/>
              <a:gd name="connsiteX74" fmla="*/ 4916 w 5174"/>
              <a:gd name="connsiteY74" fmla="*/ 2841 h 4443"/>
              <a:gd name="connsiteX75" fmla="*/ 4952 w 5174"/>
              <a:gd name="connsiteY75" fmla="*/ 2759 h 4443"/>
              <a:gd name="connsiteX76" fmla="*/ 4986 w 5174"/>
              <a:gd name="connsiteY76" fmla="*/ 2679 h 4443"/>
              <a:gd name="connsiteX77" fmla="*/ 5017 w 5174"/>
              <a:gd name="connsiteY77" fmla="*/ 2605 h 4443"/>
              <a:gd name="connsiteX78" fmla="*/ 5044 w 5174"/>
              <a:gd name="connsiteY78" fmla="*/ 2533 h 4443"/>
              <a:gd name="connsiteX79" fmla="*/ 5070 w 5174"/>
              <a:gd name="connsiteY79" fmla="*/ 2465 h 4443"/>
              <a:gd name="connsiteX80" fmla="*/ 5092 w 5174"/>
              <a:gd name="connsiteY80" fmla="*/ 2403 h 4443"/>
              <a:gd name="connsiteX81" fmla="*/ 5128 w 5174"/>
              <a:gd name="connsiteY81" fmla="*/ 2292 h 4443"/>
              <a:gd name="connsiteX82" fmla="*/ 5155 w 5174"/>
              <a:gd name="connsiteY82" fmla="*/ 2202 h 4443"/>
              <a:gd name="connsiteX83" fmla="*/ 5155 w 5174"/>
              <a:gd name="connsiteY83" fmla="*/ 1634 h 4443"/>
              <a:gd name="connsiteX84" fmla="*/ 5155 w 5174"/>
              <a:gd name="connsiteY84" fmla="*/ 1634 h 4443"/>
              <a:gd name="connsiteX85" fmla="*/ 5174 w 5174"/>
              <a:gd name="connsiteY85" fmla="*/ 84 h 4443"/>
              <a:gd name="connsiteX0" fmla="*/ 5174 w 5174"/>
              <a:gd name="connsiteY0" fmla="*/ 102 h 4461"/>
              <a:gd name="connsiteX1" fmla="*/ 3261 w 5174"/>
              <a:gd name="connsiteY1" fmla="*/ 1040 h 4461"/>
              <a:gd name="connsiteX2" fmla="*/ 3151 w 5174"/>
              <a:gd name="connsiteY2" fmla="*/ 985 h 4461"/>
              <a:gd name="connsiteX3" fmla="*/ 3044 w 5174"/>
              <a:gd name="connsiteY3" fmla="*/ 931 h 4461"/>
              <a:gd name="connsiteX4" fmla="*/ 3044 w 5174"/>
              <a:gd name="connsiteY4" fmla="*/ 931 h 4461"/>
              <a:gd name="connsiteX5" fmla="*/ 2997 w 5174"/>
              <a:gd name="connsiteY5" fmla="*/ 952 h 4461"/>
              <a:gd name="connsiteX6" fmla="*/ 2997 w 5174"/>
              <a:gd name="connsiteY6" fmla="*/ 952 h 4461"/>
              <a:gd name="connsiteX7" fmla="*/ 2878 w 5174"/>
              <a:gd name="connsiteY7" fmla="*/ 1006 h 4461"/>
              <a:gd name="connsiteX8" fmla="*/ 2760 w 5174"/>
              <a:gd name="connsiteY8" fmla="*/ 1062 h 4461"/>
              <a:gd name="connsiteX9" fmla="*/ 2642 w 5174"/>
              <a:gd name="connsiteY9" fmla="*/ 1119 h 4461"/>
              <a:gd name="connsiteX10" fmla="*/ 2525 w 5174"/>
              <a:gd name="connsiteY10" fmla="*/ 1181 h 4461"/>
              <a:gd name="connsiteX11" fmla="*/ 2407 w 5174"/>
              <a:gd name="connsiteY11" fmla="*/ 1243 h 4461"/>
              <a:gd name="connsiteX12" fmla="*/ 2292 w 5174"/>
              <a:gd name="connsiteY12" fmla="*/ 1308 h 4461"/>
              <a:gd name="connsiteX13" fmla="*/ 2175 w 5174"/>
              <a:gd name="connsiteY13" fmla="*/ 1374 h 4461"/>
              <a:gd name="connsiteX14" fmla="*/ 2062 w 5174"/>
              <a:gd name="connsiteY14" fmla="*/ 1442 h 4461"/>
              <a:gd name="connsiteX15" fmla="*/ 1949 w 5174"/>
              <a:gd name="connsiteY15" fmla="*/ 1513 h 4461"/>
              <a:gd name="connsiteX16" fmla="*/ 1837 w 5174"/>
              <a:gd name="connsiteY16" fmla="*/ 1584 h 4461"/>
              <a:gd name="connsiteX17" fmla="*/ 1728 w 5174"/>
              <a:gd name="connsiteY17" fmla="*/ 1658 h 4461"/>
              <a:gd name="connsiteX18" fmla="*/ 1622 w 5174"/>
              <a:gd name="connsiteY18" fmla="*/ 1733 h 4461"/>
              <a:gd name="connsiteX19" fmla="*/ 1517 w 5174"/>
              <a:gd name="connsiteY19" fmla="*/ 1809 h 4461"/>
              <a:gd name="connsiteX20" fmla="*/ 1415 w 5174"/>
              <a:gd name="connsiteY20" fmla="*/ 1887 h 4461"/>
              <a:gd name="connsiteX21" fmla="*/ 1315 w 5174"/>
              <a:gd name="connsiteY21" fmla="*/ 1967 h 4461"/>
              <a:gd name="connsiteX22" fmla="*/ 1219 w 5174"/>
              <a:gd name="connsiteY22" fmla="*/ 2047 h 4461"/>
              <a:gd name="connsiteX23" fmla="*/ 1219 w 5174"/>
              <a:gd name="connsiteY23" fmla="*/ 2047 h 4461"/>
              <a:gd name="connsiteX24" fmla="*/ 1110 w 5174"/>
              <a:gd name="connsiteY24" fmla="*/ 2144 h 4461"/>
              <a:gd name="connsiteX25" fmla="*/ 1006 w 5174"/>
              <a:gd name="connsiteY25" fmla="*/ 2240 h 4461"/>
              <a:gd name="connsiteX26" fmla="*/ 905 w 5174"/>
              <a:gd name="connsiteY26" fmla="*/ 2335 h 4461"/>
              <a:gd name="connsiteX27" fmla="*/ 811 w 5174"/>
              <a:gd name="connsiteY27" fmla="*/ 2431 h 4461"/>
              <a:gd name="connsiteX28" fmla="*/ 721 w 5174"/>
              <a:gd name="connsiteY28" fmla="*/ 2528 h 4461"/>
              <a:gd name="connsiteX29" fmla="*/ 635 w 5174"/>
              <a:gd name="connsiteY29" fmla="*/ 2623 h 4461"/>
              <a:gd name="connsiteX30" fmla="*/ 554 w 5174"/>
              <a:gd name="connsiteY30" fmla="*/ 2718 h 4461"/>
              <a:gd name="connsiteX31" fmla="*/ 476 w 5174"/>
              <a:gd name="connsiteY31" fmla="*/ 2813 h 4461"/>
              <a:gd name="connsiteX32" fmla="*/ 404 w 5174"/>
              <a:gd name="connsiteY32" fmla="*/ 2905 h 4461"/>
              <a:gd name="connsiteX33" fmla="*/ 334 w 5174"/>
              <a:gd name="connsiteY33" fmla="*/ 2998 h 4461"/>
              <a:gd name="connsiteX34" fmla="*/ 270 w 5174"/>
              <a:gd name="connsiteY34" fmla="*/ 3089 h 4461"/>
              <a:gd name="connsiteX35" fmla="*/ 208 w 5174"/>
              <a:gd name="connsiteY35" fmla="*/ 3179 h 4461"/>
              <a:gd name="connsiteX36" fmla="*/ 151 w 5174"/>
              <a:gd name="connsiteY36" fmla="*/ 3269 h 4461"/>
              <a:gd name="connsiteX37" fmla="*/ 98 w 5174"/>
              <a:gd name="connsiteY37" fmla="*/ 3356 h 4461"/>
              <a:gd name="connsiteX38" fmla="*/ 47 w 5174"/>
              <a:gd name="connsiteY38" fmla="*/ 3441 h 4461"/>
              <a:gd name="connsiteX39" fmla="*/ 0 w 5174"/>
              <a:gd name="connsiteY39" fmla="*/ 3525 h 4461"/>
              <a:gd name="connsiteX40" fmla="*/ 0 w 5174"/>
              <a:gd name="connsiteY40" fmla="*/ 3525 h 4461"/>
              <a:gd name="connsiteX41" fmla="*/ 45 w 5174"/>
              <a:gd name="connsiteY41" fmla="*/ 3644 h 4461"/>
              <a:gd name="connsiteX42" fmla="*/ 93 w 5174"/>
              <a:gd name="connsiteY42" fmla="*/ 3765 h 4461"/>
              <a:gd name="connsiteX43" fmla="*/ 142 w 5174"/>
              <a:gd name="connsiteY43" fmla="*/ 3885 h 4461"/>
              <a:gd name="connsiteX44" fmla="*/ 193 w 5174"/>
              <a:gd name="connsiteY44" fmla="*/ 4003 h 4461"/>
              <a:gd name="connsiteX45" fmla="*/ 247 w 5174"/>
              <a:gd name="connsiteY45" fmla="*/ 4120 h 4461"/>
              <a:gd name="connsiteX46" fmla="*/ 303 w 5174"/>
              <a:gd name="connsiteY46" fmla="*/ 4237 h 4461"/>
              <a:gd name="connsiteX47" fmla="*/ 359 w 5174"/>
              <a:gd name="connsiteY47" fmla="*/ 4350 h 4461"/>
              <a:gd name="connsiteX48" fmla="*/ 419 w 5174"/>
              <a:gd name="connsiteY48" fmla="*/ 4461 h 4461"/>
              <a:gd name="connsiteX49" fmla="*/ 3761 w 5174"/>
              <a:gd name="connsiteY49" fmla="*/ 4461 h 4461"/>
              <a:gd name="connsiteX50" fmla="*/ 3761 w 5174"/>
              <a:gd name="connsiteY50" fmla="*/ 4461 h 4461"/>
              <a:gd name="connsiteX51" fmla="*/ 3833 w 5174"/>
              <a:gd name="connsiteY51" fmla="*/ 4391 h 4461"/>
              <a:gd name="connsiteX52" fmla="*/ 3901 w 5174"/>
              <a:gd name="connsiteY52" fmla="*/ 4322 h 4461"/>
              <a:gd name="connsiteX53" fmla="*/ 3967 w 5174"/>
              <a:gd name="connsiteY53" fmla="*/ 4253 h 4461"/>
              <a:gd name="connsiteX54" fmla="*/ 4030 w 5174"/>
              <a:gd name="connsiteY54" fmla="*/ 4186 h 4461"/>
              <a:gd name="connsiteX55" fmla="*/ 4090 w 5174"/>
              <a:gd name="connsiteY55" fmla="*/ 4118 h 4461"/>
              <a:gd name="connsiteX56" fmla="*/ 4148 w 5174"/>
              <a:gd name="connsiteY56" fmla="*/ 4053 h 4461"/>
              <a:gd name="connsiteX57" fmla="*/ 4205 w 5174"/>
              <a:gd name="connsiteY57" fmla="*/ 3987 h 4461"/>
              <a:gd name="connsiteX58" fmla="*/ 4257 w 5174"/>
              <a:gd name="connsiteY58" fmla="*/ 3922 h 4461"/>
              <a:gd name="connsiteX59" fmla="*/ 4310 w 5174"/>
              <a:gd name="connsiteY59" fmla="*/ 3858 h 4461"/>
              <a:gd name="connsiteX60" fmla="*/ 4359 w 5174"/>
              <a:gd name="connsiteY60" fmla="*/ 3794 h 4461"/>
              <a:gd name="connsiteX61" fmla="*/ 4407 w 5174"/>
              <a:gd name="connsiteY61" fmla="*/ 3730 h 4461"/>
              <a:gd name="connsiteX62" fmla="*/ 4452 w 5174"/>
              <a:gd name="connsiteY62" fmla="*/ 3667 h 4461"/>
              <a:gd name="connsiteX63" fmla="*/ 4497 w 5174"/>
              <a:gd name="connsiteY63" fmla="*/ 3602 h 4461"/>
              <a:gd name="connsiteX64" fmla="*/ 4539 w 5174"/>
              <a:gd name="connsiteY64" fmla="*/ 3540 h 4461"/>
              <a:gd name="connsiteX65" fmla="*/ 4581 w 5174"/>
              <a:gd name="connsiteY65" fmla="*/ 3475 h 4461"/>
              <a:gd name="connsiteX66" fmla="*/ 4621 w 5174"/>
              <a:gd name="connsiteY66" fmla="*/ 3411 h 4461"/>
              <a:gd name="connsiteX67" fmla="*/ 4621 w 5174"/>
              <a:gd name="connsiteY67" fmla="*/ 3411 h 4461"/>
              <a:gd name="connsiteX68" fmla="*/ 4679 w 5174"/>
              <a:gd name="connsiteY68" fmla="*/ 3314 h 4461"/>
              <a:gd name="connsiteX69" fmla="*/ 4733 w 5174"/>
              <a:gd name="connsiteY69" fmla="*/ 3218 h 4461"/>
              <a:gd name="connsiteX70" fmla="*/ 4784 w 5174"/>
              <a:gd name="connsiteY70" fmla="*/ 3125 h 4461"/>
              <a:gd name="connsiteX71" fmla="*/ 4830 w 5174"/>
              <a:gd name="connsiteY71" fmla="*/ 3034 h 4461"/>
              <a:gd name="connsiteX72" fmla="*/ 4875 w 5174"/>
              <a:gd name="connsiteY72" fmla="*/ 2946 h 4461"/>
              <a:gd name="connsiteX73" fmla="*/ 4916 w 5174"/>
              <a:gd name="connsiteY73" fmla="*/ 2859 h 4461"/>
              <a:gd name="connsiteX74" fmla="*/ 4952 w 5174"/>
              <a:gd name="connsiteY74" fmla="*/ 2777 h 4461"/>
              <a:gd name="connsiteX75" fmla="*/ 4986 w 5174"/>
              <a:gd name="connsiteY75" fmla="*/ 2697 h 4461"/>
              <a:gd name="connsiteX76" fmla="*/ 5017 w 5174"/>
              <a:gd name="connsiteY76" fmla="*/ 2623 h 4461"/>
              <a:gd name="connsiteX77" fmla="*/ 5044 w 5174"/>
              <a:gd name="connsiteY77" fmla="*/ 2551 h 4461"/>
              <a:gd name="connsiteX78" fmla="*/ 5070 w 5174"/>
              <a:gd name="connsiteY78" fmla="*/ 2483 h 4461"/>
              <a:gd name="connsiteX79" fmla="*/ 5092 w 5174"/>
              <a:gd name="connsiteY79" fmla="*/ 2421 h 4461"/>
              <a:gd name="connsiteX80" fmla="*/ 5128 w 5174"/>
              <a:gd name="connsiteY80" fmla="*/ 2310 h 4461"/>
              <a:gd name="connsiteX81" fmla="*/ 5155 w 5174"/>
              <a:gd name="connsiteY81" fmla="*/ 2220 h 4461"/>
              <a:gd name="connsiteX82" fmla="*/ 5155 w 5174"/>
              <a:gd name="connsiteY82" fmla="*/ 1652 h 4461"/>
              <a:gd name="connsiteX83" fmla="*/ 5155 w 5174"/>
              <a:gd name="connsiteY83" fmla="*/ 1652 h 4461"/>
              <a:gd name="connsiteX84" fmla="*/ 5174 w 5174"/>
              <a:gd name="connsiteY84" fmla="*/ 102 h 4461"/>
              <a:gd name="connsiteX0" fmla="*/ 5174 w 5174"/>
              <a:gd name="connsiteY0" fmla="*/ 111 h 4470"/>
              <a:gd name="connsiteX1" fmla="*/ 3151 w 5174"/>
              <a:gd name="connsiteY1" fmla="*/ 994 h 4470"/>
              <a:gd name="connsiteX2" fmla="*/ 3044 w 5174"/>
              <a:gd name="connsiteY2" fmla="*/ 940 h 4470"/>
              <a:gd name="connsiteX3" fmla="*/ 3044 w 5174"/>
              <a:gd name="connsiteY3" fmla="*/ 940 h 4470"/>
              <a:gd name="connsiteX4" fmla="*/ 2997 w 5174"/>
              <a:gd name="connsiteY4" fmla="*/ 961 h 4470"/>
              <a:gd name="connsiteX5" fmla="*/ 2997 w 5174"/>
              <a:gd name="connsiteY5" fmla="*/ 961 h 4470"/>
              <a:gd name="connsiteX6" fmla="*/ 2878 w 5174"/>
              <a:gd name="connsiteY6" fmla="*/ 1015 h 4470"/>
              <a:gd name="connsiteX7" fmla="*/ 2760 w 5174"/>
              <a:gd name="connsiteY7" fmla="*/ 1071 h 4470"/>
              <a:gd name="connsiteX8" fmla="*/ 2642 w 5174"/>
              <a:gd name="connsiteY8" fmla="*/ 1128 h 4470"/>
              <a:gd name="connsiteX9" fmla="*/ 2525 w 5174"/>
              <a:gd name="connsiteY9" fmla="*/ 1190 h 4470"/>
              <a:gd name="connsiteX10" fmla="*/ 2407 w 5174"/>
              <a:gd name="connsiteY10" fmla="*/ 1252 h 4470"/>
              <a:gd name="connsiteX11" fmla="*/ 2292 w 5174"/>
              <a:gd name="connsiteY11" fmla="*/ 1317 h 4470"/>
              <a:gd name="connsiteX12" fmla="*/ 2175 w 5174"/>
              <a:gd name="connsiteY12" fmla="*/ 1383 h 4470"/>
              <a:gd name="connsiteX13" fmla="*/ 2062 w 5174"/>
              <a:gd name="connsiteY13" fmla="*/ 1451 h 4470"/>
              <a:gd name="connsiteX14" fmla="*/ 1949 w 5174"/>
              <a:gd name="connsiteY14" fmla="*/ 1522 h 4470"/>
              <a:gd name="connsiteX15" fmla="*/ 1837 w 5174"/>
              <a:gd name="connsiteY15" fmla="*/ 1593 h 4470"/>
              <a:gd name="connsiteX16" fmla="*/ 1728 w 5174"/>
              <a:gd name="connsiteY16" fmla="*/ 1667 h 4470"/>
              <a:gd name="connsiteX17" fmla="*/ 1622 w 5174"/>
              <a:gd name="connsiteY17" fmla="*/ 1742 h 4470"/>
              <a:gd name="connsiteX18" fmla="*/ 1517 w 5174"/>
              <a:gd name="connsiteY18" fmla="*/ 1818 h 4470"/>
              <a:gd name="connsiteX19" fmla="*/ 1415 w 5174"/>
              <a:gd name="connsiteY19" fmla="*/ 1896 h 4470"/>
              <a:gd name="connsiteX20" fmla="*/ 1315 w 5174"/>
              <a:gd name="connsiteY20" fmla="*/ 1976 h 4470"/>
              <a:gd name="connsiteX21" fmla="*/ 1219 w 5174"/>
              <a:gd name="connsiteY21" fmla="*/ 2056 h 4470"/>
              <a:gd name="connsiteX22" fmla="*/ 1219 w 5174"/>
              <a:gd name="connsiteY22" fmla="*/ 2056 h 4470"/>
              <a:gd name="connsiteX23" fmla="*/ 1110 w 5174"/>
              <a:gd name="connsiteY23" fmla="*/ 2153 h 4470"/>
              <a:gd name="connsiteX24" fmla="*/ 1006 w 5174"/>
              <a:gd name="connsiteY24" fmla="*/ 2249 h 4470"/>
              <a:gd name="connsiteX25" fmla="*/ 905 w 5174"/>
              <a:gd name="connsiteY25" fmla="*/ 2344 h 4470"/>
              <a:gd name="connsiteX26" fmla="*/ 811 w 5174"/>
              <a:gd name="connsiteY26" fmla="*/ 2440 h 4470"/>
              <a:gd name="connsiteX27" fmla="*/ 721 w 5174"/>
              <a:gd name="connsiteY27" fmla="*/ 2537 h 4470"/>
              <a:gd name="connsiteX28" fmla="*/ 635 w 5174"/>
              <a:gd name="connsiteY28" fmla="*/ 2632 h 4470"/>
              <a:gd name="connsiteX29" fmla="*/ 554 w 5174"/>
              <a:gd name="connsiteY29" fmla="*/ 2727 h 4470"/>
              <a:gd name="connsiteX30" fmla="*/ 476 w 5174"/>
              <a:gd name="connsiteY30" fmla="*/ 2822 h 4470"/>
              <a:gd name="connsiteX31" fmla="*/ 404 w 5174"/>
              <a:gd name="connsiteY31" fmla="*/ 2914 h 4470"/>
              <a:gd name="connsiteX32" fmla="*/ 334 w 5174"/>
              <a:gd name="connsiteY32" fmla="*/ 3007 h 4470"/>
              <a:gd name="connsiteX33" fmla="*/ 270 w 5174"/>
              <a:gd name="connsiteY33" fmla="*/ 3098 h 4470"/>
              <a:gd name="connsiteX34" fmla="*/ 208 w 5174"/>
              <a:gd name="connsiteY34" fmla="*/ 3188 h 4470"/>
              <a:gd name="connsiteX35" fmla="*/ 151 w 5174"/>
              <a:gd name="connsiteY35" fmla="*/ 3278 h 4470"/>
              <a:gd name="connsiteX36" fmla="*/ 98 w 5174"/>
              <a:gd name="connsiteY36" fmla="*/ 3365 h 4470"/>
              <a:gd name="connsiteX37" fmla="*/ 47 w 5174"/>
              <a:gd name="connsiteY37" fmla="*/ 3450 h 4470"/>
              <a:gd name="connsiteX38" fmla="*/ 0 w 5174"/>
              <a:gd name="connsiteY38" fmla="*/ 3534 h 4470"/>
              <a:gd name="connsiteX39" fmla="*/ 0 w 5174"/>
              <a:gd name="connsiteY39" fmla="*/ 3534 h 4470"/>
              <a:gd name="connsiteX40" fmla="*/ 45 w 5174"/>
              <a:gd name="connsiteY40" fmla="*/ 3653 h 4470"/>
              <a:gd name="connsiteX41" fmla="*/ 93 w 5174"/>
              <a:gd name="connsiteY41" fmla="*/ 3774 h 4470"/>
              <a:gd name="connsiteX42" fmla="*/ 142 w 5174"/>
              <a:gd name="connsiteY42" fmla="*/ 3894 h 4470"/>
              <a:gd name="connsiteX43" fmla="*/ 193 w 5174"/>
              <a:gd name="connsiteY43" fmla="*/ 4012 h 4470"/>
              <a:gd name="connsiteX44" fmla="*/ 247 w 5174"/>
              <a:gd name="connsiteY44" fmla="*/ 4129 h 4470"/>
              <a:gd name="connsiteX45" fmla="*/ 303 w 5174"/>
              <a:gd name="connsiteY45" fmla="*/ 4246 h 4470"/>
              <a:gd name="connsiteX46" fmla="*/ 359 w 5174"/>
              <a:gd name="connsiteY46" fmla="*/ 4359 h 4470"/>
              <a:gd name="connsiteX47" fmla="*/ 419 w 5174"/>
              <a:gd name="connsiteY47" fmla="*/ 4470 h 4470"/>
              <a:gd name="connsiteX48" fmla="*/ 3761 w 5174"/>
              <a:gd name="connsiteY48" fmla="*/ 4470 h 4470"/>
              <a:gd name="connsiteX49" fmla="*/ 3761 w 5174"/>
              <a:gd name="connsiteY49" fmla="*/ 4470 h 4470"/>
              <a:gd name="connsiteX50" fmla="*/ 3833 w 5174"/>
              <a:gd name="connsiteY50" fmla="*/ 4400 h 4470"/>
              <a:gd name="connsiteX51" fmla="*/ 3901 w 5174"/>
              <a:gd name="connsiteY51" fmla="*/ 4331 h 4470"/>
              <a:gd name="connsiteX52" fmla="*/ 3967 w 5174"/>
              <a:gd name="connsiteY52" fmla="*/ 4262 h 4470"/>
              <a:gd name="connsiteX53" fmla="*/ 4030 w 5174"/>
              <a:gd name="connsiteY53" fmla="*/ 4195 h 4470"/>
              <a:gd name="connsiteX54" fmla="*/ 4090 w 5174"/>
              <a:gd name="connsiteY54" fmla="*/ 4127 h 4470"/>
              <a:gd name="connsiteX55" fmla="*/ 4148 w 5174"/>
              <a:gd name="connsiteY55" fmla="*/ 4062 h 4470"/>
              <a:gd name="connsiteX56" fmla="*/ 4205 w 5174"/>
              <a:gd name="connsiteY56" fmla="*/ 3996 h 4470"/>
              <a:gd name="connsiteX57" fmla="*/ 4257 w 5174"/>
              <a:gd name="connsiteY57" fmla="*/ 3931 h 4470"/>
              <a:gd name="connsiteX58" fmla="*/ 4310 w 5174"/>
              <a:gd name="connsiteY58" fmla="*/ 3867 h 4470"/>
              <a:gd name="connsiteX59" fmla="*/ 4359 w 5174"/>
              <a:gd name="connsiteY59" fmla="*/ 3803 h 4470"/>
              <a:gd name="connsiteX60" fmla="*/ 4407 w 5174"/>
              <a:gd name="connsiteY60" fmla="*/ 3739 h 4470"/>
              <a:gd name="connsiteX61" fmla="*/ 4452 w 5174"/>
              <a:gd name="connsiteY61" fmla="*/ 3676 h 4470"/>
              <a:gd name="connsiteX62" fmla="*/ 4497 w 5174"/>
              <a:gd name="connsiteY62" fmla="*/ 3611 h 4470"/>
              <a:gd name="connsiteX63" fmla="*/ 4539 w 5174"/>
              <a:gd name="connsiteY63" fmla="*/ 3549 h 4470"/>
              <a:gd name="connsiteX64" fmla="*/ 4581 w 5174"/>
              <a:gd name="connsiteY64" fmla="*/ 3484 h 4470"/>
              <a:gd name="connsiteX65" fmla="*/ 4621 w 5174"/>
              <a:gd name="connsiteY65" fmla="*/ 3420 h 4470"/>
              <a:gd name="connsiteX66" fmla="*/ 4621 w 5174"/>
              <a:gd name="connsiteY66" fmla="*/ 3420 h 4470"/>
              <a:gd name="connsiteX67" fmla="*/ 4679 w 5174"/>
              <a:gd name="connsiteY67" fmla="*/ 3323 h 4470"/>
              <a:gd name="connsiteX68" fmla="*/ 4733 w 5174"/>
              <a:gd name="connsiteY68" fmla="*/ 3227 h 4470"/>
              <a:gd name="connsiteX69" fmla="*/ 4784 w 5174"/>
              <a:gd name="connsiteY69" fmla="*/ 3134 h 4470"/>
              <a:gd name="connsiteX70" fmla="*/ 4830 w 5174"/>
              <a:gd name="connsiteY70" fmla="*/ 3043 h 4470"/>
              <a:gd name="connsiteX71" fmla="*/ 4875 w 5174"/>
              <a:gd name="connsiteY71" fmla="*/ 2955 h 4470"/>
              <a:gd name="connsiteX72" fmla="*/ 4916 w 5174"/>
              <a:gd name="connsiteY72" fmla="*/ 2868 h 4470"/>
              <a:gd name="connsiteX73" fmla="*/ 4952 w 5174"/>
              <a:gd name="connsiteY73" fmla="*/ 2786 h 4470"/>
              <a:gd name="connsiteX74" fmla="*/ 4986 w 5174"/>
              <a:gd name="connsiteY74" fmla="*/ 2706 h 4470"/>
              <a:gd name="connsiteX75" fmla="*/ 5017 w 5174"/>
              <a:gd name="connsiteY75" fmla="*/ 2632 h 4470"/>
              <a:gd name="connsiteX76" fmla="*/ 5044 w 5174"/>
              <a:gd name="connsiteY76" fmla="*/ 2560 h 4470"/>
              <a:gd name="connsiteX77" fmla="*/ 5070 w 5174"/>
              <a:gd name="connsiteY77" fmla="*/ 2492 h 4470"/>
              <a:gd name="connsiteX78" fmla="*/ 5092 w 5174"/>
              <a:gd name="connsiteY78" fmla="*/ 2430 h 4470"/>
              <a:gd name="connsiteX79" fmla="*/ 5128 w 5174"/>
              <a:gd name="connsiteY79" fmla="*/ 2319 h 4470"/>
              <a:gd name="connsiteX80" fmla="*/ 5155 w 5174"/>
              <a:gd name="connsiteY80" fmla="*/ 2229 h 4470"/>
              <a:gd name="connsiteX81" fmla="*/ 5155 w 5174"/>
              <a:gd name="connsiteY81" fmla="*/ 1661 h 4470"/>
              <a:gd name="connsiteX82" fmla="*/ 5155 w 5174"/>
              <a:gd name="connsiteY82" fmla="*/ 1661 h 4470"/>
              <a:gd name="connsiteX83" fmla="*/ 5174 w 5174"/>
              <a:gd name="connsiteY83" fmla="*/ 111 h 4470"/>
              <a:gd name="connsiteX0" fmla="*/ 5174 w 5174"/>
              <a:gd name="connsiteY0" fmla="*/ 120 h 4479"/>
              <a:gd name="connsiteX1" fmla="*/ 3044 w 5174"/>
              <a:gd name="connsiteY1" fmla="*/ 949 h 4479"/>
              <a:gd name="connsiteX2" fmla="*/ 3044 w 5174"/>
              <a:gd name="connsiteY2" fmla="*/ 949 h 4479"/>
              <a:gd name="connsiteX3" fmla="*/ 2997 w 5174"/>
              <a:gd name="connsiteY3" fmla="*/ 970 h 4479"/>
              <a:gd name="connsiteX4" fmla="*/ 2997 w 5174"/>
              <a:gd name="connsiteY4" fmla="*/ 970 h 4479"/>
              <a:gd name="connsiteX5" fmla="*/ 2878 w 5174"/>
              <a:gd name="connsiteY5" fmla="*/ 1024 h 4479"/>
              <a:gd name="connsiteX6" fmla="*/ 2760 w 5174"/>
              <a:gd name="connsiteY6" fmla="*/ 1080 h 4479"/>
              <a:gd name="connsiteX7" fmla="*/ 2642 w 5174"/>
              <a:gd name="connsiteY7" fmla="*/ 1137 h 4479"/>
              <a:gd name="connsiteX8" fmla="*/ 2525 w 5174"/>
              <a:gd name="connsiteY8" fmla="*/ 1199 h 4479"/>
              <a:gd name="connsiteX9" fmla="*/ 2407 w 5174"/>
              <a:gd name="connsiteY9" fmla="*/ 1261 h 4479"/>
              <a:gd name="connsiteX10" fmla="*/ 2292 w 5174"/>
              <a:gd name="connsiteY10" fmla="*/ 1326 h 4479"/>
              <a:gd name="connsiteX11" fmla="*/ 2175 w 5174"/>
              <a:gd name="connsiteY11" fmla="*/ 1392 h 4479"/>
              <a:gd name="connsiteX12" fmla="*/ 2062 w 5174"/>
              <a:gd name="connsiteY12" fmla="*/ 1460 h 4479"/>
              <a:gd name="connsiteX13" fmla="*/ 1949 w 5174"/>
              <a:gd name="connsiteY13" fmla="*/ 1531 h 4479"/>
              <a:gd name="connsiteX14" fmla="*/ 1837 w 5174"/>
              <a:gd name="connsiteY14" fmla="*/ 1602 h 4479"/>
              <a:gd name="connsiteX15" fmla="*/ 1728 w 5174"/>
              <a:gd name="connsiteY15" fmla="*/ 1676 h 4479"/>
              <a:gd name="connsiteX16" fmla="*/ 1622 w 5174"/>
              <a:gd name="connsiteY16" fmla="*/ 1751 h 4479"/>
              <a:gd name="connsiteX17" fmla="*/ 1517 w 5174"/>
              <a:gd name="connsiteY17" fmla="*/ 1827 h 4479"/>
              <a:gd name="connsiteX18" fmla="*/ 1415 w 5174"/>
              <a:gd name="connsiteY18" fmla="*/ 1905 h 4479"/>
              <a:gd name="connsiteX19" fmla="*/ 1315 w 5174"/>
              <a:gd name="connsiteY19" fmla="*/ 1985 h 4479"/>
              <a:gd name="connsiteX20" fmla="*/ 1219 w 5174"/>
              <a:gd name="connsiteY20" fmla="*/ 2065 h 4479"/>
              <a:gd name="connsiteX21" fmla="*/ 1219 w 5174"/>
              <a:gd name="connsiteY21" fmla="*/ 2065 h 4479"/>
              <a:gd name="connsiteX22" fmla="*/ 1110 w 5174"/>
              <a:gd name="connsiteY22" fmla="*/ 2162 h 4479"/>
              <a:gd name="connsiteX23" fmla="*/ 1006 w 5174"/>
              <a:gd name="connsiteY23" fmla="*/ 2258 h 4479"/>
              <a:gd name="connsiteX24" fmla="*/ 905 w 5174"/>
              <a:gd name="connsiteY24" fmla="*/ 2353 h 4479"/>
              <a:gd name="connsiteX25" fmla="*/ 811 w 5174"/>
              <a:gd name="connsiteY25" fmla="*/ 2449 h 4479"/>
              <a:gd name="connsiteX26" fmla="*/ 721 w 5174"/>
              <a:gd name="connsiteY26" fmla="*/ 2546 h 4479"/>
              <a:gd name="connsiteX27" fmla="*/ 635 w 5174"/>
              <a:gd name="connsiteY27" fmla="*/ 2641 h 4479"/>
              <a:gd name="connsiteX28" fmla="*/ 554 w 5174"/>
              <a:gd name="connsiteY28" fmla="*/ 2736 h 4479"/>
              <a:gd name="connsiteX29" fmla="*/ 476 w 5174"/>
              <a:gd name="connsiteY29" fmla="*/ 2831 h 4479"/>
              <a:gd name="connsiteX30" fmla="*/ 404 w 5174"/>
              <a:gd name="connsiteY30" fmla="*/ 2923 h 4479"/>
              <a:gd name="connsiteX31" fmla="*/ 334 w 5174"/>
              <a:gd name="connsiteY31" fmla="*/ 3016 h 4479"/>
              <a:gd name="connsiteX32" fmla="*/ 270 w 5174"/>
              <a:gd name="connsiteY32" fmla="*/ 3107 h 4479"/>
              <a:gd name="connsiteX33" fmla="*/ 208 w 5174"/>
              <a:gd name="connsiteY33" fmla="*/ 3197 h 4479"/>
              <a:gd name="connsiteX34" fmla="*/ 151 w 5174"/>
              <a:gd name="connsiteY34" fmla="*/ 3287 h 4479"/>
              <a:gd name="connsiteX35" fmla="*/ 98 w 5174"/>
              <a:gd name="connsiteY35" fmla="*/ 3374 h 4479"/>
              <a:gd name="connsiteX36" fmla="*/ 47 w 5174"/>
              <a:gd name="connsiteY36" fmla="*/ 3459 h 4479"/>
              <a:gd name="connsiteX37" fmla="*/ 0 w 5174"/>
              <a:gd name="connsiteY37" fmla="*/ 3543 h 4479"/>
              <a:gd name="connsiteX38" fmla="*/ 0 w 5174"/>
              <a:gd name="connsiteY38" fmla="*/ 3543 h 4479"/>
              <a:gd name="connsiteX39" fmla="*/ 45 w 5174"/>
              <a:gd name="connsiteY39" fmla="*/ 3662 h 4479"/>
              <a:gd name="connsiteX40" fmla="*/ 93 w 5174"/>
              <a:gd name="connsiteY40" fmla="*/ 3783 h 4479"/>
              <a:gd name="connsiteX41" fmla="*/ 142 w 5174"/>
              <a:gd name="connsiteY41" fmla="*/ 3903 h 4479"/>
              <a:gd name="connsiteX42" fmla="*/ 193 w 5174"/>
              <a:gd name="connsiteY42" fmla="*/ 4021 h 4479"/>
              <a:gd name="connsiteX43" fmla="*/ 247 w 5174"/>
              <a:gd name="connsiteY43" fmla="*/ 4138 h 4479"/>
              <a:gd name="connsiteX44" fmla="*/ 303 w 5174"/>
              <a:gd name="connsiteY44" fmla="*/ 4255 h 4479"/>
              <a:gd name="connsiteX45" fmla="*/ 359 w 5174"/>
              <a:gd name="connsiteY45" fmla="*/ 4368 h 4479"/>
              <a:gd name="connsiteX46" fmla="*/ 419 w 5174"/>
              <a:gd name="connsiteY46" fmla="*/ 4479 h 4479"/>
              <a:gd name="connsiteX47" fmla="*/ 3761 w 5174"/>
              <a:gd name="connsiteY47" fmla="*/ 4479 h 4479"/>
              <a:gd name="connsiteX48" fmla="*/ 3761 w 5174"/>
              <a:gd name="connsiteY48" fmla="*/ 4479 h 4479"/>
              <a:gd name="connsiteX49" fmla="*/ 3833 w 5174"/>
              <a:gd name="connsiteY49" fmla="*/ 4409 h 4479"/>
              <a:gd name="connsiteX50" fmla="*/ 3901 w 5174"/>
              <a:gd name="connsiteY50" fmla="*/ 4340 h 4479"/>
              <a:gd name="connsiteX51" fmla="*/ 3967 w 5174"/>
              <a:gd name="connsiteY51" fmla="*/ 4271 h 4479"/>
              <a:gd name="connsiteX52" fmla="*/ 4030 w 5174"/>
              <a:gd name="connsiteY52" fmla="*/ 4204 h 4479"/>
              <a:gd name="connsiteX53" fmla="*/ 4090 w 5174"/>
              <a:gd name="connsiteY53" fmla="*/ 4136 h 4479"/>
              <a:gd name="connsiteX54" fmla="*/ 4148 w 5174"/>
              <a:gd name="connsiteY54" fmla="*/ 4071 h 4479"/>
              <a:gd name="connsiteX55" fmla="*/ 4205 w 5174"/>
              <a:gd name="connsiteY55" fmla="*/ 4005 h 4479"/>
              <a:gd name="connsiteX56" fmla="*/ 4257 w 5174"/>
              <a:gd name="connsiteY56" fmla="*/ 3940 h 4479"/>
              <a:gd name="connsiteX57" fmla="*/ 4310 w 5174"/>
              <a:gd name="connsiteY57" fmla="*/ 3876 h 4479"/>
              <a:gd name="connsiteX58" fmla="*/ 4359 w 5174"/>
              <a:gd name="connsiteY58" fmla="*/ 3812 h 4479"/>
              <a:gd name="connsiteX59" fmla="*/ 4407 w 5174"/>
              <a:gd name="connsiteY59" fmla="*/ 3748 h 4479"/>
              <a:gd name="connsiteX60" fmla="*/ 4452 w 5174"/>
              <a:gd name="connsiteY60" fmla="*/ 3685 h 4479"/>
              <a:gd name="connsiteX61" fmla="*/ 4497 w 5174"/>
              <a:gd name="connsiteY61" fmla="*/ 3620 h 4479"/>
              <a:gd name="connsiteX62" fmla="*/ 4539 w 5174"/>
              <a:gd name="connsiteY62" fmla="*/ 3558 h 4479"/>
              <a:gd name="connsiteX63" fmla="*/ 4581 w 5174"/>
              <a:gd name="connsiteY63" fmla="*/ 3493 h 4479"/>
              <a:gd name="connsiteX64" fmla="*/ 4621 w 5174"/>
              <a:gd name="connsiteY64" fmla="*/ 3429 h 4479"/>
              <a:gd name="connsiteX65" fmla="*/ 4621 w 5174"/>
              <a:gd name="connsiteY65" fmla="*/ 3429 h 4479"/>
              <a:gd name="connsiteX66" fmla="*/ 4679 w 5174"/>
              <a:gd name="connsiteY66" fmla="*/ 3332 h 4479"/>
              <a:gd name="connsiteX67" fmla="*/ 4733 w 5174"/>
              <a:gd name="connsiteY67" fmla="*/ 3236 h 4479"/>
              <a:gd name="connsiteX68" fmla="*/ 4784 w 5174"/>
              <a:gd name="connsiteY68" fmla="*/ 3143 h 4479"/>
              <a:gd name="connsiteX69" fmla="*/ 4830 w 5174"/>
              <a:gd name="connsiteY69" fmla="*/ 3052 h 4479"/>
              <a:gd name="connsiteX70" fmla="*/ 4875 w 5174"/>
              <a:gd name="connsiteY70" fmla="*/ 2964 h 4479"/>
              <a:gd name="connsiteX71" fmla="*/ 4916 w 5174"/>
              <a:gd name="connsiteY71" fmla="*/ 2877 h 4479"/>
              <a:gd name="connsiteX72" fmla="*/ 4952 w 5174"/>
              <a:gd name="connsiteY72" fmla="*/ 2795 h 4479"/>
              <a:gd name="connsiteX73" fmla="*/ 4986 w 5174"/>
              <a:gd name="connsiteY73" fmla="*/ 2715 h 4479"/>
              <a:gd name="connsiteX74" fmla="*/ 5017 w 5174"/>
              <a:gd name="connsiteY74" fmla="*/ 2641 h 4479"/>
              <a:gd name="connsiteX75" fmla="*/ 5044 w 5174"/>
              <a:gd name="connsiteY75" fmla="*/ 2569 h 4479"/>
              <a:gd name="connsiteX76" fmla="*/ 5070 w 5174"/>
              <a:gd name="connsiteY76" fmla="*/ 2501 h 4479"/>
              <a:gd name="connsiteX77" fmla="*/ 5092 w 5174"/>
              <a:gd name="connsiteY77" fmla="*/ 2439 h 4479"/>
              <a:gd name="connsiteX78" fmla="*/ 5128 w 5174"/>
              <a:gd name="connsiteY78" fmla="*/ 2328 h 4479"/>
              <a:gd name="connsiteX79" fmla="*/ 5155 w 5174"/>
              <a:gd name="connsiteY79" fmla="*/ 2238 h 4479"/>
              <a:gd name="connsiteX80" fmla="*/ 5155 w 5174"/>
              <a:gd name="connsiteY80" fmla="*/ 1670 h 4479"/>
              <a:gd name="connsiteX81" fmla="*/ 5155 w 5174"/>
              <a:gd name="connsiteY81" fmla="*/ 1670 h 4479"/>
              <a:gd name="connsiteX82" fmla="*/ 5174 w 5174"/>
              <a:gd name="connsiteY82" fmla="*/ 120 h 4479"/>
              <a:gd name="connsiteX0" fmla="*/ 5174 w 5174"/>
              <a:gd name="connsiteY0" fmla="*/ 120 h 4479"/>
              <a:gd name="connsiteX1" fmla="*/ 3044 w 5174"/>
              <a:gd name="connsiteY1" fmla="*/ 949 h 4479"/>
              <a:gd name="connsiteX2" fmla="*/ 3044 w 5174"/>
              <a:gd name="connsiteY2" fmla="*/ 949 h 4479"/>
              <a:gd name="connsiteX3" fmla="*/ 2997 w 5174"/>
              <a:gd name="connsiteY3" fmla="*/ 970 h 4479"/>
              <a:gd name="connsiteX4" fmla="*/ 2997 w 5174"/>
              <a:gd name="connsiteY4" fmla="*/ 970 h 4479"/>
              <a:gd name="connsiteX5" fmla="*/ 2878 w 5174"/>
              <a:gd name="connsiteY5" fmla="*/ 1024 h 4479"/>
              <a:gd name="connsiteX6" fmla="*/ 2760 w 5174"/>
              <a:gd name="connsiteY6" fmla="*/ 1080 h 4479"/>
              <a:gd name="connsiteX7" fmla="*/ 2642 w 5174"/>
              <a:gd name="connsiteY7" fmla="*/ 1137 h 4479"/>
              <a:gd name="connsiteX8" fmla="*/ 2525 w 5174"/>
              <a:gd name="connsiteY8" fmla="*/ 1199 h 4479"/>
              <a:gd name="connsiteX9" fmla="*/ 2407 w 5174"/>
              <a:gd name="connsiteY9" fmla="*/ 1261 h 4479"/>
              <a:gd name="connsiteX10" fmla="*/ 2292 w 5174"/>
              <a:gd name="connsiteY10" fmla="*/ 1326 h 4479"/>
              <a:gd name="connsiteX11" fmla="*/ 2175 w 5174"/>
              <a:gd name="connsiteY11" fmla="*/ 1392 h 4479"/>
              <a:gd name="connsiteX12" fmla="*/ 2062 w 5174"/>
              <a:gd name="connsiteY12" fmla="*/ 1460 h 4479"/>
              <a:gd name="connsiteX13" fmla="*/ 1949 w 5174"/>
              <a:gd name="connsiteY13" fmla="*/ 1531 h 4479"/>
              <a:gd name="connsiteX14" fmla="*/ 1837 w 5174"/>
              <a:gd name="connsiteY14" fmla="*/ 1602 h 4479"/>
              <a:gd name="connsiteX15" fmla="*/ 1728 w 5174"/>
              <a:gd name="connsiteY15" fmla="*/ 1676 h 4479"/>
              <a:gd name="connsiteX16" fmla="*/ 1622 w 5174"/>
              <a:gd name="connsiteY16" fmla="*/ 1751 h 4479"/>
              <a:gd name="connsiteX17" fmla="*/ 1517 w 5174"/>
              <a:gd name="connsiteY17" fmla="*/ 1827 h 4479"/>
              <a:gd name="connsiteX18" fmla="*/ 1415 w 5174"/>
              <a:gd name="connsiteY18" fmla="*/ 1905 h 4479"/>
              <a:gd name="connsiteX19" fmla="*/ 1315 w 5174"/>
              <a:gd name="connsiteY19" fmla="*/ 1985 h 4479"/>
              <a:gd name="connsiteX20" fmla="*/ 1219 w 5174"/>
              <a:gd name="connsiteY20" fmla="*/ 2065 h 4479"/>
              <a:gd name="connsiteX21" fmla="*/ 1219 w 5174"/>
              <a:gd name="connsiteY21" fmla="*/ 2065 h 4479"/>
              <a:gd name="connsiteX22" fmla="*/ 1110 w 5174"/>
              <a:gd name="connsiteY22" fmla="*/ 2162 h 4479"/>
              <a:gd name="connsiteX23" fmla="*/ 1006 w 5174"/>
              <a:gd name="connsiteY23" fmla="*/ 2258 h 4479"/>
              <a:gd name="connsiteX24" fmla="*/ 905 w 5174"/>
              <a:gd name="connsiteY24" fmla="*/ 2353 h 4479"/>
              <a:gd name="connsiteX25" fmla="*/ 811 w 5174"/>
              <a:gd name="connsiteY25" fmla="*/ 2449 h 4479"/>
              <a:gd name="connsiteX26" fmla="*/ 721 w 5174"/>
              <a:gd name="connsiteY26" fmla="*/ 2546 h 4479"/>
              <a:gd name="connsiteX27" fmla="*/ 635 w 5174"/>
              <a:gd name="connsiteY27" fmla="*/ 2641 h 4479"/>
              <a:gd name="connsiteX28" fmla="*/ 554 w 5174"/>
              <a:gd name="connsiteY28" fmla="*/ 2736 h 4479"/>
              <a:gd name="connsiteX29" fmla="*/ 476 w 5174"/>
              <a:gd name="connsiteY29" fmla="*/ 2831 h 4479"/>
              <a:gd name="connsiteX30" fmla="*/ 404 w 5174"/>
              <a:gd name="connsiteY30" fmla="*/ 2923 h 4479"/>
              <a:gd name="connsiteX31" fmla="*/ 334 w 5174"/>
              <a:gd name="connsiteY31" fmla="*/ 3016 h 4479"/>
              <a:gd name="connsiteX32" fmla="*/ 270 w 5174"/>
              <a:gd name="connsiteY32" fmla="*/ 3107 h 4479"/>
              <a:gd name="connsiteX33" fmla="*/ 208 w 5174"/>
              <a:gd name="connsiteY33" fmla="*/ 3197 h 4479"/>
              <a:gd name="connsiteX34" fmla="*/ 151 w 5174"/>
              <a:gd name="connsiteY34" fmla="*/ 3287 h 4479"/>
              <a:gd name="connsiteX35" fmla="*/ 98 w 5174"/>
              <a:gd name="connsiteY35" fmla="*/ 3374 h 4479"/>
              <a:gd name="connsiteX36" fmla="*/ 47 w 5174"/>
              <a:gd name="connsiteY36" fmla="*/ 3459 h 4479"/>
              <a:gd name="connsiteX37" fmla="*/ 0 w 5174"/>
              <a:gd name="connsiteY37" fmla="*/ 3543 h 4479"/>
              <a:gd name="connsiteX38" fmla="*/ 0 w 5174"/>
              <a:gd name="connsiteY38" fmla="*/ 3543 h 4479"/>
              <a:gd name="connsiteX39" fmla="*/ 45 w 5174"/>
              <a:gd name="connsiteY39" fmla="*/ 3662 h 4479"/>
              <a:gd name="connsiteX40" fmla="*/ 93 w 5174"/>
              <a:gd name="connsiteY40" fmla="*/ 3783 h 4479"/>
              <a:gd name="connsiteX41" fmla="*/ 142 w 5174"/>
              <a:gd name="connsiteY41" fmla="*/ 3903 h 4479"/>
              <a:gd name="connsiteX42" fmla="*/ 193 w 5174"/>
              <a:gd name="connsiteY42" fmla="*/ 4021 h 4479"/>
              <a:gd name="connsiteX43" fmla="*/ 247 w 5174"/>
              <a:gd name="connsiteY43" fmla="*/ 4138 h 4479"/>
              <a:gd name="connsiteX44" fmla="*/ 303 w 5174"/>
              <a:gd name="connsiteY44" fmla="*/ 4255 h 4479"/>
              <a:gd name="connsiteX45" fmla="*/ 359 w 5174"/>
              <a:gd name="connsiteY45" fmla="*/ 4368 h 4479"/>
              <a:gd name="connsiteX46" fmla="*/ 419 w 5174"/>
              <a:gd name="connsiteY46" fmla="*/ 4479 h 4479"/>
              <a:gd name="connsiteX47" fmla="*/ 3761 w 5174"/>
              <a:gd name="connsiteY47" fmla="*/ 4479 h 4479"/>
              <a:gd name="connsiteX48" fmla="*/ 3761 w 5174"/>
              <a:gd name="connsiteY48" fmla="*/ 4479 h 4479"/>
              <a:gd name="connsiteX49" fmla="*/ 3833 w 5174"/>
              <a:gd name="connsiteY49" fmla="*/ 4409 h 4479"/>
              <a:gd name="connsiteX50" fmla="*/ 3901 w 5174"/>
              <a:gd name="connsiteY50" fmla="*/ 4340 h 4479"/>
              <a:gd name="connsiteX51" fmla="*/ 3967 w 5174"/>
              <a:gd name="connsiteY51" fmla="*/ 4271 h 4479"/>
              <a:gd name="connsiteX52" fmla="*/ 4030 w 5174"/>
              <a:gd name="connsiteY52" fmla="*/ 4204 h 4479"/>
              <a:gd name="connsiteX53" fmla="*/ 4090 w 5174"/>
              <a:gd name="connsiteY53" fmla="*/ 4136 h 4479"/>
              <a:gd name="connsiteX54" fmla="*/ 4148 w 5174"/>
              <a:gd name="connsiteY54" fmla="*/ 4071 h 4479"/>
              <a:gd name="connsiteX55" fmla="*/ 4205 w 5174"/>
              <a:gd name="connsiteY55" fmla="*/ 4005 h 4479"/>
              <a:gd name="connsiteX56" fmla="*/ 4257 w 5174"/>
              <a:gd name="connsiteY56" fmla="*/ 3940 h 4479"/>
              <a:gd name="connsiteX57" fmla="*/ 4310 w 5174"/>
              <a:gd name="connsiteY57" fmla="*/ 3876 h 4479"/>
              <a:gd name="connsiteX58" fmla="*/ 4359 w 5174"/>
              <a:gd name="connsiteY58" fmla="*/ 3812 h 4479"/>
              <a:gd name="connsiteX59" fmla="*/ 4407 w 5174"/>
              <a:gd name="connsiteY59" fmla="*/ 3748 h 4479"/>
              <a:gd name="connsiteX60" fmla="*/ 4452 w 5174"/>
              <a:gd name="connsiteY60" fmla="*/ 3685 h 4479"/>
              <a:gd name="connsiteX61" fmla="*/ 4497 w 5174"/>
              <a:gd name="connsiteY61" fmla="*/ 3620 h 4479"/>
              <a:gd name="connsiteX62" fmla="*/ 4539 w 5174"/>
              <a:gd name="connsiteY62" fmla="*/ 3558 h 4479"/>
              <a:gd name="connsiteX63" fmla="*/ 4581 w 5174"/>
              <a:gd name="connsiteY63" fmla="*/ 3493 h 4479"/>
              <a:gd name="connsiteX64" fmla="*/ 4621 w 5174"/>
              <a:gd name="connsiteY64" fmla="*/ 3429 h 4479"/>
              <a:gd name="connsiteX65" fmla="*/ 4621 w 5174"/>
              <a:gd name="connsiteY65" fmla="*/ 3429 h 4479"/>
              <a:gd name="connsiteX66" fmla="*/ 4679 w 5174"/>
              <a:gd name="connsiteY66" fmla="*/ 3332 h 4479"/>
              <a:gd name="connsiteX67" fmla="*/ 4733 w 5174"/>
              <a:gd name="connsiteY67" fmla="*/ 3236 h 4479"/>
              <a:gd name="connsiteX68" fmla="*/ 4784 w 5174"/>
              <a:gd name="connsiteY68" fmla="*/ 3143 h 4479"/>
              <a:gd name="connsiteX69" fmla="*/ 4830 w 5174"/>
              <a:gd name="connsiteY69" fmla="*/ 3052 h 4479"/>
              <a:gd name="connsiteX70" fmla="*/ 4875 w 5174"/>
              <a:gd name="connsiteY70" fmla="*/ 2964 h 4479"/>
              <a:gd name="connsiteX71" fmla="*/ 4916 w 5174"/>
              <a:gd name="connsiteY71" fmla="*/ 2877 h 4479"/>
              <a:gd name="connsiteX72" fmla="*/ 4952 w 5174"/>
              <a:gd name="connsiteY72" fmla="*/ 2795 h 4479"/>
              <a:gd name="connsiteX73" fmla="*/ 4986 w 5174"/>
              <a:gd name="connsiteY73" fmla="*/ 2715 h 4479"/>
              <a:gd name="connsiteX74" fmla="*/ 5017 w 5174"/>
              <a:gd name="connsiteY74" fmla="*/ 2641 h 4479"/>
              <a:gd name="connsiteX75" fmla="*/ 5044 w 5174"/>
              <a:gd name="connsiteY75" fmla="*/ 2569 h 4479"/>
              <a:gd name="connsiteX76" fmla="*/ 5070 w 5174"/>
              <a:gd name="connsiteY76" fmla="*/ 2501 h 4479"/>
              <a:gd name="connsiteX77" fmla="*/ 5092 w 5174"/>
              <a:gd name="connsiteY77" fmla="*/ 2439 h 4479"/>
              <a:gd name="connsiteX78" fmla="*/ 5128 w 5174"/>
              <a:gd name="connsiteY78" fmla="*/ 2328 h 4479"/>
              <a:gd name="connsiteX79" fmla="*/ 5155 w 5174"/>
              <a:gd name="connsiteY79" fmla="*/ 2238 h 4479"/>
              <a:gd name="connsiteX80" fmla="*/ 5155 w 5174"/>
              <a:gd name="connsiteY80" fmla="*/ 1670 h 4479"/>
              <a:gd name="connsiteX81" fmla="*/ 5155 w 5174"/>
              <a:gd name="connsiteY81" fmla="*/ 1670 h 4479"/>
              <a:gd name="connsiteX82" fmla="*/ 5174 w 5174"/>
              <a:gd name="connsiteY82" fmla="*/ 120 h 4479"/>
              <a:gd name="connsiteX0" fmla="*/ 5174 w 5174"/>
              <a:gd name="connsiteY0" fmla="*/ 120 h 4479"/>
              <a:gd name="connsiteX1" fmla="*/ 3044 w 5174"/>
              <a:gd name="connsiteY1" fmla="*/ 949 h 4479"/>
              <a:gd name="connsiteX2" fmla="*/ 3044 w 5174"/>
              <a:gd name="connsiteY2" fmla="*/ 949 h 4479"/>
              <a:gd name="connsiteX3" fmla="*/ 2997 w 5174"/>
              <a:gd name="connsiteY3" fmla="*/ 970 h 4479"/>
              <a:gd name="connsiteX4" fmla="*/ 2997 w 5174"/>
              <a:gd name="connsiteY4" fmla="*/ 970 h 4479"/>
              <a:gd name="connsiteX5" fmla="*/ 2878 w 5174"/>
              <a:gd name="connsiteY5" fmla="*/ 1024 h 4479"/>
              <a:gd name="connsiteX6" fmla="*/ 2760 w 5174"/>
              <a:gd name="connsiteY6" fmla="*/ 1080 h 4479"/>
              <a:gd name="connsiteX7" fmla="*/ 2642 w 5174"/>
              <a:gd name="connsiteY7" fmla="*/ 1137 h 4479"/>
              <a:gd name="connsiteX8" fmla="*/ 2525 w 5174"/>
              <a:gd name="connsiteY8" fmla="*/ 1199 h 4479"/>
              <a:gd name="connsiteX9" fmla="*/ 2407 w 5174"/>
              <a:gd name="connsiteY9" fmla="*/ 1261 h 4479"/>
              <a:gd name="connsiteX10" fmla="*/ 2292 w 5174"/>
              <a:gd name="connsiteY10" fmla="*/ 1326 h 4479"/>
              <a:gd name="connsiteX11" fmla="*/ 2175 w 5174"/>
              <a:gd name="connsiteY11" fmla="*/ 1392 h 4479"/>
              <a:gd name="connsiteX12" fmla="*/ 2062 w 5174"/>
              <a:gd name="connsiteY12" fmla="*/ 1460 h 4479"/>
              <a:gd name="connsiteX13" fmla="*/ 1949 w 5174"/>
              <a:gd name="connsiteY13" fmla="*/ 1531 h 4479"/>
              <a:gd name="connsiteX14" fmla="*/ 1837 w 5174"/>
              <a:gd name="connsiteY14" fmla="*/ 1602 h 4479"/>
              <a:gd name="connsiteX15" fmla="*/ 1728 w 5174"/>
              <a:gd name="connsiteY15" fmla="*/ 1676 h 4479"/>
              <a:gd name="connsiteX16" fmla="*/ 1622 w 5174"/>
              <a:gd name="connsiteY16" fmla="*/ 1751 h 4479"/>
              <a:gd name="connsiteX17" fmla="*/ 1517 w 5174"/>
              <a:gd name="connsiteY17" fmla="*/ 1827 h 4479"/>
              <a:gd name="connsiteX18" fmla="*/ 1415 w 5174"/>
              <a:gd name="connsiteY18" fmla="*/ 1905 h 4479"/>
              <a:gd name="connsiteX19" fmla="*/ 1315 w 5174"/>
              <a:gd name="connsiteY19" fmla="*/ 1985 h 4479"/>
              <a:gd name="connsiteX20" fmla="*/ 1219 w 5174"/>
              <a:gd name="connsiteY20" fmla="*/ 2065 h 4479"/>
              <a:gd name="connsiteX21" fmla="*/ 1219 w 5174"/>
              <a:gd name="connsiteY21" fmla="*/ 2065 h 4479"/>
              <a:gd name="connsiteX22" fmla="*/ 1110 w 5174"/>
              <a:gd name="connsiteY22" fmla="*/ 2162 h 4479"/>
              <a:gd name="connsiteX23" fmla="*/ 1006 w 5174"/>
              <a:gd name="connsiteY23" fmla="*/ 2258 h 4479"/>
              <a:gd name="connsiteX24" fmla="*/ 905 w 5174"/>
              <a:gd name="connsiteY24" fmla="*/ 2353 h 4479"/>
              <a:gd name="connsiteX25" fmla="*/ 811 w 5174"/>
              <a:gd name="connsiteY25" fmla="*/ 2449 h 4479"/>
              <a:gd name="connsiteX26" fmla="*/ 721 w 5174"/>
              <a:gd name="connsiteY26" fmla="*/ 2546 h 4479"/>
              <a:gd name="connsiteX27" fmla="*/ 635 w 5174"/>
              <a:gd name="connsiteY27" fmla="*/ 2641 h 4479"/>
              <a:gd name="connsiteX28" fmla="*/ 554 w 5174"/>
              <a:gd name="connsiteY28" fmla="*/ 2736 h 4479"/>
              <a:gd name="connsiteX29" fmla="*/ 476 w 5174"/>
              <a:gd name="connsiteY29" fmla="*/ 2831 h 4479"/>
              <a:gd name="connsiteX30" fmla="*/ 404 w 5174"/>
              <a:gd name="connsiteY30" fmla="*/ 2923 h 4479"/>
              <a:gd name="connsiteX31" fmla="*/ 334 w 5174"/>
              <a:gd name="connsiteY31" fmla="*/ 3016 h 4479"/>
              <a:gd name="connsiteX32" fmla="*/ 270 w 5174"/>
              <a:gd name="connsiteY32" fmla="*/ 3107 h 4479"/>
              <a:gd name="connsiteX33" fmla="*/ 208 w 5174"/>
              <a:gd name="connsiteY33" fmla="*/ 3197 h 4479"/>
              <a:gd name="connsiteX34" fmla="*/ 151 w 5174"/>
              <a:gd name="connsiteY34" fmla="*/ 3287 h 4479"/>
              <a:gd name="connsiteX35" fmla="*/ 98 w 5174"/>
              <a:gd name="connsiteY35" fmla="*/ 3374 h 4479"/>
              <a:gd name="connsiteX36" fmla="*/ 47 w 5174"/>
              <a:gd name="connsiteY36" fmla="*/ 3459 h 4479"/>
              <a:gd name="connsiteX37" fmla="*/ 0 w 5174"/>
              <a:gd name="connsiteY37" fmla="*/ 3543 h 4479"/>
              <a:gd name="connsiteX38" fmla="*/ 0 w 5174"/>
              <a:gd name="connsiteY38" fmla="*/ 3543 h 4479"/>
              <a:gd name="connsiteX39" fmla="*/ 45 w 5174"/>
              <a:gd name="connsiteY39" fmla="*/ 3662 h 4479"/>
              <a:gd name="connsiteX40" fmla="*/ 93 w 5174"/>
              <a:gd name="connsiteY40" fmla="*/ 3783 h 4479"/>
              <a:gd name="connsiteX41" fmla="*/ 142 w 5174"/>
              <a:gd name="connsiteY41" fmla="*/ 3903 h 4479"/>
              <a:gd name="connsiteX42" fmla="*/ 193 w 5174"/>
              <a:gd name="connsiteY42" fmla="*/ 4021 h 4479"/>
              <a:gd name="connsiteX43" fmla="*/ 247 w 5174"/>
              <a:gd name="connsiteY43" fmla="*/ 4138 h 4479"/>
              <a:gd name="connsiteX44" fmla="*/ 303 w 5174"/>
              <a:gd name="connsiteY44" fmla="*/ 4255 h 4479"/>
              <a:gd name="connsiteX45" fmla="*/ 359 w 5174"/>
              <a:gd name="connsiteY45" fmla="*/ 4368 h 4479"/>
              <a:gd name="connsiteX46" fmla="*/ 419 w 5174"/>
              <a:gd name="connsiteY46" fmla="*/ 4479 h 4479"/>
              <a:gd name="connsiteX47" fmla="*/ 3761 w 5174"/>
              <a:gd name="connsiteY47" fmla="*/ 4479 h 4479"/>
              <a:gd name="connsiteX48" fmla="*/ 3761 w 5174"/>
              <a:gd name="connsiteY48" fmla="*/ 4479 h 4479"/>
              <a:gd name="connsiteX49" fmla="*/ 3833 w 5174"/>
              <a:gd name="connsiteY49" fmla="*/ 4409 h 4479"/>
              <a:gd name="connsiteX50" fmla="*/ 3901 w 5174"/>
              <a:gd name="connsiteY50" fmla="*/ 4340 h 4479"/>
              <a:gd name="connsiteX51" fmla="*/ 3967 w 5174"/>
              <a:gd name="connsiteY51" fmla="*/ 4271 h 4479"/>
              <a:gd name="connsiteX52" fmla="*/ 4030 w 5174"/>
              <a:gd name="connsiteY52" fmla="*/ 4204 h 4479"/>
              <a:gd name="connsiteX53" fmla="*/ 4090 w 5174"/>
              <a:gd name="connsiteY53" fmla="*/ 4136 h 4479"/>
              <a:gd name="connsiteX54" fmla="*/ 4148 w 5174"/>
              <a:gd name="connsiteY54" fmla="*/ 4071 h 4479"/>
              <a:gd name="connsiteX55" fmla="*/ 4205 w 5174"/>
              <a:gd name="connsiteY55" fmla="*/ 4005 h 4479"/>
              <a:gd name="connsiteX56" fmla="*/ 4257 w 5174"/>
              <a:gd name="connsiteY56" fmla="*/ 3940 h 4479"/>
              <a:gd name="connsiteX57" fmla="*/ 4310 w 5174"/>
              <a:gd name="connsiteY57" fmla="*/ 3876 h 4479"/>
              <a:gd name="connsiteX58" fmla="*/ 4359 w 5174"/>
              <a:gd name="connsiteY58" fmla="*/ 3812 h 4479"/>
              <a:gd name="connsiteX59" fmla="*/ 4407 w 5174"/>
              <a:gd name="connsiteY59" fmla="*/ 3748 h 4479"/>
              <a:gd name="connsiteX60" fmla="*/ 4452 w 5174"/>
              <a:gd name="connsiteY60" fmla="*/ 3685 h 4479"/>
              <a:gd name="connsiteX61" fmla="*/ 4497 w 5174"/>
              <a:gd name="connsiteY61" fmla="*/ 3620 h 4479"/>
              <a:gd name="connsiteX62" fmla="*/ 4539 w 5174"/>
              <a:gd name="connsiteY62" fmla="*/ 3558 h 4479"/>
              <a:gd name="connsiteX63" fmla="*/ 4581 w 5174"/>
              <a:gd name="connsiteY63" fmla="*/ 3493 h 4479"/>
              <a:gd name="connsiteX64" fmla="*/ 4621 w 5174"/>
              <a:gd name="connsiteY64" fmla="*/ 3429 h 4479"/>
              <a:gd name="connsiteX65" fmla="*/ 4621 w 5174"/>
              <a:gd name="connsiteY65" fmla="*/ 3429 h 4479"/>
              <a:gd name="connsiteX66" fmla="*/ 4679 w 5174"/>
              <a:gd name="connsiteY66" fmla="*/ 3332 h 4479"/>
              <a:gd name="connsiteX67" fmla="*/ 4733 w 5174"/>
              <a:gd name="connsiteY67" fmla="*/ 3236 h 4479"/>
              <a:gd name="connsiteX68" fmla="*/ 4784 w 5174"/>
              <a:gd name="connsiteY68" fmla="*/ 3143 h 4479"/>
              <a:gd name="connsiteX69" fmla="*/ 4830 w 5174"/>
              <a:gd name="connsiteY69" fmla="*/ 3052 h 4479"/>
              <a:gd name="connsiteX70" fmla="*/ 4875 w 5174"/>
              <a:gd name="connsiteY70" fmla="*/ 2964 h 4479"/>
              <a:gd name="connsiteX71" fmla="*/ 4916 w 5174"/>
              <a:gd name="connsiteY71" fmla="*/ 2877 h 4479"/>
              <a:gd name="connsiteX72" fmla="*/ 4952 w 5174"/>
              <a:gd name="connsiteY72" fmla="*/ 2795 h 4479"/>
              <a:gd name="connsiteX73" fmla="*/ 4986 w 5174"/>
              <a:gd name="connsiteY73" fmla="*/ 2715 h 4479"/>
              <a:gd name="connsiteX74" fmla="*/ 5017 w 5174"/>
              <a:gd name="connsiteY74" fmla="*/ 2641 h 4479"/>
              <a:gd name="connsiteX75" fmla="*/ 5044 w 5174"/>
              <a:gd name="connsiteY75" fmla="*/ 2569 h 4479"/>
              <a:gd name="connsiteX76" fmla="*/ 5070 w 5174"/>
              <a:gd name="connsiteY76" fmla="*/ 2501 h 4479"/>
              <a:gd name="connsiteX77" fmla="*/ 5092 w 5174"/>
              <a:gd name="connsiteY77" fmla="*/ 2439 h 4479"/>
              <a:gd name="connsiteX78" fmla="*/ 5128 w 5174"/>
              <a:gd name="connsiteY78" fmla="*/ 2328 h 4479"/>
              <a:gd name="connsiteX79" fmla="*/ 5155 w 5174"/>
              <a:gd name="connsiteY79" fmla="*/ 2238 h 4479"/>
              <a:gd name="connsiteX80" fmla="*/ 5155 w 5174"/>
              <a:gd name="connsiteY80" fmla="*/ 1670 h 4479"/>
              <a:gd name="connsiteX81" fmla="*/ 5174 w 5174"/>
              <a:gd name="connsiteY81" fmla="*/ 120 h 4479"/>
              <a:gd name="connsiteX0" fmla="*/ 5174 w 5174"/>
              <a:gd name="connsiteY0" fmla="*/ 120 h 4479"/>
              <a:gd name="connsiteX1" fmla="*/ 3044 w 5174"/>
              <a:gd name="connsiteY1" fmla="*/ 949 h 4479"/>
              <a:gd name="connsiteX2" fmla="*/ 3044 w 5174"/>
              <a:gd name="connsiteY2" fmla="*/ 949 h 4479"/>
              <a:gd name="connsiteX3" fmla="*/ 2997 w 5174"/>
              <a:gd name="connsiteY3" fmla="*/ 970 h 4479"/>
              <a:gd name="connsiteX4" fmla="*/ 2997 w 5174"/>
              <a:gd name="connsiteY4" fmla="*/ 970 h 4479"/>
              <a:gd name="connsiteX5" fmla="*/ 2878 w 5174"/>
              <a:gd name="connsiteY5" fmla="*/ 1024 h 4479"/>
              <a:gd name="connsiteX6" fmla="*/ 2760 w 5174"/>
              <a:gd name="connsiteY6" fmla="*/ 1080 h 4479"/>
              <a:gd name="connsiteX7" fmla="*/ 2642 w 5174"/>
              <a:gd name="connsiteY7" fmla="*/ 1137 h 4479"/>
              <a:gd name="connsiteX8" fmla="*/ 2525 w 5174"/>
              <a:gd name="connsiteY8" fmla="*/ 1199 h 4479"/>
              <a:gd name="connsiteX9" fmla="*/ 2407 w 5174"/>
              <a:gd name="connsiteY9" fmla="*/ 1261 h 4479"/>
              <a:gd name="connsiteX10" fmla="*/ 2292 w 5174"/>
              <a:gd name="connsiteY10" fmla="*/ 1326 h 4479"/>
              <a:gd name="connsiteX11" fmla="*/ 2175 w 5174"/>
              <a:gd name="connsiteY11" fmla="*/ 1392 h 4479"/>
              <a:gd name="connsiteX12" fmla="*/ 2062 w 5174"/>
              <a:gd name="connsiteY12" fmla="*/ 1460 h 4479"/>
              <a:gd name="connsiteX13" fmla="*/ 1949 w 5174"/>
              <a:gd name="connsiteY13" fmla="*/ 1531 h 4479"/>
              <a:gd name="connsiteX14" fmla="*/ 1837 w 5174"/>
              <a:gd name="connsiteY14" fmla="*/ 1602 h 4479"/>
              <a:gd name="connsiteX15" fmla="*/ 1728 w 5174"/>
              <a:gd name="connsiteY15" fmla="*/ 1676 h 4479"/>
              <a:gd name="connsiteX16" fmla="*/ 1622 w 5174"/>
              <a:gd name="connsiteY16" fmla="*/ 1751 h 4479"/>
              <a:gd name="connsiteX17" fmla="*/ 1517 w 5174"/>
              <a:gd name="connsiteY17" fmla="*/ 1827 h 4479"/>
              <a:gd name="connsiteX18" fmla="*/ 1415 w 5174"/>
              <a:gd name="connsiteY18" fmla="*/ 1905 h 4479"/>
              <a:gd name="connsiteX19" fmla="*/ 1315 w 5174"/>
              <a:gd name="connsiteY19" fmla="*/ 1985 h 4479"/>
              <a:gd name="connsiteX20" fmla="*/ 1219 w 5174"/>
              <a:gd name="connsiteY20" fmla="*/ 2065 h 4479"/>
              <a:gd name="connsiteX21" fmla="*/ 1219 w 5174"/>
              <a:gd name="connsiteY21" fmla="*/ 2065 h 4479"/>
              <a:gd name="connsiteX22" fmla="*/ 1110 w 5174"/>
              <a:gd name="connsiteY22" fmla="*/ 2162 h 4479"/>
              <a:gd name="connsiteX23" fmla="*/ 1006 w 5174"/>
              <a:gd name="connsiteY23" fmla="*/ 2258 h 4479"/>
              <a:gd name="connsiteX24" fmla="*/ 905 w 5174"/>
              <a:gd name="connsiteY24" fmla="*/ 2353 h 4479"/>
              <a:gd name="connsiteX25" fmla="*/ 811 w 5174"/>
              <a:gd name="connsiteY25" fmla="*/ 2449 h 4479"/>
              <a:gd name="connsiteX26" fmla="*/ 721 w 5174"/>
              <a:gd name="connsiteY26" fmla="*/ 2546 h 4479"/>
              <a:gd name="connsiteX27" fmla="*/ 635 w 5174"/>
              <a:gd name="connsiteY27" fmla="*/ 2641 h 4479"/>
              <a:gd name="connsiteX28" fmla="*/ 554 w 5174"/>
              <a:gd name="connsiteY28" fmla="*/ 2736 h 4479"/>
              <a:gd name="connsiteX29" fmla="*/ 476 w 5174"/>
              <a:gd name="connsiteY29" fmla="*/ 2831 h 4479"/>
              <a:gd name="connsiteX30" fmla="*/ 404 w 5174"/>
              <a:gd name="connsiteY30" fmla="*/ 2923 h 4479"/>
              <a:gd name="connsiteX31" fmla="*/ 334 w 5174"/>
              <a:gd name="connsiteY31" fmla="*/ 3016 h 4479"/>
              <a:gd name="connsiteX32" fmla="*/ 270 w 5174"/>
              <a:gd name="connsiteY32" fmla="*/ 3107 h 4479"/>
              <a:gd name="connsiteX33" fmla="*/ 208 w 5174"/>
              <a:gd name="connsiteY33" fmla="*/ 3197 h 4479"/>
              <a:gd name="connsiteX34" fmla="*/ 151 w 5174"/>
              <a:gd name="connsiteY34" fmla="*/ 3287 h 4479"/>
              <a:gd name="connsiteX35" fmla="*/ 98 w 5174"/>
              <a:gd name="connsiteY35" fmla="*/ 3374 h 4479"/>
              <a:gd name="connsiteX36" fmla="*/ 47 w 5174"/>
              <a:gd name="connsiteY36" fmla="*/ 3459 h 4479"/>
              <a:gd name="connsiteX37" fmla="*/ 0 w 5174"/>
              <a:gd name="connsiteY37" fmla="*/ 3543 h 4479"/>
              <a:gd name="connsiteX38" fmla="*/ 0 w 5174"/>
              <a:gd name="connsiteY38" fmla="*/ 3543 h 4479"/>
              <a:gd name="connsiteX39" fmla="*/ 45 w 5174"/>
              <a:gd name="connsiteY39" fmla="*/ 3662 h 4479"/>
              <a:gd name="connsiteX40" fmla="*/ 93 w 5174"/>
              <a:gd name="connsiteY40" fmla="*/ 3783 h 4479"/>
              <a:gd name="connsiteX41" fmla="*/ 142 w 5174"/>
              <a:gd name="connsiteY41" fmla="*/ 3903 h 4479"/>
              <a:gd name="connsiteX42" fmla="*/ 193 w 5174"/>
              <a:gd name="connsiteY42" fmla="*/ 4021 h 4479"/>
              <a:gd name="connsiteX43" fmla="*/ 247 w 5174"/>
              <a:gd name="connsiteY43" fmla="*/ 4138 h 4479"/>
              <a:gd name="connsiteX44" fmla="*/ 303 w 5174"/>
              <a:gd name="connsiteY44" fmla="*/ 4255 h 4479"/>
              <a:gd name="connsiteX45" fmla="*/ 359 w 5174"/>
              <a:gd name="connsiteY45" fmla="*/ 4368 h 4479"/>
              <a:gd name="connsiteX46" fmla="*/ 419 w 5174"/>
              <a:gd name="connsiteY46" fmla="*/ 4479 h 4479"/>
              <a:gd name="connsiteX47" fmla="*/ 3761 w 5174"/>
              <a:gd name="connsiteY47" fmla="*/ 4479 h 4479"/>
              <a:gd name="connsiteX48" fmla="*/ 3761 w 5174"/>
              <a:gd name="connsiteY48" fmla="*/ 4479 h 4479"/>
              <a:gd name="connsiteX49" fmla="*/ 3833 w 5174"/>
              <a:gd name="connsiteY49" fmla="*/ 4409 h 4479"/>
              <a:gd name="connsiteX50" fmla="*/ 3901 w 5174"/>
              <a:gd name="connsiteY50" fmla="*/ 4340 h 4479"/>
              <a:gd name="connsiteX51" fmla="*/ 3967 w 5174"/>
              <a:gd name="connsiteY51" fmla="*/ 4271 h 4479"/>
              <a:gd name="connsiteX52" fmla="*/ 4030 w 5174"/>
              <a:gd name="connsiteY52" fmla="*/ 4204 h 4479"/>
              <a:gd name="connsiteX53" fmla="*/ 4090 w 5174"/>
              <a:gd name="connsiteY53" fmla="*/ 4136 h 4479"/>
              <a:gd name="connsiteX54" fmla="*/ 4148 w 5174"/>
              <a:gd name="connsiteY54" fmla="*/ 4071 h 4479"/>
              <a:gd name="connsiteX55" fmla="*/ 4205 w 5174"/>
              <a:gd name="connsiteY55" fmla="*/ 4005 h 4479"/>
              <a:gd name="connsiteX56" fmla="*/ 4257 w 5174"/>
              <a:gd name="connsiteY56" fmla="*/ 3940 h 4479"/>
              <a:gd name="connsiteX57" fmla="*/ 4310 w 5174"/>
              <a:gd name="connsiteY57" fmla="*/ 3876 h 4479"/>
              <a:gd name="connsiteX58" fmla="*/ 4359 w 5174"/>
              <a:gd name="connsiteY58" fmla="*/ 3812 h 4479"/>
              <a:gd name="connsiteX59" fmla="*/ 4407 w 5174"/>
              <a:gd name="connsiteY59" fmla="*/ 3748 h 4479"/>
              <a:gd name="connsiteX60" fmla="*/ 4452 w 5174"/>
              <a:gd name="connsiteY60" fmla="*/ 3685 h 4479"/>
              <a:gd name="connsiteX61" fmla="*/ 4497 w 5174"/>
              <a:gd name="connsiteY61" fmla="*/ 3620 h 4479"/>
              <a:gd name="connsiteX62" fmla="*/ 4539 w 5174"/>
              <a:gd name="connsiteY62" fmla="*/ 3558 h 4479"/>
              <a:gd name="connsiteX63" fmla="*/ 4581 w 5174"/>
              <a:gd name="connsiteY63" fmla="*/ 3493 h 4479"/>
              <a:gd name="connsiteX64" fmla="*/ 4621 w 5174"/>
              <a:gd name="connsiteY64" fmla="*/ 3429 h 4479"/>
              <a:gd name="connsiteX65" fmla="*/ 4621 w 5174"/>
              <a:gd name="connsiteY65" fmla="*/ 3429 h 4479"/>
              <a:gd name="connsiteX66" fmla="*/ 4679 w 5174"/>
              <a:gd name="connsiteY66" fmla="*/ 3332 h 4479"/>
              <a:gd name="connsiteX67" fmla="*/ 4733 w 5174"/>
              <a:gd name="connsiteY67" fmla="*/ 3236 h 4479"/>
              <a:gd name="connsiteX68" fmla="*/ 4784 w 5174"/>
              <a:gd name="connsiteY68" fmla="*/ 3143 h 4479"/>
              <a:gd name="connsiteX69" fmla="*/ 4830 w 5174"/>
              <a:gd name="connsiteY69" fmla="*/ 3052 h 4479"/>
              <a:gd name="connsiteX70" fmla="*/ 4875 w 5174"/>
              <a:gd name="connsiteY70" fmla="*/ 2964 h 4479"/>
              <a:gd name="connsiteX71" fmla="*/ 4916 w 5174"/>
              <a:gd name="connsiteY71" fmla="*/ 2877 h 4479"/>
              <a:gd name="connsiteX72" fmla="*/ 4952 w 5174"/>
              <a:gd name="connsiteY72" fmla="*/ 2795 h 4479"/>
              <a:gd name="connsiteX73" fmla="*/ 4986 w 5174"/>
              <a:gd name="connsiteY73" fmla="*/ 2715 h 4479"/>
              <a:gd name="connsiteX74" fmla="*/ 5017 w 5174"/>
              <a:gd name="connsiteY74" fmla="*/ 2641 h 4479"/>
              <a:gd name="connsiteX75" fmla="*/ 5044 w 5174"/>
              <a:gd name="connsiteY75" fmla="*/ 2569 h 4479"/>
              <a:gd name="connsiteX76" fmla="*/ 5070 w 5174"/>
              <a:gd name="connsiteY76" fmla="*/ 2501 h 4479"/>
              <a:gd name="connsiteX77" fmla="*/ 5092 w 5174"/>
              <a:gd name="connsiteY77" fmla="*/ 2439 h 4479"/>
              <a:gd name="connsiteX78" fmla="*/ 5128 w 5174"/>
              <a:gd name="connsiteY78" fmla="*/ 2328 h 4479"/>
              <a:gd name="connsiteX79" fmla="*/ 5155 w 5174"/>
              <a:gd name="connsiteY79" fmla="*/ 2238 h 4479"/>
              <a:gd name="connsiteX80" fmla="*/ 5174 w 5174"/>
              <a:gd name="connsiteY80" fmla="*/ 120 h 4479"/>
              <a:gd name="connsiteX0" fmla="*/ 5174 w 5174"/>
              <a:gd name="connsiteY0" fmla="*/ 120 h 4479"/>
              <a:gd name="connsiteX1" fmla="*/ 3044 w 5174"/>
              <a:gd name="connsiteY1" fmla="*/ 949 h 4479"/>
              <a:gd name="connsiteX2" fmla="*/ 3044 w 5174"/>
              <a:gd name="connsiteY2" fmla="*/ 949 h 4479"/>
              <a:gd name="connsiteX3" fmla="*/ 2997 w 5174"/>
              <a:gd name="connsiteY3" fmla="*/ 970 h 4479"/>
              <a:gd name="connsiteX4" fmla="*/ 2997 w 5174"/>
              <a:gd name="connsiteY4" fmla="*/ 970 h 4479"/>
              <a:gd name="connsiteX5" fmla="*/ 2878 w 5174"/>
              <a:gd name="connsiteY5" fmla="*/ 1024 h 4479"/>
              <a:gd name="connsiteX6" fmla="*/ 2760 w 5174"/>
              <a:gd name="connsiteY6" fmla="*/ 1080 h 4479"/>
              <a:gd name="connsiteX7" fmla="*/ 2642 w 5174"/>
              <a:gd name="connsiteY7" fmla="*/ 1137 h 4479"/>
              <a:gd name="connsiteX8" fmla="*/ 2525 w 5174"/>
              <a:gd name="connsiteY8" fmla="*/ 1199 h 4479"/>
              <a:gd name="connsiteX9" fmla="*/ 2407 w 5174"/>
              <a:gd name="connsiteY9" fmla="*/ 1261 h 4479"/>
              <a:gd name="connsiteX10" fmla="*/ 2292 w 5174"/>
              <a:gd name="connsiteY10" fmla="*/ 1326 h 4479"/>
              <a:gd name="connsiteX11" fmla="*/ 2175 w 5174"/>
              <a:gd name="connsiteY11" fmla="*/ 1392 h 4479"/>
              <a:gd name="connsiteX12" fmla="*/ 2062 w 5174"/>
              <a:gd name="connsiteY12" fmla="*/ 1460 h 4479"/>
              <a:gd name="connsiteX13" fmla="*/ 1949 w 5174"/>
              <a:gd name="connsiteY13" fmla="*/ 1531 h 4479"/>
              <a:gd name="connsiteX14" fmla="*/ 1837 w 5174"/>
              <a:gd name="connsiteY14" fmla="*/ 1602 h 4479"/>
              <a:gd name="connsiteX15" fmla="*/ 1728 w 5174"/>
              <a:gd name="connsiteY15" fmla="*/ 1676 h 4479"/>
              <a:gd name="connsiteX16" fmla="*/ 1622 w 5174"/>
              <a:gd name="connsiteY16" fmla="*/ 1751 h 4479"/>
              <a:gd name="connsiteX17" fmla="*/ 1517 w 5174"/>
              <a:gd name="connsiteY17" fmla="*/ 1827 h 4479"/>
              <a:gd name="connsiteX18" fmla="*/ 1415 w 5174"/>
              <a:gd name="connsiteY18" fmla="*/ 1905 h 4479"/>
              <a:gd name="connsiteX19" fmla="*/ 1315 w 5174"/>
              <a:gd name="connsiteY19" fmla="*/ 1985 h 4479"/>
              <a:gd name="connsiteX20" fmla="*/ 1219 w 5174"/>
              <a:gd name="connsiteY20" fmla="*/ 2065 h 4479"/>
              <a:gd name="connsiteX21" fmla="*/ 1219 w 5174"/>
              <a:gd name="connsiteY21" fmla="*/ 2065 h 4479"/>
              <a:gd name="connsiteX22" fmla="*/ 1110 w 5174"/>
              <a:gd name="connsiteY22" fmla="*/ 2162 h 4479"/>
              <a:gd name="connsiteX23" fmla="*/ 1006 w 5174"/>
              <a:gd name="connsiteY23" fmla="*/ 2258 h 4479"/>
              <a:gd name="connsiteX24" fmla="*/ 905 w 5174"/>
              <a:gd name="connsiteY24" fmla="*/ 2353 h 4479"/>
              <a:gd name="connsiteX25" fmla="*/ 811 w 5174"/>
              <a:gd name="connsiteY25" fmla="*/ 2449 h 4479"/>
              <a:gd name="connsiteX26" fmla="*/ 721 w 5174"/>
              <a:gd name="connsiteY26" fmla="*/ 2546 h 4479"/>
              <a:gd name="connsiteX27" fmla="*/ 635 w 5174"/>
              <a:gd name="connsiteY27" fmla="*/ 2641 h 4479"/>
              <a:gd name="connsiteX28" fmla="*/ 554 w 5174"/>
              <a:gd name="connsiteY28" fmla="*/ 2736 h 4479"/>
              <a:gd name="connsiteX29" fmla="*/ 476 w 5174"/>
              <a:gd name="connsiteY29" fmla="*/ 2831 h 4479"/>
              <a:gd name="connsiteX30" fmla="*/ 404 w 5174"/>
              <a:gd name="connsiteY30" fmla="*/ 2923 h 4479"/>
              <a:gd name="connsiteX31" fmla="*/ 334 w 5174"/>
              <a:gd name="connsiteY31" fmla="*/ 3016 h 4479"/>
              <a:gd name="connsiteX32" fmla="*/ 270 w 5174"/>
              <a:gd name="connsiteY32" fmla="*/ 3107 h 4479"/>
              <a:gd name="connsiteX33" fmla="*/ 208 w 5174"/>
              <a:gd name="connsiteY33" fmla="*/ 3197 h 4479"/>
              <a:gd name="connsiteX34" fmla="*/ 151 w 5174"/>
              <a:gd name="connsiteY34" fmla="*/ 3287 h 4479"/>
              <a:gd name="connsiteX35" fmla="*/ 98 w 5174"/>
              <a:gd name="connsiteY35" fmla="*/ 3374 h 4479"/>
              <a:gd name="connsiteX36" fmla="*/ 47 w 5174"/>
              <a:gd name="connsiteY36" fmla="*/ 3459 h 4479"/>
              <a:gd name="connsiteX37" fmla="*/ 0 w 5174"/>
              <a:gd name="connsiteY37" fmla="*/ 3543 h 4479"/>
              <a:gd name="connsiteX38" fmla="*/ 0 w 5174"/>
              <a:gd name="connsiteY38" fmla="*/ 3543 h 4479"/>
              <a:gd name="connsiteX39" fmla="*/ 45 w 5174"/>
              <a:gd name="connsiteY39" fmla="*/ 3662 h 4479"/>
              <a:gd name="connsiteX40" fmla="*/ 93 w 5174"/>
              <a:gd name="connsiteY40" fmla="*/ 3783 h 4479"/>
              <a:gd name="connsiteX41" fmla="*/ 142 w 5174"/>
              <a:gd name="connsiteY41" fmla="*/ 3903 h 4479"/>
              <a:gd name="connsiteX42" fmla="*/ 193 w 5174"/>
              <a:gd name="connsiteY42" fmla="*/ 4021 h 4479"/>
              <a:gd name="connsiteX43" fmla="*/ 247 w 5174"/>
              <a:gd name="connsiteY43" fmla="*/ 4138 h 4479"/>
              <a:gd name="connsiteX44" fmla="*/ 303 w 5174"/>
              <a:gd name="connsiteY44" fmla="*/ 4255 h 4479"/>
              <a:gd name="connsiteX45" fmla="*/ 359 w 5174"/>
              <a:gd name="connsiteY45" fmla="*/ 4368 h 4479"/>
              <a:gd name="connsiteX46" fmla="*/ 419 w 5174"/>
              <a:gd name="connsiteY46" fmla="*/ 4479 h 4479"/>
              <a:gd name="connsiteX47" fmla="*/ 3761 w 5174"/>
              <a:gd name="connsiteY47" fmla="*/ 4479 h 4479"/>
              <a:gd name="connsiteX48" fmla="*/ 3761 w 5174"/>
              <a:gd name="connsiteY48" fmla="*/ 4479 h 4479"/>
              <a:gd name="connsiteX49" fmla="*/ 3833 w 5174"/>
              <a:gd name="connsiteY49" fmla="*/ 4409 h 4479"/>
              <a:gd name="connsiteX50" fmla="*/ 3901 w 5174"/>
              <a:gd name="connsiteY50" fmla="*/ 4340 h 4479"/>
              <a:gd name="connsiteX51" fmla="*/ 3967 w 5174"/>
              <a:gd name="connsiteY51" fmla="*/ 4271 h 4479"/>
              <a:gd name="connsiteX52" fmla="*/ 4030 w 5174"/>
              <a:gd name="connsiteY52" fmla="*/ 4204 h 4479"/>
              <a:gd name="connsiteX53" fmla="*/ 4090 w 5174"/>
              <a:gd name="connsiteY53" fmla="*/ 4136 h 4479"/>
              <a:gd name="connsiteX54" fmla="*/ 4148 w 5174"/>
              <a:gd name="connsiteY54" fmla="*/ 4071 h 4479"/>
              <a:gd name="connsiteX55" fmla="*/ 4205 w 5174"/>
              <a:gd name="connsiteY55" fmla="*/ 4005 h 4479"/>
              <a:gd name="connsiteX56" fmla="*/ 4257 w 5174"/>
              <a:gd name="connsiteY56" fmla="*/ 3940 h 4479"/>
              <a:gd name="connsiteX57" fmla="*/ 4310 w 5174"/>
              <a:gd name="connsiteY57" fmla="*/ 3876 h 4479"/>
              <a:gd name="connsiteX58" fmla="*/ 4359 w 5174"/>
              <a:gd name="connsiteY58" fmla="*/ 3812 h 4479"/>
              <a:gd name="connsiteX59" fmla="*/ 4407 w 5174"/>
              <a:gd name="connsiteY59" fmla="*/ 3748 h 4479"/>
              <a:gd name="connsiteX60" fmla="*/ 4452 w 5174"/>
              <a:gd name="connsiteY60" fmla="*/ 3685 h 4479"/>
              <a:gd name="connsiteX61" fmla="*/ 4497 w 5174"/>
              <a:gd name="connsiteY61" fmla="*/ 3620 h 4479"/>
              <a:gd name="connsiteX62" fmla="*/ 4539 w 5174"/>
              <a:gd name="connsiteY62" fmla="*/ 3558 h 4479"/>
              <a:gd name="connsiteX63" fmla="*/ 4581 w 5174"/>
              <a:gd name="connsiteY63" fmla="*/ 3493 h 4479"/>
              <a:gd name="connsiteX64" fmla="*/ 4621 w 5174"/>
              <a:gd name="connsiteY64" fmla="*/ 3429 h 4479"/>
              <a:gd name="connsiteX65" fmla="*/ 4621 w 5174"/>
              <a:gd name="connsiteY65" fmla="*/ 3429 h 4479"/>
              <a:gd name="connsiteX66" fmla="*/ 4679 w 5174"/>
              <a:gd name="connsiteY66" fmla="*/ 3332 h 4479"/>
              <a:gd name="connsiteX67" fmla="*/ 4733 w 5174"/>
              <a:gd name="connsiteY67" fmla="*/ 3236 h 4479"/>
              <a:gd name="connsiteX68" fmla="*/ 4784 w 5174"/>
              <a:gd name="connsiteY68" fmla="*/ 3143 h 4479"/>
              <a:gd name="connsiteX69" fmla="*/ 4830 w 5174"/>
              <a:gd name="connsiteY69" fmla="*/ 3052 h 4479"/>
              <a:gd name="connsiteX70" fmla="*/ 4875 w 5174"/>
              <a:gd name="connsiteY70" fmla="*/ 2964 h 4479"/>
              <a:gd name="connsiteX71" fmla="*/ 4916 w 5174"/>
              <a:gd name="connsiteY71" fmla="*/ 2877 h 4479"/>
              <a:gd name="connsiteX72" fmla="*/ 4952 w 5174"/>
              <a:gd name="connsiteY72" fmla="*/ 2795 h 4479"/>
              <a:gd name="connsiteX73" fmla="*/ 4986 w 5174"/>
              <a:gd name="connsiteY73" fmla="*/ 2715 h 4479"/>
              <a:gd name="connsiteX74" fmla="*/ 5017 w 5174"/>
              <a:gd name="connsiteY74" fmla="*/ 2641 h 4479"/>
              <a:gd name="connsiteX75" fmla="*/ 5044 w 5174"/>
              <a:gd name="connsiteY75" fmla="*/ 2569 h 4479"/>
              <a:gd name="connsiteX76" fmla="*/ 5070 w 5174"/>
              <a:gd name="connsiteY76" fmla="*/ 2501 h 4479"/>
              <a:gd name="connsiteX77" fmla="*/ 5092 w 5174"/>
              <a:gd name="connsiteY77" fmla="*/ 2439 h 4479"/>
              <a:gd name="connsiteX78" fmla="*/ 5128 w 5174"/>
              <a:gd name="connsiteY78" fmla="*/ 2328 h 4479"/>
              <a:gd name="connsiteX79" fmla="*/ 5155 w 5174"/>
              <a:gd name="connsiteY79" fmla="*/ 2238 h 4479"/>
              <a:gd name="connsiteX80" fmla="*/ 5174 w 5174"/>
              <a:gd name="connsiteY80" fmla="*/ 120 h 4479"/>
              <a:gd name="connsiteX0" fmla="*/ 5174 w 5174"/>
              <a:gd name="connsiteY0" fmla="*/ 0 h 4359"/>
              <a:gd name="connsiteX1" fmla="*/ 3044 w 5174"/>
              <a:gd name="connsiteY1" fmla="*/ 829 h 4359"/>
              <a:gd name="connsiteX2" fmla="*/ 3044 w 5174"/>
              <a:gd name="connsiteY2" fmla="*/ 829 h 4359"/>
              <a:gd name="connsiteX3" fmla="*/ 2997 w 5174"/>
              <a:gd name="connsiteY3" fmla="*/ 850 h 4359"/>
              <a:gd name="connsiteX4" fmla="*/ 2997 w 5174"/>
              <a:gd name="connsiteY4" fmla="*/ 850 h 4359"/>
              <a:gd name="connsiteX5" fmla="*/ 2878 w 5174"/>
              <a:gd name="connsiteY5" fmla="*/ 904 h 4359"/>
              <a:gd name="connsiteX6" fmla="*/ 2760 w 5174"/>
              <a:gd name="connsiteY6" fmla="*/ 960 h 4359"/>
              <a:gd name="connsiteX7" fmla="*/ 2642 w 5174"/>
              <a:gd name="connsiteY7" fmla="*/ 1017 h 4359"/>
              <a:gd name="connsiteX8" fmla="*/ 2525 w 5174"/>
              <a:gd name="connsiteY8" fmla="*/ 1079 h 4359"/>
              <a:gd name="connsiteX9" fmla="*/ 2407 w 5174"/>
              <a:gd name="connsiteY9" fmla="*/ 1141 h 4359"/>
              <a:gd name="connsiteX10" fmla="*/ 2292 w 5174"/>
              <a:gd name="connsiteY10" fmla="*/ 1206 h 4359"/>
              <a:gd name="connsiteX11" fmla="*/ 2175 w 5174"/>
              <a:gd name="connsiteY11" fmla="*/ 1272 h 4359"/>
              <a:gd name="connsiteX12" fmla="*/ 2062 w 5174"/>
              <a:gd name="connsiteY12" fmla="*/ 1340 h 4359"/>
              <a:gd name="connsiteX13" fmla="*/ 1949 w 5174"/>
              <a:gd name="connsiteY13" fmla="*/ 1411 h 4359"/>
              <a:gd name="connsiteX14" fmla="*/ 1837 w 5174"/>
              <a:gd name="connsiteY14" fmla="*/ 1482 h 4359"/>
              <a:gd name="connsiteX15" fmla="*/ 1728 w 5174"/>
              <a:gd name="connsiteY15" fmla="*/ 1556 h 4359"/>
              <a:gd name="connsiteX16" fmla="*/ 1622 w 5174"/>
              <a:gd name="connsiteY16" fmla="*/ 1631 h 4359"/>
              <a:gd name="connsiteX17" fmla="*/ 1517 w 5174"/>
              <a:gd name="connsiteY17" fmla="*/ 1707 h 4359"/>
              <a:gd name="connsiteX18" fmla="*/ 1415 w 5174"/>
              <a:gd name="connsiteY18" fmla="*/ 1785 h 4359"/>
              <a:gd name="connsiteX19" fmla="*/ 1315 w 5174"/>
              <a:gd name="connsiteY19" fmla="*/ 1865 h 4359"/>
              <a:gd name="connsiteX20" fmla="*/ 1219 w 5174"/>
              <a:gd name="connsiteY20" fmla="*/ 1945 h 4359"/>
              <a:gd name="connsiteX21" fmla="*/ 1219 w 5174"/>
              <a:gd name="connsiteY21" fmla="*/ 1945 h 4359"/>
              <a:gd name="connsiteX22" fmla="*/ 1110 w 5174"/>
              <a:gd name="connsiteY22" fmla="*/ 2042 h 4359"/>
              <a:gd name="connsiteX23" fmla="*/ 1006 w 5174"/>
              <a:gd name="connsiteY23" fmla="*/ 2138 h 4359"/>
              <a:gd name="connsiteX24" fmla="*/ 905 w 5174"/>
              <a:gd name="connsiteY24" fmla="*/ 2233 h 4359"/>
              <a:gd name="connsiteX25" fmla="*/ 811 w 5174"/>
              <a:gd name="connsiteY25" fmla="*/ 2329 h 4359"/>
              <a:gd name="connsiteX26" fmla="*/ 721 w 5174"/>
              <a:gd name="connsiteY26" fmla="*/ 2426 h 4359"/>
              <a:gd name="connsiteX27" fmla="*/ 635 w 5174"/>
              <a:gd name="connsiteY27" fmla="*/ 2521 h 4359"/>
              <a:gd name="connsiteX28" fmla="*/ 554 w 5174"/>
              <a:gd name="connsiteY28" fmla="*/ 2616 h 4359"/>
              <a:gd name="connsiteX29" fmla="*/ 476 w 5174"/>
              <a:gd name="connsiteY29" fmla="*/ 2711 h 4359"/>
              <a:gd name="connsiteX30" fmla="*/ 404 w 5174"/>
              <a:gd name="connsiteY30" fmla="*/ 2803 h 4359"/>
              <a:gd name="connsiteX31" fmla="*/ 334 w 5174"/>
              <a:gd name="connsiteY31" fmla="*/ 2896 h 4359"/>
              <a:gd name="connsiteX32" fmla="*/ 270 w 5174"/>
              <a:gd name="connsiteY32" fmla="*/ 2987 h 4359"/>
              <a:gd name="connsiteX33" fmla="*/ 208 w 5174"/>
              <a:gd name="connsiteY33" fmla="*/ 3077 h 4359"/>
              <a:gd name="connsiteX34" fmla="*/ 151 w 5174"/>
              <a:gd name="connsiteY34" fmla="*/ 3167 h 4359"/>
              <a:gd name="connsiteX35" fmla="*/ 98 w 5174"/>
              <a:gd name="connsiteY35" fmla="*/ 3254 h 4359"/>
              <a:gd name="connsiteX36" fmla="*/ 47 w 5174"/>
              <a:gd name="connsiteY36" fmla="*/ 3339 h 4359"/>
              <a:gd name="connsiteX37" fmla="*/ 0 w 5174"/>
              <a:gd name="connsiteY37" fmla="*/ 3423 h 4359"/>
              <a:gd name="connsiteX38" fmla="*/ 0 w 5174"/>
              <a:gd name="connsiteY38" fmla="*/ 3423 h 4359"/>
              <a:gd name="connsiteX39" fmla="*/ 45 w 5174"/>
              <a:gd name="connsiteY39" fmla="*/ 3542 h 4359"/>
              <a:gd name="connsiteX40" fmla="*/ 93 w 5174"/>
              <a:gd name="connsiteY40" fmla="*/ 3663 h 4359"/>
              <a:gd name="connsiteX41" fmla="*/ 142 w 5174"/>
              <a:gd name="connsiteY41" fmla="*/ 3783 h 4359"/>
              <a:gd name="connsiteX42" fmla="*/ 193 w 5174"/>
              <a:gd name="connsiteY42" fmla="*/ 3901 h 4359"/>
              <a:gd name="connsiteX43" fmla="*/ 247 w 5174"/>
              <a:gd name="connsiteY43" fmla="*/ 4018 h 4359"/>
              <a:gd name="connsiteX44" fmla="*/ 303 w 5174"/>
              <a:gd name="connsiteY44" fmla="*/ 4135 h 4359"/>
              <a:gd name="connsiteX45" fmla="*/ 359 w 5174"/>
              <a:gd name="connsiteY45" fmla="*/ 4248 h 4359"/>
              <a:gd name="connsiteX46" fmla="*/ 419 w 5174"/>
              <a:gd name="connsiteY46" fmla="*/ 4359 h 4359"/>
              <a:gd name="connsiteX47" fmla="*/ 3761 w 5174"/>
              <a:gd name="connsiteY47" fmla="*/ 4359 h 4359"/>
              <a:gd name="connsiteX48" fmla="*/ 3761 w 5174"/>
              <a:gd name="connsiteY48" fmla="*/ 4359 h 4359"/>
              <a:gd name="connsiteX49" fmla="*/ 3833 w 5174"/>
              <a:gd name="connsiteY49" fmla="*/ 4289 h 4359"/>
              <a:gd name="connsiteX50" fmla="*/ 3901 w 5174"/>
              <a:gd name="connsiteY50" fmla="*/ 4220 h 4359"/>
              <a:gd name="connsiteX51" fmla="*/ 3967 w 5174"/>
              <a:gd name="connsiteY51" fmla="*/ 4151 h 4359"/>
              <a:gd name="connsiteX52" fmla="*/ 4030 w 5174"/>
              <a:gd name="connsiteY52" fmla="*/ 4084 h 4359"/>
              <a:gd name="connsiteX53" fmla="*/ 4090 w 5174"/>
              <a:gd name="connsiteY53" fmla="*/ 4016 h 4359"/>
              <a:gd name="connsiteX54" fmla="*/ 4148 w 5174"/>
              <a:gd name="connsiteY54" fmla="*/ 3951 h 4359"/>
              <a:gd name="connsiteX55" fmla="*/ 4205 w 5174"/>
              <a:gd name="connsiteY55" fmla="*/ 3885 h 4359"/>
              <a:gd name="connsiteX56" fmla="*/ 4257 w 5174"/>
              <a:gd name="connsiteY56" fmla="*/ 3820 h 4359"/>
              <a:gd name="connsiteX57" fmla="*/ 4310 w 5174"/>
              <a:gd name="connsiteY57" fmla="*/ 3756 h 4359"/>
              <a:gd name="connsiteX58" fmla="*/ 4359 w 5174"/>
              <a:gd name="connsiteY58" fmla="*/ 3692 h 4359"/>
              <a:gd name="connsiteX59" fmla="*/ 4407 w 5174"/>
              <a:gd name="connsiteY59" fmla="*/ 3628 h 4359"/>
              <a:gd name="connsiteX60" fmla="*/ 4452 w 5174"/>
              <a:gd name="connsiteY60" fmla="*/ 3565 h 4359"/>
              <a:gd name="connsiteX61" fmla="*/ 4497 w 5174"/>
              <a:gd name="connsiteY61" fmla="*/ 3500 h 4359"/>
              <a:gd name="connsiteX62" fmla="*/ 4539 w 5174"/>
              <a:gd name="connsiteY62" fmla="*/ 3438 h 4359"/>
              <a:gd name="connsiteX63" fmla="*/ 4581 w 5174"/>
              <a:gd name="connsiteY63" fmla="*/ 3373 h 4359"/>
              <a:gd name="connsiteX64" fmla="*/ 4621 w 5174"/>
              <a:gd name="connsiteY64" fmla="*/ 3309 h 4359"/>
              <a:gd name="connsiteX65" fmla="*/ 4621 w 5174"/>
              <a:gd name="connsiteY65" fmla="*/ 3309 h 4359"/>
              <a:gd name="connsiteX66" fmla="*/ 4679 w 5174"/>
              <a:gd name="connsiteY66" fmla="*/ 3212 h 4359"/>
              <a:gd name="connsiteX67" fmla="*/ 4733 w 5174"/>
              <a:gd name="connsiteY67" fmla="*/ 3116 h 4359"/>
              <a:gd name="connsiteX68" fmla="*/ 4784 w 5174"/>
              <a:gd name="connsiteY68" fmla="*/ 3023 h 4359"/>
              <a:gd name="connsiteX69" fmla="*/ 4830 w 5174"/>
              <a:gd name="connsiteY69" fmla="*/ 2932 h 4359"/>
              <a:gd name="connsiteX70" fmla="*/ 4875 w 5174"/>
              <a:gd name="connsiteY70" fmla="*/ 2844 h 4359"/>
              <a:gd name="connsiteX71" fmla="*/ 4916 w 5174"/>
              <a:gd name="connsiteY71" fmla="*/ 2757 h 4359"/>
              <a:gd name="connsiteX72" fmla="*/ 4952 w 5174"/>
              <a:gd name="connsiteY72" fmla="*/ 2675 h 4359"/>
              <a:gd name="connsiteX73" fmla="*/ 4986 w 5174"/>
              <a:gd name="connsiteY73" fmla="*/ 2595 h 4359"/>
              <a:gd name="connsiteX74" fmla="*/ 5017 w 5174"/>
              <a:gd name="connsiteY74" fmla="*/ 2521 h 4359"/>
              <a:gd name="connsiteX75" fmla="*/ 5044 w 5174"/>
              <a:gd name="connsiteY75" fmla="*/ 2449 h 4359"/>
              <a:gd name="connsiteX76" fmla="*/ 5070 w 5174"/>
              <a:gd name="connsiteY76" fmla="*/ 2381 h 4359"/>
              <a:gd name="connsiteX77" fmla="*/ 5092 w 5174"/>
              <a:gd name="connsiteY77" fmla="*/ 2319 h 4359"/>
              <a:gd name="connsiteX78" fmla="*/ 5128 w 5174"/>
              <a:gd name="connsiteY78" fmla="*/ 2208 h 4359"/>
              <a:gd name="connsiteX79" fmla="*/ 5155 w 5174"/>
              <a:gd name="connsiteY79" fmla="*/ 2118 h 4359"/>
              <a:gd name="connsiteX80" fmla="*/ 5174 w 5174"/>
              <a:gd name="connsiteY80" fmla="*/ 0 h 4359"/>
              <a:gd name="connsiteX0" fmla="*/ 5174 w 5174"/>
              <a:gd name="connsiteY0" fmla="*/ 0 h 4359"/>
              <a:gd name="connsiteX1" fmla="*/ 3044 w 5174"/>
              <a:gd name="connsiteY1" fmla="*/ 829 h 4359"/>
              <a:gd name="connsiteX2" fmla="*/ 3044 w 5174"/>
              <a:gd name="connsiteY2" fmla="*/ 829 h 4359"/>
              <a:gd name="connsiteX3" fmla="*/ 2997 w 5174"/>
              <a:gd name="connsiteY3" fmla="*/ 850 h 4359"/>
              <a:gd name="connsiteX4" fmla="*/ 2997 w 5174"/>
              <a:gd name="connsiteY4" fmla="*/ 850 h 4359"/>
              <a:gd name="connsiteX5" fmla="*/ 2878 w 5174"/>
              <a:gd name="connsiteY5" fmla="*/ 904 h 4359"/>
              <a:gd name="connsiteX6" fmla="*/ 2760 w 5174"/>
              <a:gd name="connsiteY6" fmla="*/ 960 h 4359"/>
              <a:gd name="connsiteX7" fmla="*/ 2642 w 5174"/>
              <a:gd name="connsiteY7" fmla="*/ 1017 h 4359"/>
              <a:gd name="connsiteX8" fmla="*/ 2525 w 5174"/>
              <a:gd name="connsiteY8" fmla="*/ 1079 h 4359"/>
              <a:gd name="connsiteX9" fmla="*/ 2407 w 5174"/>
              <a:gd name="connsiteY9" fmla="*/ 1141 h 4359"/>
              <a:gd name="connsiteX10" fmla="*/ 2292 w 5174"/>
              <a:gd name="connsiteY10" fmla="*/ 1206 h 4359"/>
              <a:gd name="connsiteX11" fmla="*/ 2175 w 5174"/>
              <a:gd name="connsiteY11" fmla="*/ 1272 h 4359"/>
              <a:gd name="connsiteX12" fmla="*/ 2062 w 5174"/>
              <a:gd name="connsiteY12" fmla="*/ 1340 h 4359"/>
              <a:gd name="connsiteX13" fmla="*/ 1949 w 5174"/>
              <a:gd name="connsiteY13" fmla="*/ 1411 h 4359"/>
              <a:gd name="connsiteX14" fmla="*/ 1837 w 5174"/>
              <a:gd name="connsiteY14" fmla="*/ 1482 h 4359"/>
              <a:gd name="connsiteX15" fmla="*/ 1728 w 5174"/>
              <a:gd name="connsiteY15" fmla="*/ 1556 h 4359"/>
              <a:gd name="connsiteX16" fmla="*/ 1622 w 5174"/>
              <a:gd name="connsiteY16" fmla="*/ 1631 h 4359"/>
              <a:gd name="connsiteX17" fmla="*/ 1517 w 5174"/>
              <a:gd name="connsiteY17" fmla="*/ 1707 h 4359"/>
              <a:gd name="connsiteX18" fmla="*/ 1415 w 5174"/>
              <a:gd name="connsiteY18" fmla="*/ 1785 h 4359"/>
              <a:gd name="connsiteX19" fmla="*/ 1315 w 5174"/>
              <a:gd name="connsiteY19" fmla="*/ 1865 h 4359"/>
              <a:gd name="connsiteX20" fmla="*/ 1219 w 5174"/>
              <a:gd name="connsiteY20" fmla="*/ 1945 h 4359"/>
              <a:gd name="connsiteX21" fmla="*/ 1219 w 5174"/>
              <a:gd name="connsiteY21" fmla="*/ 1945 h 4359"/>
              <a:gd name="connsiteX22" fmla="*/ 1110 w 5174"/>
              <a:gd name="connsiteY22" fmla="*/ 2042 h 4359"/>
              <a:gd name="connsiteX23" fmla="*/ 1006 w 5174"/>
              <a:gd name="connsiteY23" fmla="*/ 2138 h 4359"/>
              <a:gd name="connsiteX24" fmla="*/ 905 w 5174"/>
              <a:gd name="connsiteY24" fmla="*/ 2233 h 4359"/>
              <a:gd name="connsiteX25" fmla="*/ 811 w 5174"/>
              <a:gd name="connsiteY25" fmla="*/ 2329 h 4359"/>
              <a:gd name="connsiteX26" fmla="*/ 721 w 5174"/>
              <a:gd name="connsiteY26" fmla="*/ 2426 h 4359"/>
              <a:gd name="connsiteX27" fmla="*/ 635 w 5174"/>
              <a:gd name="connsiteY27" fmla="*/ 2521 h 4359"/>
              <a:gd name="connsiteX28" fmla="*/ 554 w 5174"/>
              <a:gd name="connsiteY28" fmla="*/ 2616 h 4359"/>
              <a:gd name="connsiteX29" fmla="*/ 476 w 5174"/>
              <a:gd name="connsiteY29" fmla="*/ 2711 h 4359"/>
              <a:gd name="connsiteX30" fmla="*/ 404 w 5174"/>
              <a:gd name="connsiteY30" fmla="*/ 2803 h 4359"/>
              <a:gd name="connsiteX31" fmla="*/ 334 w 5174"/>
              <a:gd name="connsiteY31" fmla="*/ 2896 h 4359"/>
              <a:gd name="connsiteX32" fmla="*/ 270 w 5174"/>
              <a:gd name="connsiteY32" fmla="*/ 2987 h 4359"/>
              <a:gd name="connsiteX33" fmla="*/ 208 w 5174"/>
              <a:gd name="connsiteY33" fmla="*/ 3077 h 4359"/>
              <a:gd name="connsiteX34" fmla="*/ 151 w 5174"/>
              <a:gd name="connsiteY34" fmla="*/ 3167 h 4359"/>
              <a:gd name="connsiteX35" fmla="*/ 98 w 5174"/>
              <a:gd name="connsiteY35" fmla="*/ 3254 h 4359"/>
              <a:gd name="connsiteX36" fmla="*/ 47 w 5174"/>
              <a:gd name="connsiteY36" fmla="*/ 3339 h 4359"/>
              <a:gd name="connsiteX37" fmla="*/ 0 w 5174"/>
              <a:gd name="connsiteY37" fmla="*/ 3423 h 4359"/>
              <a:gd name="connsiteX38" fmla="*/ 0 w 5174"/>
              <a:gd name="connsiteY38" fmla="*/ 3423 h 4359"/>
              <a:gd name="connsiteX39" fmla="*/ 45 w 5174"/>
              <a:gd name="connsiteY39" fmla="*/ 3542 h 4359"/>
              <a:gd name="connsiteX40" fmla="*/ 93 w 5174"/>
              <a:gd name="connsiteY40" fmla="*/ 3663 h 4359"/>
              <a:gd name="connsiteX41" fmla="*/ 142 w 5174"/>
              <a:gd name="connsiteY41" fmla="*/ 3783 h 4359"/>
              <a:gd name="connsiteX42" fmla="*/ 193 w 5174"/>
              <a:gd name="connsiteY42" fmla="*/ 3901 h 4359"/>
              <a:gd name="connsiteX43" fmla="*/ 247 w 5174"/>
              <a:gd name="connsiteY43" fmla="*/ 4018 h 4359"/>
              <a:gd name="connsiteX44" fmla="*/ 303 w 5174"/>
              <a:gd name="connsiteY44" fmla="*/ 4135 h 4359"/>
              <a:gd name="connsiteX45" fmla="*/ 359 w 5174"/>
              <a:gd name="connsiteY45" fmla="*/ 4248 h 4359"/>
              <a:gd name="connsiteX46" fmla="*/ 419 w 5174"/>
              <a:gd name="connsiteY46" fmla="*/ 4359 h 4359"/>
              <a:gd name="connsiteX47" fmla="*/ 3761 w 5174"/>
              <a:gd name="connsiteY47" fmla="*/ 4359 h 4359"/>
              <a:gd name="connsiteX48" fmla="*/ 3761 w 5174"/>
              <a:gd name="connsiteY48" fmla="*/ 4359 h 4359"/>
              <a:gd name="connsiteX49" fmla="*/ 3833 w 5174"/>
              <a:gd name="connsiteY49" fmla="*/ 4289 h 4359"/>
              <a:gd name="connsiteX50" fmla="*/ 3901 w 5174"/>
              <a:gd name="connsiteY50" fmla="*/ 4220 h 4359"/>
              <a:gd name="connsiteX51" fmla="*/ 3967 w 5174"/>
              <a:gd name="connsiteY51" fmla="*/ 4151 h 4359"/>
              <a:gd name="connsiteX52" fmla="*/ 4030 w 5174"/>
              <a:gd name="connsiteY52" fmla="*/ 4084 h 4359"/>
              <a:gd name="connsiteX53" fmla="*/ 4090 w 5174"/>
              <a:gd name="connsiteY53" fmla="*/ 4016 h 4359"/>
              <a:gd name="connsiteX54" fmla="*/ 4148 w 5174"/>
              <a:gd name="connsiteY54" fmla="*/ 3951 h 4359"/>
              <a:gd name="connsiteX55" fmla="*/ 4205 w 5174"/>
              <a:gd name="connsiteY55" fmla="*/ 3885 h 4359"/>
              <a:gd name="connsiteX56" fmla="*/ 4257 w 5174"/>
              <a:gd name="connsiteY56" fmla="*/ 3820 h 4359"/>
              <a:gd name="connsiteX57" fmla="*/ 4310 w 5174"/>
              <a:gd name="connsiteY57" fmla="*/ 3756 h 4359"/>
              <a:gd name="connsiteX58" fmla="*/ 4359 w 5174"/>
              <a:gd name="connsiteY58" fmla="*/ 3692 h 4359"/>
              <a:gd name="connsiteX59" fmla="*/ 4407 w 5174"/>
              <a:gd name="connsiteY59" fmla="*/ 3628 h 4359"/>
              <a:gd name="connsiteX60" fmla="*/ 4452 w 5174"/>
              <a:gd name="connsiteY60" fmla="*/ 3565 h 4359"/>
              <a:gd name="connsiteX61" fmla="*/ 4497 w 5174"/>
              <a:gd name="connsiteY61" fmla="*/ 3500 h 4359"/>
              <a:gd name="connsiteX62" fmla="*/ 4539 w 5174"/>
              <a:gd name="connsiteY62" fmla="*/ 3438 h 4359"/>
              <a:gd name="connsiteX63" fmla="*/ 4581 w 5174"/>
              <a:gd name="connsiteY63" fmla="*/ 3373 h 4359"/>
              <a:gd name="connsiteX64" fmla="*/ 4621 w 5174"/>
              <a:gd name="connsiteY64" fmla="*/ 3309 h 4359"/>
              <a:gd name="connsiteX65" fmla="*/ 4621 w 5174"/>
              <a:gd name="connsiteY65" fmla="*/ 3309 h 4359"/>
              <a:gd name="connsiteX66" fmla="*/ 4679 w 5174"/>
              <a:gd name="connsiteY66" fmla="*/ 3212 h 4359"/>
              <a:gd name="connsiteX67" fmla="*/ 4733 w 5174"/>
              <a:gd name="connsiteY67" fmla="*/ 3116 h 4359"/>
              <a:gd name="connsiteX68" fmla="*/ 4784 w 5174"/>
              <a:gd name="connsiteY68" fmla="*/ 3023 h 4359"/>
              <a:gd name="connsiteX69" fmla="*/ 4830 w 5174"/>
              <a:gd name="connsiteY69" fmla="*/ 2932 h 4359"/>
              <a:gd name="connsiteX70" fmla="*/ 4875 w 5174"/>
              <a:gd name="connsiteY70" fmla="*/ 2844 h 4359"/>
              <a:gd name="connsiteX71" fmla="*/ 4916 w 5174"/>
              <a:gd name="connsiteY71" fmla="*/ 2757 h 4359"/>
              <a:gd name="connsiteX72" fmla="*/ 4952 w 5174"/>
              <a:gd name="connsiteY72" fmla="*/ 2675 h 4359"/>
              <a:gd name="connsiteX73" fmla="*/ 4986 w 5174"/>
              <a:gd name="connsiteY73" fmla="*/ 2595 h 4359"/>
              <a:gd name="connsiteX74" fmla="*/ 5017 w 5174"/>
              <a:gd name="connsiteY74" fmla="*/ 2521 h 4359"/>
              <a:gd name="connsiteX75" fmla="*/ 5044 w 5174"/>
              <a:gd name="connsiteY75" fmla="*/ 2449 h 4359"/>
              <a:gd name="connsiteX76" fmla="*/ 5070 w 5174"/>
              <a:gd name="connsiteY76" fmla="*/ 2381 h 4359"/>
              <a:gd name="connsiteX77" fmla="*/ 5092 w 5174"/>
              <a:gd name="connsiteY77" fmla="*/ 2319 h 4359"/>
              <a:gd name="connsiteX78" fmla="*/ 5128 w 5174"/>
              <a:gd name="connsiteY78" fmla="*/ 2208 h 4359"/>
              <a:gd name="connsiteX79" fmla="*/ 5155 w 5174"/>
              <a:gd name="connsiteY79" fmla="*/ 2118 h 4359"/>
              <a:gd name="connsiteX80" fmla="*/ 5174 w 5174"/>
              <a:gd name="connsiteY80" fmla="*/ 0 h 4359"/>
              <a:gd name="connsiteX0" fmla="*/ 5174 w 5174"/>
              <a:gd name="connsiteY0" fmla="*/ 0 h 4224"/>
              <a:gd name="connsiteX1" fmla="*/ 3044 w 5174"/>
              <a:gd name="connsiteY1" fmla="*/ 694 h 4224"/>
              <a:gd name="connsiteX2" fmla="*/ 3044 w 5174"/>
              <a:gd name="connsiteY2" fmla="*/ 694 h 4224"/>
              <a:gd name="connsiteX3" fmla="*/ 2997 w 5174"/>
              <a:gd name="connsiteY3" fmla="*/ 715 h 4224"/>
              <a:gd name="connsiteX4" fmla="*/ 2997 w 5174"/>
              <a:gd name="connsiteY4" fmla="*/ 715 h 4224"/>
              <a:gd name="connsiteX5" fmla="*/ 2878 w 5174"/>
              <a:gd name="connsiteY5" fmla="*/ 769 h 4224"/>
              <a:gd name="connsiteX6" fmla="*/ 2760 w 5174"/>
              <a:gd name="connsiteY6" fmla="*/ 825 h 4224"/>
              <a:gd name="connsiteX7" fmla="*/ 2642 w 5174"/>
              <a:gd name="connsiteY7" fmla="*/ 882 h 4224"/>
              <a:gd name="connsiteX8" fmla="*/ 2525 w 5174"/>
              <a:gd name="connsiteY8" fmla="*/ 944 h 4224"/>
              <a:gd name="connsiteX9" fmla="*/ 2407 w 5174"/>
              <a:gd name="connsiteY9" fmla="*/ 1006 h 4224"/>
              <a:gd name="connsiteX10" fmla="*/ 2292 w 5174"/>
              <a:gd name="connsiteY10" fmla="*/ 1071 h 4224"/>
              <a:gd name="connsiteX11" fmla="*/ 2175 w 5174"/>
              <a:gd name="connsiteY11" fmla="*/ 1137 h 4224"/>
              <a:gd name="connsiteX12" fmla="*/ 2062 w 5174"/>
              <a:gd name="connsiteY12" fmla="*/ 1205 h 4224"/>
              <a:gd name="connsiteX13" fmla="*/ 1949 w 5174"/>
              <a:gd name="connsiteY13" fmla="*/ 1276 h 4224"/>
              <a:gd name="connsiteX14" fmla="*/ 1837 w 5174"/>
              <a:gd name="connsiteY14" fmla="*/ 1347 h 4224"/>
              <a:gd name="connsiteX15" fmla="*/ 1728 w 5174"/>
              <a:gd name="connsiteY15" fmla="*/ 1421 h 4224"/>
              <a:gd name="connsiteX16" fmla="*/ 1622 w 5174"/>
              <a:gd name="connsiteY16" fmla="*/ 1496 h 4224"/>
              <a:gd name="connsiteX17" fmla="*/ 1517 w 5174"/>
              <a:gd name="connsiteY17" fmla="*/ 1572 h 4224"/>
              <a:gd name="connsiteX18" fmla="*/ 1415 w 5174"/>
              <a:gd name="connsiteY18" fmla="*/ 1650 h 4224"/>
              <a:gd name="connsiteX19" fmla="*/ 1315 w 5174"/>
              <a:gd name="connsiteY19" fmla="*/ 1730 h 4224"/>
              <a:gd name="connsiteX20" fmla="*/ 1219 w 5174"/>
              <a:gd name="connsiteY20" fmla="*/ 1810 h 4224"/>
              <a:gd name="connsiteX21" fmla="*/ 1219 w 5174"/>
              <a:gd name="connsiteY21" fmla="*/ 1810 h 4224"/>
              <a:gd name="connsiteX22" fmla="*/ 1110 w 5174"/>
              <a:gd name="connsiteY22" fmla="*/ 1907 h 4224"/>
              <a:gd name="connsiteX23" fmla="*/ 1006 w 5174"/>
              <a:gd name="connsiteY23" fmla="*/ 2003 h 4224"/>
              <a:gd name="connsiteX24" fmla="*/ 905 w 5174"/>
              <a:gd name="connsiteY24" fmla="*/ 2098 h 4224"/>
              <a:gd name="connsiteX25" fmla="*/ 811 w 5174"/>
              <a:gd name="connsiteY25" fmla="*/ 2194 h 4224"/>
              <a:gd name="connsiteX26" fmla="*/ 721 w 5174"/>
              <a:gd name="connsiteY26" fmla="*/ 2291 h 4224"/>
              <a:gd name="connsiteX27" fmla="*/ 635 w 5174"/>
              <a:gd name="connsiteY27" fmla="*/ 2386 h 4224"/>
              <a:gd name="connsiteX28" fmla="*/ 554 w 5174"/>
              <a:gd name="connsiteY28" fmla="*/ 2481 h 4224"/>
              <a:gd name="connsiteX29" fmla="*/ 476 w 5174"/>
              <a:gd name="connsiteY29" fmla="*/ 2576 h 4224"/>
              <a:gd name="connsiteX30" fmla="*/ 404 w 5174"/>
              <a:gd name="connsiteY30" fmla="*/ 2668 h 4224"/>
              <a:gd name="connsiteX31" fmla="*/ 334 w 5174"/>
              <a:gd name="connsiteY31" fmla="*/ 2761 h 4224"/>
              <a:gd name="connsiteX32" fmla="*/ 270 w 5174"/>
              <a:gd name="connsiteY32" fmla="*/ 2852 h 4224"/>
              <a:gd name="connsiteX33" fmla="*/ 208 w 5174"/>
              <a:gd name="connsiteY33" fmla="*/ 2942 h 4224"/>
              <a:gd name="connsiteX34" fmla="*/ 151 w 5174"/>
              <a:gd name="connsiteY34" fmla="*/ 3032 h 4224"/>
              <a:gd name="connsiteX35" fmla="*/ 98 w 5174"/>
              <a:gd name="connsiteY35" fmla="*/ 3119 h 4224"/>
              <a:gd name="connsiteX36" fmla="*/ 47 w 5174"/>
              <a:gd name="connsiteY36" fmla="*/ 3204 h 4224"/>
              <a:gd name="connsiteX37" fmla="*/ 0 w 5174"/>
              <a:gd name="connsiteY37" fmla="*/ 3288 h 4224"/>
              <a:gd name="connsiteX38" fmla="*/ 0 w 5174"/>
              <a:gd name="connsiteY38" fmla="*/ 3288 h 4224"/>
              <a:gd name="connsiteX39" fmla="*/ 45 w 5174"/>
              <a:gd name="connsiteY39" fmla="*/ 3407 h 4224"/>
              <a:gd name="connsiteX40" fmla="*/ 93 w 5174"/>
              <a:gd name="connsiteY40" fmla="*/ 3528 h 4224"/>
              <a:gd name="connsiteX41" fmla="*/ 142 w 5174"/>
              <a:gd name="connsiteY41" fmla="*/ 3648 h 4224"/>
              <a:gd name="connsiteX42" fmla="*/ 193 w 5174"/>
              <a:gd name="connsiteY42" fmla="*/ 3766 h 4224"/>
              <a:gd name="connsiteX43" fmla="*/ 247 w 5174"/>
              <a:gd name="connsiteY43" fmla="*/ 3883 h 4224"/>
              <a:gd name="connsiteX44" fmla="*/ 303 w 5174"/>
              <a:gd name="connsiteY44" fmla="*/ 4000 h 4224"/>
              <a:gd name="connsiteX45" fmla="*/ 359 w 5174"/>
              <a:gd name="connsiteY45" fmla="*/ 4113 h 4224"/>
              <a:gd name="connsiteX46" fmla="*/ 419 w 5174"/>
              <a:gd name="connsiteY46" fmla="*/ 4224 h 4224"/>
              <a:gd name="connsiteX47" fmla="*/ 3761 w 5174"/>
              <a:gd name="connsiteY47" fmla="*/ 4224 h 4224"/>
              <a:gd name="connsiteX48" fmla="*/ 3761 w 5174"/>
              <a:gd name="connsiteY48" fmla="*/ 4224 h 4224"/>
              <a:gd name="connsiteX49" fmla="*/ 3833 w 5174"/>
              <a:gd name="connsiteY49" fmla="*/ 4154 h 4224"/>
              <a:gd name="connsiteX50" fmla="*/ 3901 w 5174"/>
              <a:gd name="connsiteY50" fmla="*/ 4085 h 4224"/>
              <a:gd name="connsiteX51" fmla="*/ 3967 w 5174"/>
              <a:gd name="connsiteY51" fmla="*/ 4016 h 4224"/>
              <a:gd name="connsiteX52" fmla="*/ 4030 w 5174"/>
              <a:gd name="connsiteY52" fmla="*/ 3949 h 4224"/>
              <a:gd name="connsiteX53" fmla="*/ 4090 w 5174"/>
              <a:gd name="connsiteY53" fmla="*/ 3881 h 4224"/>
              <a:gd name="connsiteX54" fmla="*/ 4148 w 5174"/>
              <a:gd name="connsiteY54" fmla="*/ 3816 h 4224"/>
              <a:gd name="connsiteX55" fmla="*/ 4205 w 5174"/>
              <a:gd name="connsiteY55" fmla="*/ 3750 h 4224"/>
              <a:gd name="connsiteX56" fmla="*/ 4257 w 5174"/>
              <a:gd name="connsiteY56" fmla="*/ 3685 h 4224"/>
              <a:gd name="connsiteX57" fmla="*/ 4310 w 5174"/>
              <a:gd name="connsiteY57" fmla="*/ 3621 h 4224"/>
              <a:gd name="connsiteX58" fmla="*/ 4359 w 5174"/>
              <a:gd name="connsiteY58" fmla="*/ 3557 h 4224"/>
              <a:gd name="connsiteX59" fmla="*/ 4407 w 5174"/>
              <a:gd name="connsiteY59" fmla="*/ 3493 h 4224"/>
              <a:gd name="connsiteX60" fmla="*/ 4452 w 5174"/>
              <a:gd name="connsiteY60" fmla="*/ 3430 h 4224"/>
              <a:gd name="connsiteX61" fmla="*/ 4497 w 5174"/>
              <a:gd name="connsiteY61" fmla="*/ 3365 h 4224"/>
              <a:gd name="connsiteX62" fmla="*/ 4539 w 5174"/>
              <a:gd name="connsiteY62" fmla="*/ 3303 h 4224"/>
              <a:gd name="connsiteX63" fmla="*/ 4581 w 5174"/>
              <a:gd name="connsiteY63" fmla="*/ 3238 h 4224"/>
              <a:gd name="connsiteX64" fmla="*/ 4621 w 5174"/>
              <a:gd name="connsiteY64" fmla="*/ 3174 h 4224"/>
              <a:gd name="connsiteX65" fmla="*/ 4621 w 5174"/>
              <a:gd name="connsiteY65" fmla="*/ 3174 h 4224"/>
              <a:gd name="connsiteX66" fmla="*/ 4679 w 5174"/>
              <a:gd name="connsiteY66" fmla="*/ 3077 h 4224"/>
              <a:gd name="connsiteX67" fmla="*/ 4733 w 5174"/>
              <a:gd name="connsiteY67" fmla="*/ 2981 h 4224"/>
              <a:gd name="connsiteX68" fmla="*/ 4784 w 5174"/>
              <a:gd name="connsiteY68" fmla="*/ 2888 h 4224"/>
              <a:gd name="connsiteX69" fmla="*/ 4830 w 5174"/>
              <a:gd name="connsiteY69" fmla="*/ 2797 h 4224"/>
              <a:gd name="connsiteX70" fmla="*/ 4875 w 5174"/>
              <a:gd name="connsiteY70" fmla="*/ 2709 h 4224"/>
              <a:gd name="connsiteX71" fmla="*/ 4916 w 5174"/>
              <a:gd name="connsiteY71" fmla="*/ 2622 h 4224"/>
              <a:gd name="connsiteX72" fmla="*/ 4952 w 5174"/>
              <a:gd name="connsiteY72" fmla="*/ 2540 h 4224"/>
              <a:gd name="connsiteX73" fmla="*/ 4986 w 5174"/>
              <a:gd name="connsiteY73" fmla="*/ 2460 h 4224"/>
              <a:gd name="connsiteX74" fmla="*/ 5017 w 5174"/>
              <a:gd name="connsiteY74" fmla="*/ 2386 h 4224"/>
              <a:gd name="connsiteX75" fmla="*/ 5044 w 5174"/>
              <a:gd name="connsiteY75" fmla="*/ 2314 h 4224"/>
              <a:gd name="connsiteX76" fmla="*/ 5070 w 5174"/>
              <a:gd name="connsiteY76" fmla="*/ 2246 h 4224"/>
              <a:gd name="connsiteX77" fmla="*/ 5092 w 5174"/>
              <a:gd name="connsiteY77" fmla="*/ 2184 h 4224"/>
              <a:gd name="connsiteX78" fmla="*/ 5128 w 5174"/>
              <a:gd name="connsiteY78" fmla="*/ 2073 h 4224"/>
              <a:gd name="connsiteX79" fmla="*/ 5155 w 5174"/>
              <a:gd name="connsiteY79" fmla="*/ 1983 h 4224"/>
              <a:gd name="connsiteX80" fmla="*/ 5174 w 5174"/>
              <a:gd name="connsiteY80" fmla="*/ 0 h 4224"/>
              <a:gd name="connsiteX0" fmla="*/ 5183 w 5183"/>
              <a:gd name="connsiteY0" fmla="*/ 0 h 4350"/>
              <a:gd name="connsiteX1" fmla="*/ 3044 w 5183"/>
              <a:gd name="connsiteY1" fmla="*/ 820 h 4350"/>
              <a:gd name="connsiteX2" fmla="*/ 3044 w 5183"/>
              <a:gd name="connsiteY2" fmla="*/ 820 h 4350"/>
              <a:gd name="connsiteX3" fmla="*/ 2997 w 5183"/>
              <a:gd name="connsiteY3" fmla="*/ 841 h 4350"/>
              <a:gd name="connsiteX4" fmla="*/ 2997 w 5183"/>
              <a:gd name="connsiteY4" fmla="*/ 841 h 4350"/>
              <a:gd name="connsiteX5" fmla="*/ 2878 w 5183"/>
              <a:gd name="connsiteY5" fmla="*/ 895 h 4350"/>
              <a:gd name="connsiteX6" fmla="*/ 2760 w 5183"/>
              <a:gd name="connsiteY6" fmla="*/ 951 h 4350"/>
              <a:gd name="connsiteX7" fmla="*/ 2642 w 5183"/>
              <a:gd name="connsiteY7" fmla="*/ 1008 h 4350"/>
              <a:gd name="connsiteX8" fmla="*/ 2525 w 5183"/>
              <a:gd name="connsiteY8" fmla="*/ 1070 h 4350"/>
              <a:gd name="connsiteX9" fmla="*/ 2407 w 5183"/>
              <a:gd name="connsiteY9" fmla="*/ 1132 h 4350"/>
              <a:gd name="connsiteX10" fmla="*/ 2292 w 5183"/>
              <a:gd name="connsiteY10" fmla="*/ 1197 h 4350"/>
              <a:gd name="connsiteX11" fmla="*/ 2175 w 5183"/>
              <a:gd name="connsiteY11" fmla="*/ 1263 h 4350"/>
              <a:gd name="connsiteX12" fmla="*/ 2062 w 5183"/>
              <a:gd name="connsiteY12" fmla="*/ 1331 h 4350"/>
              <a:gd name="connsiteX13" fmla="*/ 1949 w 5183"/>
              <a:gd name="connsiteY13" fmla="*/ 1402 h 4350"/>
              <a:gd name="connsiteX14" fmla="*/ 1837 w 5183"/>
              <a:gd name="connsiteY14" fmla="*/ 1473 h 4350"/>
              <a:gd name="connsiteX15" fmla="*/ 1728 w 5183"/>
              <a:gd name="connsiteY15" fmla="*/ 1547 h 4350"/>
              <a:gd name="connsiteX16" fmla="*/ 1622 w 5183"/>
              <a:gd name="connsiteY16" fmla="*/ 1622 h 4350"/>
              <a:gd name="connsiteX17" fmla="*/ 1517 w 5183"/>
              <a:gd name="connsiteY17" fmla="*/ 1698 h 4350"/>
              <a:gd name="connsiteX18" fmla="*/ 1415 w 5183"/>
              <a:gd name="connsiteY18" fmla="*/ 1776 h 4350"/>
              <a:gd name="connsiteX19" fmla="*/ 1315 w 5183"/>
              <a:gd name="connsiteY19" fmla="*/ 1856 h 4350"/>
              <a:gd name="connsiteX20" fmla="*/ 1219 w 5183"/>
              <a:gd name="connsiteY20" fmla="*/ 1936 h 4350"/>
              <a:gd name="connsiteX21" fmla="*/ 1219 w 5183"/>
              <a:gd name="connsiteY21" fmla="*/ 1936 h 4350"/>
              <a:gd name="connsiteX22" fmla="*/ 1110 w 5183"/>
              <a:gd name="connsiteY22" fmla="*/ 2033 h 4350"/>
              <a:gd name="connsiteX23" fmla="*/ 1006 w 5183"/>
              <a:gd name="connsiteY23" fmla="*/ 2129 h 4350"/>
              <a:gd name="connsiteX24" fmla="*/ 905 w 5183"/>
              <a:gd name="connsiteY24" fmla="*/ 2224 h 4350"/>
              <a:gd name="connsiteX25" fmla="*/ 811 w 5183"/>
              <a:gd name="connsiteY25" fmla="*/ 2320 h 4350"/>
              <a:gd name="connsiteX26" fmla="*/ 721 w 5183"/>
              <a:gd name="connsiteY26" fmla="*/ 2417 h 4350"/>
              <a:gd name="connsiteX27" fmla="*/ 635 w 5183"/>
              <a:gd name="connsiteY27" fmla="*/ 2512 h 4350"/>
              <a:gd name="connsiteX28" fmla="*/ 554 w 5183"/>
              <a:gd name="connsiteY28" fmla="*/ 2607 h 4350"/>
              <a:gd name="connsiteX29" fmla="*/ 476 w 5183"/>
              <a:gd name="connsiteY29" fmla="*/ 2702 h 4350"/>
              <a:gd name="connsiteX30" fmla="*/ 404 w 5183"/>
              <a:gd name="connsiteY30" fmla="*/ 2794 h 4350"/>
              <a:gd name="connsiteX31" fmla="*/ 334 w 5183"/>
              <a:gd name="connsiteY31" fmla="*/ 2887 h 4350"/>
              <a:gd name="connsiteX32" fmla="*/ 270 w 5183"/>
              <a:gd name="connsiteY32" fmla="*/ 2978 h 4350"/>
              <a:gd name="connsiteX33" fmla="*/ 208 w 5183"/>
              <a:gd name="connsiteY33" fmla="*/ 3068 h 4350"/>
              <a:gd name="connsiteX34" fmla="*/ 151 w 5183"/>
              <a:gd name="connsiteY34" fmla="*/ 3158 h 4350"/>
              <a:gd name="connsiteX35" fmla="*/ 98 w 5183"/>
              <a:gd name="connsiteY35" fmla="*/ 3245 h 4350"/>
              <a:gd name="connsiteX36" fmla="*/ 47 w 5183"/>
              <a:gd name="connsiteY36" fmla="*/ 3330 h 4350"/>
              <a:gd name="connsiteX37" fmla="*/ 0 w 5183"/>
              <a:gd name="connsiteY37" fmla="*/ 3414 h 4350"/>
              <a:gd name="connsiteX38" fmla="*/ 0 w 5183"/>
              <a:gd name="connsiteY38" fmla="*/ 3414 h 4350"/>
              <a:gd name="connsiteX39" fmla="*/ 45 w 5183"/>
              <a:gd name="connsiteY39" fmla="*/ 3533 h 4350"/>
              <a:gd name="connsiteX40" fmla="*/ 93 w 5183"/>
              <a:gd name="connsiteY40" fmla="*/ 3654 h 4350"/>
              <a:gd name="connsiteX41" fmla="*/ 142 w 5183"/>
              <a:gd name="connsiteY41" fmla="*/ 3774 h 4350"/>
              <a:gd name="connsiteX42" fmla="*/ 193 w 5183"/>
              <a:gd name="connsiteY42" fmla="*/ 3892 h 4350"/>
              <a:gd name="connsiteX43" fmla="*/ 247 w 5183"/>
              <a:gd name="connsiteY43" fmla="*/ 4009 h 4350"/>
              <a:gd name="connsiteX44" fmla="*/ 303 w 5183"/>
              <a:gd name="connsiteY44" fmla="*/ 4126 h 4350"/>
              <a:gd name="connsiteX45" fmla="*/ 359 w 5183"/>
              <a:gd name="connsiteY45" fmla="*/ 4239 h 4350"/>
              <a:gd name="connsiteX46" fmla="*/ 419 w 5183"/>
              <a:gd name="connsiteY46" fmla="*/ 4350 h 4350"/>
              <a:gd name="connsiteX47" fmla="*/ 3761 w 5183"/>
              <a:gd name="connsiteY47" fmla="*/ 4350 h 4350"/>
              <a:gd name="connsiteX48" fmla="*/ 3761 w 5183"/>
              <a:gd name="connsiteY48" fmla="*/ 4350 h 4350"/>
              <a:gd name="connsiteX49" fmla="*/ 3833 w 5183"/>
              <a:gd name="connsiteY49" fmla="*/ 4280 h 4350"/>
              <a:gd name="connsiteX50" fmla="*/ 3901 w 5183"/>
              <a:gd name="connsiteY50" fmla="*/ 4211 h 4350"/>
              <a:gd name="connsiteX51" fmla="*/ 3967 w 5183"/>
              <a:gd name="connsiteY51" fmla="*/ 4142 h 4350"/>
              <a:gd name="connsiteX52" fmla="*/ 4030 w 5183"/>
              <a:gd name="connsiteY52" fmla="*/ 4075 h 4350"/>
              <a:gd name="connsiteX53" fmla="*/ 4090 w 5183"/>
              <a:gd name="connsiteY53" fmla="*/ 4007 h 4350"/>
              <a:gd name="connsiteX54" fmla="*/ 4148 w 5183"/>
              <a:gd name="connsiteY54" fmla="*/ 3942 h 4350"/>
              <a:gd name="connsiteX55" fmla="*/ 4205 w 5183"/>
              <a:gd name="connsiteY55" fmla="*/ 3876 h 4350"/>
              <a:gd name="connsiteX56" fmla="*/ 4257 w 5183"/>
              <a:gd name="connsiteY56" fmla="*/ 3811 h 4350"/>
              <a:gd name="connsiteX57" fmla="*/ 4310 w 5183"/>
              <a:gd name="connsiteY57" fmla="*/ 3747 h 4350"/>
              <a:gd name="connsiteX58" fmla="*/ 4359 w 5183"/>
              <a:gd name="connsiteY58" fmla="*/ 3683 h 4350"/>
              <a:gd name="connsiteX59" fmla="*/ 4407 w 5183"/>
              <a:gd name="connsiteY59" fmla="*/ 3619 h 4350"/>
              <a:gd name="connsiteX60" fmla="*/ 4452 w 5183"/>
              <a:gd name="connsiteY60" fmla="*/ 3556 h 4350"/>
              <a:gd name="connsiteX61" fmla="*/ 4497 w 5183"/>
              <a:gd name="connsiteY61" fmla="*/ 3491 h 4350"/>
              <a:gd name="connsiteX62" fmla="*/ 4539 w 5183"/>
              <a:gd name="connsiteY62" fmla="*/ 3429 h 4350"/>
              <a:gd name="connsiteX63" fmla="*/ 4581 w 5183"/>
              <a:gd name="connsiteY63" fmla="*/ 3364 h 4350"/>
              <a:gd name="connsiteX64" fmla="*/ 4621 w 5183"/>
              <a:gd name="connsiteY64" fmla="*/ 3300 h 4350"/>
              <a:gd name="connsiteX65" fmla="*/ 4621 w 5183"/>
              <a:gd name="connsiteY65" fmla="*/ 3300 h 4350"/>
              <a:gd name="connsiteX66" fmla="*/ 4679 w 5183"/>
              <a:gd name="connsiteY66" fmla="*/ 3203 h 4350"/>
              <a:gd name="connsiteX67" fmla="*/ 4733 w 5183"/>
              <a:gd name="connsiteY67" fmla="*/ 3107 h 4350"/>
              <a:gd name="connsiteX68" fmla="*/ 4784 w 5183"/>
              <a:gd name="connsiteY68" fmla="*/ 3014 h 4350"/>
              <a:gd name="connsiteX69" fmla="*/ 4830 w 5183"/>
              <a:gd name="connsiteY69" fmla="*/ 2923 h 4350"/>
              <a:gd name="connsiteX70" fmla="*/ 4875 w 5183"/>
              <a:gd name="connsiteY70" fmla="*/ 2835 h 4350"/>
              <a:gd name="connsiteX71" fmla="*/ 4916 w 5183"/>
              <a:gd name="connsiteY71" fmla="*/ 2748 h 4350"/>
              <a:gd name="connsiteX72" fmla="*/ 4952 w 5183"/>
              <a:gd name="connsiteY72" fmla="*/ 2666 h 4350"/>
              <a:gd name="connsiteX73" fmla="*/ 4986 w 5183"/>
              <a:gd name="connsiteY73" fmla="*/ 2586 h 4350"/>
              <a:gd name="connsiteX74" fmla="*/ 5017 w 5183"/>
              <a:gd name="connsiteY74" fmla="*/ 2512 h 4350"/>
              <a:gd name="connsiteX75" fmla="*/ 5044 w 5183"/>
              <a:gd name="connsiteY75" fmla="*/ 2440 h 4350"/>
              <a:gd name="connsiteX76" fmla="*/ 5070 w 5183"/>
              <a:gd name="connsiteY76" fmla="*/ 2372 h 4350"/>
              <a:gd name="connsiteX77" fmla="*/ 5092 w 5183"/>
              <a:gd name="connsiteY77" fmla="*/ 2310 h 4350"/>
              <a:gd name="connsiteX78" fmla="*/ 5128 w 5183"/>
              <a:gd name="connsiteY78" fmla="*/ 2199 h 4350"/>
              <a:gd name="connsiteX79" fmla="*/ 5155 w 5183"/>
              <a:gd name="connsiteY79" fmla="*/ 2109 h 4350"/>
              <a:gd name="connsiteX80" fmla="*/ 5183 w 5183"/>
              <a:gd name="connsiteY80" fmla="*/ 0 h 4350"/>
              <a:gd name="connsiteX0" fmla="*/ 5191 w 5191"/>
              <a:gd name="connsiteY0" fmla="*/ 0 h 4286"/>
              <a:gd name="connsiteX1" fmla="*/ 3044 w 5191"/>
              <a:gd name="connsiteY1" fmla="*/ 756 h 4286"/>
              <a:gd name="connsiteX2" fmla="*/ 3044 w 5191"/>
              <a:gd name="connsiteY2" fmla="*/ 756 h 4286"/>
              <a:gd name="connsiteX3" fmla="*/ 2997 w 5191"/>
              <a:gd name="connsiteY3" fmla="*/ 777 h 4286"/>
              <a:gd name="connsiteX4" fmla="*/ 2997 w 5191"/>
              <a:gd name="connsiteY4" fmla="*/ 777 h 4286"/>
              <a:gd name="connsiteX5" fmla="*/ 2878 w 5191"/>
              <a:gd name="connsiteY5" fmla="*/ 831 h 4286"/>
              <a:gd name="connsiteX6" fmla="*/ 2760 w 5191"/>
              <a:gd name="connsiteY6" fmla="*/ 887 h 4286"/>
              <a:gd name="connsiteX7" fmla="*/ 2642 w 5191"/>
              <a:gd name="connsiteY7" fmla="*/ 944 h 4286"/>
              <a:gd name="connsiteX8" fmla="*/ 2525 w 5191"/>
              <a:gd name="connsiteY8" fmla="*/ 1006 h 4286"/>
              <a:gd name="connsiteX9" fmla="*/ 2407 w 5191"/>
              <a:gd name="connsiteY9" fmla="*/ 1068 h 4286"/>
              <a:gd name="connsiteX10" fmla="*/ 2292 w 5191"/>
              <a:gd name="connsiteY10" fmla="*/ 1133 h 4286"/>
              <a:gd name="connsiteX11" fmla="*/ 2175 w 5191"/>
              <a:gd name="connsiteY11" fmla="*/ 1199 h 4286"/>
              <a:gd name="connsiteX12" fmla="*/ 2062 w 5191"/>
              <a:gd name="connsiteY12" fmla="*/ 1267 h 4286"/>
              <a:gd name="connsiteX13" fmla="*/ 1949 w 5191"/>
              <a:gd name="connsiteY13" fmla="*/ 1338 h 4286"/>
              <a:gd name="connsiteX14" fmla="*/ 1837 w 5191"/>
              <a:gd name="connsiteY14" fmla="*/ 1409 h 4286"/>
              <a:gd name="connsiteX15" fmla="*/ 1728 w 5191"/>
              <a:gd name="connsiteY15" fmla="*/ 1483 h 4286"/>
              <a:gd name="connsiteX16" fmla="*/ 1622 w 5191"/>
              <a:gd name="connsiteY16" fmla="*/ 1558 h 4286"/>
              <a:gd name="connsiteX17" fmla="*/ 1517 w 5191"/>
              <a:gd name="connsiteY17" fmla="*/ 1634 h 4286"/>
              <a:gd name="connsiteX18" fmla="*/ 1415 w 5191"/>
              <a:gd name="connsiteY18" fmla="*/ 1712 h 4286"/>
              <a:gd name="connsiteX19" fmla="*/ 1315 w 5191"/>
              <a:gd name="connsiteY19" fmla="*/ 1792 h 4286"/>
              <a:gd name="connsiteX20" fmla="*/ 1219 w 5191"/>
              <a:gd name="connsiteY20" fmla="*/ 1872 h 4286"/>
              <a:gd name="connsiteX21" fmla="*/ 1219 w 5191"/>
              <a:gd name="connsiteY21" fmla="*/ 1872 h 4286"/>
              <a:gd name="connsiteX22" fmla="*/ 1110 w 5191"/>
              <a:gd name="connsiteY22" fmla="*/ 1969 h 4286"/>
              <a:gd name="connsiteX23" fmla="*/ 1006 w 5191"/>
              <a:gd name="connsiteY23" fmla="*/ 2065 h 4286"/>
              <a:gd name="connsiteX24" fmla="*/ 905 w 5191"/>
              <a:gd name="connsiteY24" fmla="*/ 2160 h 4286"/>
              <a:gd name="connsiteX25" fmla="*/ 811 w 5191"/>
              <a:gd name="connsiteY25" fmla="*/ 2256 h 4286"/>
              <a:gd name="connsiteX26" fmla="*/ 721 w 5191"/>
              <a:gd name="connsiteY26" fmla="*/ 2353 h 4286"/>
              <a:gd name="connsiteX27" fmla="*/ 635 w 5191"/>
              <a:gd name="connsiteY27" fmla="*/ 2448 h 4286"/>
              <a:gd name="connsiteX28" fmla="*/ 554 w 5191"/>
              <a:gd name="connsiteY28" fmla="*/ 2543 h 4286"/>
              <a:gd name="connsiteX29" fmla="*/ 476 w 5191"/>
              <a:gd name="connsiteY29" fmla="*/ 2638 h 4286"/>
              <a:gd name="connsiteX30" fmla="*/ 404 w 5191"/>
              <a:gd name="connsiteY30" fmla="*/ 2730 h 4286"/>
              <a:gd name="connsiteX31" fmla="*/ 334 w 5191"/>
              <a:gd name="connsiteY31" fmla="*/ 2823 h 4286"/>
              <a:gd name="connsiteX32" fmla="*/ 270 w 5191"/>
              <a:gd name="connsiteY32" fmla="*/ 2914 h 4286"/>
              <a:gd name="connsiteX33" fmla="*/ 208 w 5191"/>
              <a:gd name="connsiteY33" fmla="*/ 3004 h 4286"/>
              <a:gd name="connsiteX34" fmla="*/ 151 w 5191"/>
              <a:gd name="connsiteY34" fmla="*/ 3094 h 4286"/>
              <a:gd name="connsiteX35" fmla="*/ 98 w 5191"/>
              <a:gd name="connsiteY35" fmla="*/ 3181 h 4286"/>
              <a:gd name="connsiteX36" fmla="*/ 47 w 5191"/>
              <a:gd name="connsiteY36" fmla="*/ 3266 h 4286"/>
              <a:gd name="connsiteX37" fmla="*/ 0 w 5191"/>
              <a:gd name="connsiteY37" fmla="*/ 3350 h 4286"/>
              <a:gd name="connsiteX38" fmla="*/ 0 w 5191"/>
              <a:gd name="connsiteY38" fmla="*/ 3350 h 4286"/>
              <a:gd name="connsiteX39" fmla="*/ 45 w 5191"/>
              <a:gd name="connsiteY39" fmla="*/ 3469 h 4286"/>
              <a:gd name="connsiteX40" fmla="*/ 93 w 5191"/>
              <a:gd name="connsiteY40" fmla="*/ 3590 h 4286"/>
              <a:gd name="connsiteX41" fmla="*/ 142 w 5191"/>
              <a:gd name="connsiteY41" fmla="*/ 3710 h 4286"/>
              <a:gd name="connsiteX42" fmla="*/ 193 w 5191"/>
              <a:gd name="connsiteY42" fmla="*/ 3828 h 4286"/>
              <a:gd name="connsiteX43" fmla="*/ 247 w 5191"/>
              <a:gd name="connsiteY43" fmla="*/ 3945 h 4286"/>
              <a:gd name="connsiteX44" fmla="*/ 303 w 5191"/>
              <a:gd name="connsiteY44" fmla="*/ 4062 h 4286"/>
              <a:gd name="connsiteX45" fmla="*/ 359 w 5191"/>
              <a:gd name="connsiteY45" fmla="*/ 4175 h 4286"/>
              <a:gd name="connsiteX46" fmla="*/ 419 w 5191"/>
              <a:gd name="connsiteY46" fmla="*/ 4286 h 4286"/>
              <a:gd name="connsiteX47" fmla="*/ 3761 w 5191"/>
              <a:gd name="connsiteY47" fmla="*/ 4286 h 4286"/>
              <a:gd name="connsiteX48" fmla="*/ 3761 w 5191"/>
              <a:gd name="connsiteY48" fmla="*/ 4286 h 4286"/>
              <a:gd name="connsiteX49" fmla="*/ 3833 w 5191"/>
              <a:gd name="connsiteY49" fmla="*/ 4216 h 4286"/>
              <a:gd name="connsiteX50" fmla="*/ 3901 w 5191"/>
              <a:gd name="connsiteY50" fmla="*/ 4147 h 4286"/>
              <a:gd name="connsiteX51" fmla="*/ 3967 w 5191"/>
              <a:gd name="connsiteY51" fmla="*/ 4078 h 4286"/>
              <a:gd name="connsiteX52" fmla="*/ 4030 w 5191"/>
              <a:gd name="connsiteY52" fmla="*/ 4011 h 4286"/>
              <a:gd name="connsiteX53" fmla="*/ 4090 w 5191"/>
              <a:gd name="connsiteY53" fmla="*/ 3943 h 4286"/>
              <a:gd name="connsiteX54" fmla="*/ 4148 w 5191"/>
              <a:gd name="connsiteY54" fmla="*/ 3878 h 4286"/>
              <a:gd name="connsiteX55" fmla="*/ 4205 w 5191"/>
              <a:gd name="connsiteY55" fmla="*/ 3812 h 4286"/>
              <a:gd name="connsiteX56" fmla="*/ 4257 w 5191"/>
              <a:gd name="connsiteY56" fmla="*/ 3747 h 4286"/>
              <a:gd name="connsiteX57" fmla="*/ 4310 w 5191"/>
              <a:gd name="connsiteY57" fmla="*/ 3683 h 4286"/>
              <a:gd name="connsiteX58" fmla="*/ 4359 w 5191"/>
              <a:gd name="connsiteY58" fmla="*/ 3619 h 4286"/>
              <a:gd name="connsiteX59" fmla="*/ 4407 w 5191"/>
              <a:gd name="connsiteY59" fmla="*/ 3555 h 4286"/>
              <a:gd name="connsiteX60" fmla="*/ 4452 w 5191"/>
              <a:gd name="connsiteY60" fmla="*/ 3492 h 4286"/>
              <a:gd name="connsiteX61" fmla="*/ 4497 w 5191"/>
              <a:gd name="connsiteY61" fmla="*/ 3427 h 4286"/>
              <a:gd name="connsiteX62" fmla="*/ 4539 w 5191"/>
              <a:gd name="connsiteY62" fmla="*/ 3365 h 4286"/>
              <a:gd name="connsiteX63" fmla="*/ 4581 w 5191"/>
              <a:gd name="connsiteY63" fmla="*/ 3300 h 4286"/>
              <a:gd name="connsiteX64" fmla="*/ 4621 w 5191"/>
              <a:gd name="connsiteY64" fmla="*/ 3236 h 4286"/>
              <a:gd name="connsiteX65" fmla="*/ 4621 w 5191"/>
              <a:gd name="connsiteY65" fmla="*/ 3236 h 4286"/>
              <a:gd name="connsiteX66" fmla="*/ 4679 w 5191"/>
              <a:gd name="connsiteY66" fmla="*/ 3139 h 4286"/>
              <a:gd name="connsiteX67" fmla="*/ 4733 w 5191"/>
              <a:gd name="connsiteY67" fmla="*/ 3043 h 4286"/>
              <a:gd name="connsiteX68" fmla="*/ 4784 w 5191"/>
              <a:gd name="connsiteY68" fmla="*/ 2950 h 4286"/>
              <a:gd name="connsiteX69" fmla="*/ 4830 w 5191"/>
              <a:gd name="connsiteY69" fmla="*/ 2859 h 4286"/>
              <a:gd name="connsiteX70" fmla="*/ 4875 w 5191"/>
              <a:gd name="connsiteY70" fmla="*/ 2771 h 4286"/>
              <a:gd name="connsiteX71" fmla="*/ 4916 w 5191"/>
              <a:gd name="connsiteY71" fmla="*/ 2684 h 4286"/>
              <a:gd name="connsiteX72" fmla="*/ 4952 w 5191"/>
              <a:gd name="connsiteY72" fmla="*/ 2602 h 4286"/>
              <a:gd name="connsiteX73" fmla="*/ 4986 w 5191"/>
              <a:gd name="connsiteY73" fmla="*/ 2522 h 4286"/>
              <a:gd name="connsiteX74" fmla="*/ 5017 w 5191"/>
              <a:gd name="connsiteY74" fmla="*/ 2448 h 4286"/>
              <a:gd name="connsiteX75" fmla="*/ 5044 w 5191"/>
              <a:gd name="connsiteY75" fmla="*/ 2376 h 4286"/>
              <a:gd name="connsiteX76" fmla="*/ 5070 w 5191"/>
              <a:gd name="connsiteY76" fmla="*/ 2308 h 4286"/>
              <a:gd name="connsiteX77" fmla="*/ 5092 w 5191"/>
              <a:gd name="connsiteY77" fmla="*/ 2246 h 4286"/>
              <a:gd name="connsiteX78" fmla="*/ 5128 w 5191"/>
              <a:gd name="connsiteY78" fmla="*/ 2135 h 4286"/>
              <a:gd name="connsiteX79" fmla="*/ 5155 w 5191"/>
              <a:gd name="connsiteY79" fmla="*/ 2045 h 4286"/>
              <a:gd name="connsiteX80" fmla="*/ 5191 w 5191"/>
              <a:gd name="connsiteY80" fmla="*/ 0 h 4286"/>
              <a:gd name="connsiteX0" fmla="*/ 5191 w 5191"/>
              <a:gd name="connsiteY0" fmla="*/ 0 h 4294"/>
              <a:gd name="connsiteX1" fmla="*/ 3044 w 5191"/>
              <a:gd name="connsiteY1" fmla="*/ 764 h 4294"/>
              <a:gd name="connsiteX2" fmla="*/ 3044 w 5191"/>
              <a:gd name="connsiteY2" fmla="*/ 764 h 4294"/>
              <a:gd name="connsiteX3" fmla="*/ 2997 w 5191"/>
              <a:gd name="connsiteY3" fmla="*/ 785 h 4294"/>
              <a:gd name="connsiteX4" fmla="*/ 2997 w 5191"/>
              <a:gd name="connsiteY4" fmla="*/ 785 h 4294"/>
              <a:gd name="connsiteX5" fmla="*/ 2878 w 5191"/>
              <a:gd name="connsiteY5" fmla="*/ 839 h 4294"/>
              <a:gd name="connsiteX6" fmla="*/ 2760 w 5191"/>
              <a:gd name="connsiteY6" fmla="*/ 895 h 4294"/>
              <a:gd name="connsiteX7" fmla="*/ 2642 w 5191"/>
              <a:gd name="connsiteY7" fmla="*/ 952 h 4294"/>
              <a:gd name="connsiteX8" fmla="*/ 2525 w 5191"/>
              <a:gd name="connsiteY8" fmla="*/ 1014 h 4294"/>
              <a:gd name="connsiteX9" fmla="*/ 2407 w 5191"/>
              <a:gd name="connsiteY9" fmla="*/ 1076 h 4294"/>
              <a:gd name="connsiteX10" fmla="*/ 2292 w 5191"/>
              <a:gd name="connsiteY10" fmla="*/ 1141 h 4294"/>
              <a:gd name="connsiteX11" fmla="*/ 2175 w 5191"/>
              <a:gd name="connsiteY11" fmla="*/ 1207 h 4294"/>
              <a:gd name="connsiteX12" fmla="*/ 2062 w 5191"/>
              <a:gd name="connsiteY12" fmla="*/ 1275 h 4294"/>
              <a:gd name="connsiteX13" fmla="*/ 1949 w 5191"/>
              <a:gd name="connsiteY13" fmla="*/ 1346 h 4294"/>
              <a:gd name="connsiteX14" fmla="*/ 1837 w 5191"/>
              <a:gd name="connsiteY14" fmla="*/ 1417 h 4294"/>
              <a:gd name="connsiteX15" fmla="*/ 1728 w 5191"/>
              <a:gd name="connsiteY15" fmla="*/ 1491 h 4294"/>
              <a:gd name="connsiteX16" fmla="*/ 1622 w 5191"/>
              <a:gd name="connsiteY16" fmla="*/ 1566 h 4294"/>
              <a:gd name="connsiteX17" fmla="*/ 1517 w 5191"/>
              <a:gd name="connsiteY17" fmla="*/ 1642 h 4294"/>
              <a:gd name="connsiteX18" fmla="*/ 1415 w 5191"/>
              <a:gd name="connsiteY18" fmla="*/ 1720 h 4294"/>
              <a:gd name="connsiteX19" fmla="*/ 1315 w 5191"/>
              <a:gd name="connsiteY19" fmla="*/ 1800 h 4294"/>
              <a:gd name="connsiteX20" fmla="*/ 1219 w 5191"/>
              <a:gd name="connsiteY20" fmla="*/ 1880 h 4294"/>
              <a:gd name="connsiteX21" fmla="*/ 1219 w 5191"/>
              <a:gd name="connsiteY21" fmla="*/ 1880 h 4294"/>
              <a:gd name="connsiteX22" fmla="*/ 1110 w 5191"/>
              <a:gd name="connsiteY22" fmla="*/ 1977 h 4294"/>
              <a:gd name="connsiteX23" fmla="*/ 1006 w 5191"/>
              <a:gd name="connsiteY23" fmla="*/ 2073 h 4294"/>
              <a:gd name="connsiteX24" fmla="*/ 905 w 5191"/>
              <a:gd name="connsiteY24" fmla="*/ 2168 h 4294"/>
              <a:gd name="connsiteX25" fmla="*/ 811 w 5191"/>
              <a:gd name="connsiteY25" fmla="*/ 2264 h 4294"/>
              <a:gd name="connsiteX26" fmla="*/ 721 w 5191"/>
              <a:gd name="connsiteY26" fmla="*/ 2361 h 4294"/>
              <a:gd name="connsiteX27" fmla="*/ 635 w 5191"/>
              <a:gd name="connsiteY27" fmla="*/ 2456 h 4294"/>
              <a:gd name="connsiteX28" fmla="*/ 554 w 5191"/>
              <a:gd name="connsiteY28" fmla="*/ 2551 h 4294"/>
              <a:gd name="connsiteX29" fmla="*/ 476 w 5191"/>
              <a:gd name="connsiteY29" fmla="*/ 2646 h 4294"/>
              <a:gd name="connsiteX30" fmla="*/ 404 w 5191"/>
              <a:gd name="connsiteY30" fmla="*/ 2738 h 4294"/>
              <a:gd name="connsiteX31" fmla="*/ 334 w 5191"/>
              <a:gd name="connsiteY31" fmla="*/ 2831 h 4294"/>
              <a:gd name="connsiteX32" fmla="*/ 270 w 5191"/>
              <a:gd name="connsiteY32" fmla="*/ 2922 h 4294"/>
              <a:gd name="connsiteX33" fmla="*/ 208 w 5191"/>
              <a:gd name="connsiteY33" fmla="*/ 3012 h 4294"/>
              <a:gd name="connsiteX34" fmla="*/ 151 w 5191"/>
              <a:gd name="connsiteY34" fmla="*/ 3102 h 4294"/>
              <a:gd name="connsiteX35" fmla="*/ 98 w 5191"/>
              <a:gd name="connsiteY35" fmla="*/ 3189 h 4294"/>
              <a:gd name="connsiteX36" fmla="*/ 47 w 5191"/>
              <a:gd name="connsiteY36" fmla="*/ 3274 h 4294"/>
              <a:gd name="connsiteX37" fmla="*/ 0 w 5191"/>
              <a:gd name="connsiteY37" fmla="*/ 3358 h 4294"/>
              <a:gd name="connsiteX38" fmla="*/ 0 w 5191"/>
              <a:gd name="connsiteY38" fmla="*/ 3358 h 4294"/>
              <a:gd name="connsiteX39" fmla="*/ 45 w 5191"/>
              <a:gd name="connsiteY39" fmla="*/ 3477 h 4294"/>
              <a:gd name="connsiteX40" fmla="*/ 93 w 5191"/>
              <a:gd name="connsiteY40" fmla="*/ 3598 h 4294"/>
              <a:gd name="connsiteX41" fmla="*/ 142 w 5191"/>
              <a:gd name="connsiteY41" fmla="*/ 3718 h 4294"/>
              <a:gd name="connsiteX42" fmla="*/ 193 w 5191"/>
              <a:gd name="connsiteY42" fmla="*/ 3836 h 4294"/>
              <a:gd name="connsiteX43" fmla="*/ 247 w 5191"/>
              <a:gd name="connsiteY43" fmla="*/ 3953 h 4294"/>
              <a:gd name="connsiteX44" fmla="*/ 303 w 5191"/>
              <a:gd name="connsiteY44" fmla="*/ 4070 h 4294"/>
              <a:gd name="connsiteX45" fmla="*/ 359 w 5191"/>
              <a:gd name="connsiteY45" fmla="*/ 4183 h 4294"/>
              <a:gd name="connsiteX46" fmla="*/ 419 w 5191"/>
              <a:gd name="connsiteY46" fmla="*/ 4294 h 4294"/>
              <a:gd name="connsiteX47" fmla="*/ 3761 w 5191"/>
              <a:gd name="connsiteY47" fmla="*/ 4294 h 4294"/>
              <a:gd name="connsiteX48" fmla="*/ 3761 w 5191"/>
              <a:gd name="connsiteY48" fmla="*/ 4294 h 4294"/>
              <a:gd name="connsiteX49" fmla="*/ 3833 w 5191"/>
              <a:gd name="connsiteY49" fmla="*/ 4224 h 4294"/>
              <a:gd name="connsiteX50" fmla="*/ 3901 w 5191"/>
              <a:gd name="connsiteY50" fmla="*/ 4155 h 4294"/>
              <a:gd name="connsiteX51" fmla="*/ 3967 w 5191"/>
              <a:gd name="connsiteY51" fmla="*/ 4086 h 4294"/>
              <a:gd name="connsiteX52" fmla="*/ 4030 w 5191"/>
              <a:gd name="connsiteY52" fmla="*/ 4019 h 4294"/>
              <a:gd name="connsiteX53" fmla="*/ 4090 w 5191"/>
              <a:gd name="connsiteY53" fmla="*/ 3951 h 4294"/>
              <a:gd name="connsiteX54" fmla="*/ 4148 w 5191"/>
              <a:gd name="connsiteY54" fmla="*/ 3886 h 4294"/>
              <a:gd name="connsiteX55" fmla="*/ 4205 w 5191"/>
              <a:gd name="connsiteY55" fmla="*/ 3820 h 4294"/>
              <a:gd name="connsiteX56" fmla="*/ 4257 w 5191"/>
              <a:gd name="connsiteY56" fmla="*/ 3755 h 4294"/>
              <a:gd name="connsiteX57" fmla="*/ 4310 w 5191"/>
              <a:gd name="connsiteY57" fmla="*/ 3691 h 4294"/>
              <a:gd name="connsiteX58" fmla="*/ 4359 w 5191"/>
              <a:gd name="connsiteY58" fmla="*/ 3627 h 4294"/>
              <a:gd name="connsiteX59" fmla="*/ 4407 w 5191"/>
              <a:gd name="connsiteY59" fmla="*/ 3563 h 4294"/>
              <a:gd name="connsiteX60" fmla="*/ 4452 w 5191"/>
              <a:gd name="connsiteY60" fmla="*/ 3500 h 4294"/>
              <a:gd name="connsiteX61" fmla="*/ 4497 w 5191"/>
              <a:gd name="connsiteY61" fmla="*/ 3435 h 4294"/>
              <a:gd name="connsiteX62" fmla="*/ 4539 w 5191"/>
              <a:gd name="connsiteY62" fmla="*/ 3373 h 4294"/>
              <a:gd name="connsiteX63" fmla="*/ 4581 w 5191"/>
              <a:gd name="connsiteY63" fmla="*/ 3308 h 4294"/>
              <a:gd name="connsiteX64" fmla="*/ 4621 w 5191"/>
              <a:gd name="connsiteY64" fmla="*/ 3244 h 4294"/>
              <a:gd name="connsiteX65" fmla="*/ 4621 w 5191"/>
              <a:gd name="connsiteY65" fmla="*/ 3244 h 4294"/>
              <a:gd name="connsiteX66" fmla="*/ 4679 w 5191"/>
              <a:gd name="connsiteY66" fmla="*/ 3147 h 4294"/>
              <a:gd name="connsiteX67" fmla="*/ 4733 w 5191"/>
              <a:gd name="connsiteY67" fmla="*/ 3051 h 4294"/>
              <a:gd name="connsiteX68" fmla="*/ 4784 w 5191"/>
              <a:gd name="connsiteY68" fmla="*/ 2958 h 4294"/>
              <a:gd name="connsiteX69" fmla="*/ 4830 w 5191"/>
              <a:gd name="connsiteY69" fmla="*/ 2867 h 4294"/>
              <a:gd name="connsiteX70" fmla="*/ 4875 w 5191"/>
              <a:gd name="connsiteY70" fmla="*/ 2779 h 4294"/>
              <a:gd name="connsiteX71" fmla="*/ 4916 w 5191"/>
              <a:gd name="connsiteY71" fmla="*/ 2692 h 4294"/>
              <a:gd name="connsiteX72" fmla="*/ 4952 w 5191"/>
              <a:gd name="connsiteY72" fmla="*/ 2610 h 4294"/>
              <a:gd name="connsiteX73" fmla="*/ 4986 w 5191"/>
              <a:gd name="connsiteY73" fmla="*/ 2530 h 4294"/>
              <a:gd name="connsiteX74" fmla="*/ 5017 w 5191"/>
              <a:gd name="connsiteY74" fmla="*/ 2456 h 4294"/>
              <a:gd name="connsiteX75" fmla="*/ 5044 w 5191"/>
              <a:gd name="connsiteY75" fmla="*/ 2384 h 4294"/>
              <a:gd name="connsiteX76" fmla="*/ 5070 w 5191"/>
              <a:gd name="connsiteY76" fmla="*/ 2316 h 4294"/>
              <a:gd name="connsiteX77" fmla="*/ 5092 w 5191"/>
              <a:gd name="connsiteY77" fmla="*/ 2254 h 4294"/>
              <a:gd name="connsiteX78" fmla="*/ 5128 w 5191"/>
              <a:gd name="connsiteY78" fmla="*/ 2143 h 4294"/>
              <a:gd name="connsiteX79" fmla="*/ 5155 w 5191"/>
              <a:gd name="connsiteY79" fmla="*/ 2053 h 4294"/>
              <a:gd name="connsiteX80" fmla="*/ 5191 w 5191"/>
              <a:gd name="connsiteY80" fmla="*/ 0 h 4294"/>
              <a:gd name="connsiteX0" fmla="*/ 5167 w 5167"/>
              <a:gd name="connsiteY0" fmla="*/ 0 h 4278"/>
              <a:gd name="connsiteX1" fmla="*/ 3044 w 5167"/>
              <a:gd name="connsiteY1" fmla="*/ 748 h 4278"/>
              <a:gd name="connsiteX2" fmla="*/ 3044 w 5167"/>
              <a:gd name="connsiteY2" fmla="*/ 748 h 4278"/>
              <a:gd name="connsiteX3" fmla="*/ 2997 w 5167"/>
              <a:gd name="connsiteY3" fmla="*/ 769 h 4278"/>
              <a:gd name="connsiteX4" fmla="*/ 2997 w 5167"/>
              <a:gd name="connsiteY4" fmla="*/ 769 h 4278"/>
              <a:gd name="connsiteX5" fmla="*/ 2878 w 5167"/>
              <a:gd name="connsiteY5" fmla="*/ 823 h 4278"/>
              <a:gd name="connsiteX6" fmla="*/ 2760 w 5167"/>
              <a:gd name="connsiteY6" fmla="*/ 879 h 4278"/>
              <a:gd name="connsiteX7" fmla="*/ 2642 w 5167"/>
              <a:gd name="connsiteY7" fmla="*/ 936 h 4278"/>
              <a:gd name="connsiteX8" fmla="*/ 2525 w 5167"/>
              <a:gd name="connsiteY8" fmla="*/ 998 h 4278"/>
              <a:gd name="connsiteX9" fmla="*/ 2407 w 5167"/>
              <a:gd name="connsiteY9" fmla="*/ 1060 h 4278"/>
              <a:gd name="connsiteX10" fmla="*/ 2292 w 5167"/>
              <a:gd name="connsiteY10" fmla="*/ 1125 h 4278"/>
              <a:gd name="connsiteX11" fmla="*/ 2175 w 5167"/>
              <a:gd name="connsiteY11" fmla="*/ 1191 h 4278"/>
              <a:gd name="connsiteX12" fmla="*/ 2062 w 5167"/>
              <a:gd name="connsiteY12" fmla="*/ 1259 h 4278"/>
              <a:gd name="connsiteX13" fmla="*/ 1949 w 5167"/>
              <a:gd name="connsiteY13" fmla="*/ 1330 h 4278"/>
              <a:gd name="connsiteX14" fmla="*/ 1837 w 5167"/>
              <a:gd name="connsiteY14" fmla="*/ 1401 h 4278"/>
              <a:gd name="connsiteX15" fmla="*/ 1728 w 5167"/>
              <a:gd name="connsiteY15" fmla="*/ 1475 h 4278"/>
              <a:gd name="connsiteX16" fmla="*/ 1622 w 5167"/>
              <a:gd name="connsiteY16" fmla="*/ 1550 h 4278"/>
              <a:gd name="connsiteX17" fmla="*/ 1517 w 5167"/>
              <a:gd name="connsiteY17" fmla="*/ 1626 h 4278"/>
              <a:gd name="connsiteX18" fmla="*/ 1415 w 5167"/>
              <a:gd name="connsiteY18" fmla="*/ 1704 h 4278"/>
              <a:gd name="connsiteX19" fmla="*/ 1315 w 5167"/>
              <a:gd name="connsiteY19" fmla="*/ 1784 h 4278"/>
              <a:gd name="connsiteX20" fmla="*/ 1219 w 5167"/>
              <a:gd name="connsiteY20" fmla="*/ 1864 h 4278"/>
              <a:gd name="connsiteX21" fmla="*/ 1219 w 5167"/>
              <a:gd name="connsiteY21" fmla="*/ 1864 h 4278"/>
              <a:gd name="connsiteX22" fmla="*/ 1110 w 5167"/>
              <a:gd name="connsiteY22" fmla="*/ 1961 h 4278"/>
              <a:gd name="connsiteX23" fmla="*/ 1006 w 5167"/>
              <a:gd name="connsiteY23" fmla="*/ 2057 h 4278"/>
              <a:gd name="connsiteX24" fmla="*/ 905 w 5167"/>
              <a:gd name="connsiteY24" fmla="*/ 2152 h 4278"/>
              <a:gd name="connsiteX25" fmla="*/ 811 w 5167"/>
              <a:gd name="connsiteY25" fmla="*/ 2248 h 4278"/>
              <a:gd name="connsiteX26" fmla="*/ 721 w 5167"/>
              <a:gd name="connsiteY26" fmla="*/ 2345 h 4278"/>
              <a:gd name="connsiteX27" fmla="*/ 635 w 5167"/>
              <a:gd name="connsiteY27" fmla="*/ 2440 h 4278"/>
              <a:gd name="connsiteX28" fmla="*/ 554 w 5167"/>
              <a:gd name="connsiteY28" fmla="*/ 2535 h 4278"/>
              <a:gd name="connsiteX29" fmla="*/ 476 w 5167"/>
              <a:gd name="connsiteY29" fmla="*/ 2630 h 4278"/>
              <a:gd name="connsiteX30" fmla="*/ 404 w 5167"/>
              <a:gd name="connsiteY30" fmla="*/ 2722 h 4278"/>
              <a:gd name="connsiteX31" fmla="*/ 334 w 5167"/>
              <a:gd name="connsiteY31" fmla="*/ 2815 h 4278"/>
              <a:gd name="connsiteX32" fmla="*/ 270 w 5167"/>
              <a:gd name="connsiteY32" fmla="*/ 2906 h 4278"/>
              <a:gd name="connsiteX33" fmla="*/ 208 w 5167"/>
              <a:gd name="connsiteY33" fmla="*/ 2996 h 4278"/>
              <a:gd name="connsiteX34" fmla="*/ 151 w 5167"/>
              <a:gd name="connsiteY34" fmla="*/ 3086 h 4278"/>
              <a:gd name="connsiteX35" fmla="*/ 98 w 5167"/>
              <a:gd name="connsiteY35" fmla="*/ 3173 h 4278"/>
              <a:gd name="connsiteX36" fmla="*/ 47 w 5167"/>
              <a:gd name="connsiteY36" fmla="*/ 3258 h 4278"/>
              <a:gd name="connsiteX37" fmla="*/ 0 w 5167"/>
              <a:gd name="connsiteY37" fmla="*/ 3342 h 4278"/>
              <a:gd name="connsiteX38" fmla="*/ 0 w 5167"/>
              <a:gd name="connsiteY38" fmla="*/ 3342 h 4278"/>
              <a:gd name="connsiteX39" fmla="*/ 45 w 5167"/>
              <a:gd name="connsiteY39" fmla="*/ 3461 h 4278"/>
              <a:gd name="connsiteX40" fmla="*/ 93 w 5167"/>
              <a:gd name="connsiteY40" fmla="*/ 3582 h 4278"/>
              <a:gd name="connsiteX41" fmla="*/ 142 w 5167"/>
              <a:gd name="connsiteY41" fmla="*/ 3702 h 4278"/>
              <a:gd name="connsiteX42" fmla="*/ 193 w 5167"/>
              <a:gd name="connsiteY42" fmla="*/ 3820 h 4278"/>
              <a:gd name="connsiteX43" fmla="*/ 247 w 5167"/>
              <a:gd name="connsiteY43" fmla="*/ 3937 h 4278"/>
              <a:gd name="connsiteX44" fmla="*/ 303 w 5167"/>
              <a:gd name="connsiteY44" fmla="*/ 4054 h 4278"/>
              <a:gd name="connsiteX45" fmla="*/ 359 w 5167"/>
              <a:gd name="connsiteY45" fmla="*/ 4167 h 4278"/>
              <a:gd name="connsiteX46" fmla="*/ 419 w 5167"/>
              <a:gd name="connsiteY46" fmla="*/ 4278 h 4278"/>
              <a:gd name="connsiteX47" fmla="*/ 3761 w 5167"/>
              <a:gd name="connsiteY47" fmla="*/ 4278 h 4278"/>
              <a:gd name="connsiteX48" fmla="*/ 3761 w 5167"/>
              <a:gd name="connsiteY48" fmla="*/ 4278 h 4278"/>
              <a:gd name="connsiteX49" fmla="*/ 3833 w 5167"/>
              <a:gd name="connsiteY49" fmla="*/ 4208 h 4278"/>
              <a:gd name="connsiteX50" fmla="*/ 3901 w 5167"/>
              <a:gd name="connsiteY50" fmla="*/ 4139 h 4278"/>
              <a:gd name="connsiteX51" fmla="*/ 3967 w 5167"/>
              <a:gd name="connsiteY51" fmla="*/ 4070 h 4278"/>
              <a:gd name="connsiteX52" fmla="*/ 4030 w 5167"/>
              <a:gd name="connsiteY52" fmla="*/ 4003 h 4278"/>
              <a:gd name="connsiteX53" fmla="*/ 4090 w 5167"/>
              <a:gd name="connsiteY53" fmla="*/ 3935 h 4278"/>
              <a:gd name="connsiteX54" fmla="*/ 4148 w 5167"/>
              <a:gd name="connsiteY54" fmla="*/ 3870 h 4278"/>
              <a:gd name="connsiteX55" fmla="*/ 4205 w 5167"/>
              <a:gd name="connsiteY55" fmla="*/ 3804 h 4278"/>
              <a:gd name="connsiteX56" fmla="*/ 4257 w 5167"/>
              <a:gd name="connsiteY56" fmla="*/ 3739 h 4278"/>
              <a:gd name="connsiteX57" fmla="*/ 4310 w 5167"/>
              <a:gd name="connsiteY57" fmla="*/ 3675 h 4278"/>
              <a:gd name="connsiteX58" fmla="*/ 4359 w 5167"/>
              <a:gd name="connsiteY58" fmla="*/ 3611 h 4278"/>
              <a:gd name="connsiteX59" fmla="*/ 4407 w 5167"/>
              <a:gd name="connsiteY59" fmla="*/ 3547 h 4278"/>
              <a:gd name="connsiteX60" fmla="*/ 4452 w 5167"/>
              <a:gd name="connsiteY60" fmla="*/ 3484 h 4278"/>
              <a:gd name="connsiteX61" fmla="*/ 4497 w 5167"/>
              <a:gd name="connsiteY61" fmla="*/ 3419 h 4278"/>
              <a:gd name="connsiteX62" fmla="*/ 4539 w 5167"/>
              <a:gd name="connsiteY62" fmla="*/ 3357 h 4278"/>
              <a:gd name="connsiteX63" fmla="*/ 4581 w 5167"/>
              <a:gd name="connsiteY63" fmla="*/ 3292 h 4278"/>
              <a:gd name="connsiteX64" fmla="*/ 4621 w 5167"/>
              <a:gd name="connsiteY64" fmla="*/ 3228 h 4278"/>
              <a:gd name="connsiteX65" fmla="*/ 4621 w 5167"/>
              <a:gd name="connsiteY65" fmla="*/ 3228 h 4278"/>
              <a:gd name="connsiteX66" fmla="*/ 4679 w 5167"/>
              <a:gd name="connsiteY66" fmla="*/ 3131 h 4278"/>
              <a:gd name="connsiteX67" fmla="*/ 4733 w 5167"/>
              <a:gd name="connsiteY67" fmla="*/ 3035 h 4278"/>
              <a:gd name="connsiteX68" fmla="*/ 4784 w 5167"/>
              <a:gd name="connsiteY68" fmla="*/ 2942 h 4278"/>
              <a:gd name="connsiteX69" fmla="*/ 4830 w 5167"/>
              <a:gd name="connsiteY69" fmla="*/ 2851 h 4278"/>
              <a:gd name="connsiteX70" fmla="*/ 4875 w 5167"/>
              <a:gd name="connsiteY70" fmla="*/ 2763 h 4278"/>
              <a:gd name="connsiteX71" fmla="*/ 4916 w 5167"/>
              <a:gd name="connsiteY71" fmla="*/ 2676 h 4278"/>
              <a:gd name="connsiteX72" fmla="*/ 4952 w 5167"/>
              <a:gd name="connsiteY72" fmla="*/ 2594 h 4278"/>
              <a:gd name="connsiteX73" fmla="*/ 4986 w 5167"/>
              <a:gd name="connsiteY73" fmla="*/ 2514 h 4278"/>
              <a:gd name="connsiteX74" fmla="*/ 5017 w 5167"/>
              <a:gd name="connsiteY74" fmla="*/ 2440 h 4278"/>
              <a:gd name="connsiteX75" fmla="*/ 5044 w 5167"/>
              <a:gd name="connsiteY75" fmla="*/ 2368 h 4278"/>
              <a:gd name="connsiteX76" fmla="*/ 5070 w 5167"/>
              <a:gd name="connsiteY76" fmla="*/ 2300 h 4278"/>
              <a:gd name="connsiteX77" fmla="*/ 5092 w 5167"/>
              <a:gd name="connsiteY77" fmla="*/ 2238 h 4278"/>
              <a:gd name="connsiteX78" fmla="*/ 5128 w 5167"/>
              <a:gd name="connsiteY78" fmla="*/ 2127 h 4278"/>
              <a:gd name="connsiteX79" fmla="*/ 5155 w 5167"/>
              <a:gd name="connsiteY79" fmla="*/ 2037 h 4278"/>
              <a:gd name="connsiteX80" fmla="*/ 5167 w 5167"/>
              <a:gd name="connsiteY80" fmla="*/ 0 h 4278"/>
              <a:gd name="connsiteX0" fmla="*/ 5167 w 5167"/>
              <a:gd name="connsiteY0" fmla="*/ 0 h 4294"/>
              <a:gd name="connsiteX1" fmla="*/ 3044 w 5167"/>
              <a:gd name="connsiteY1" fmla="*/ 764 h 4294"/>
              <a:gd name="connsiteX2" fmla="*/ 3044 w 5167"/>
              <a:gd name="connsiteY2" fmla="*/ 764 h 4294"/>
              <a:gd name="connsiteX3" fmla="*/ 2997 w 5167"/>
              <a:gd name="connsiteY3" fmla="*/ 785 h 4294"/>
              <a:gd name="connsiteX4" fmla="*/ 2997 w 5167"/>
              <a:gd name="connsiteY4" fmla="*/ 785 h 4294"/>
              <a:gd name="connsiteX5" fmla="*/ 2878 w 5167"/>
              <a:gd name="connsiteY5" fmla="*/ 839 h 4294"/>
              <a:gd name="connsiteX6" fmla="*/ 2760 w 5167"/>
              <a:gd name="connsiteY6" fmla="*/ 895 h 4294"/>
              <a:gd name="connsiteX7" fmla="*/ 2642 w 5167"/>
              <a:gd name="connsiteY7" fmla="*/ 952 h 4294"/>
              <a:gd name="connsiteX8" fmla="*/ 2525 w 5167"/>
              <a:gd name="connsiteY8" fmla="*/ 1014 h 4294"/>
              <a:gd name="connsiteX9" fmla="*/ 2407 w 5167"/>
              <a:gd name="connsiteY9" fmla="*/ 1076 h 4294"/>
              <a:gd name="connsiteX10" fmla="*/ 2292 w 5167"/>
              <a:gd name="connsiteY10" fmla="*/ 1141 h 4294"/>
              <a:gd name="connsiteX11" fmla="*/ 2175 w 5167"/>
              <a:gd name="connsiteY11" fmla="*/ 1207 h 4294"/>
              <a:gd name="connsiteX12" fmla="*/ 2062 w 5167"/>
              <a:gd name="connsiteY12" fmla="*/ 1275 h 4294"/>
              <a:gd name="connsiteX13" fmla="*/ 1949 w 5167"/>
              <a:gd name="connsiteY13" fmla="*/ 1346 h 4294"/>
              <a:gd name="connsiteX14" fmla="*/ 1837 w 5167"/>
              <a:gd name="connsiteY14" fmla="*/ 1417 h 4294"/>
              <a:gd name="connsiteX15" fmla="*/ 1728 w 5167"/>
              <a:gd name="connsiteY15" fmla="*/ 1491 h 4294"/>
              <a:gd name="connsiteX16" fmla="*/ 1622 w 5167"/>
              <a:gd name="connsiteY16" fmla="*/ 1566 h 4294"/>
              <a:gd name="connsiteX17" fmla="*/ 1517 w 5167"/>
              <a:gd name="connsiteY17" fmla="*/ 1642 h 4294"/>
              <a:gd name="connsiteX18" fmla="*/ 1415 w 5167"/>
              <a:gd name="connsiteY18" fmla="*/ 1720 h 4294"/>
              <a:gd name="connsiteX19" fmla="*/ 1315 w 5167"/>
              <a:gd name="connsiteY19" fmla="*/ 1800 h 4294"/>
              <a:gd name="connsiteX20" fmla="*/ 1219 w 5167"/>
              <a:gd name="connsiteY20" fmla="*/ 1880 h 4294"/>
              <a:gd name="connsiteX21" fmla="*/ 1219 w 5167"/>
              <a:gd name="connsiteY21" fmla="*/ 1880 h 4294"/>
              <a:gd name="connsiteX22" fmla="*/ 1110 w 5167"/>
              <a:gd name="connsiteY22" fmla="*/ 1977 h 4294"/>
              <a:gd name="connsiteX23" fmla="*/ 1006 w 5167"/>
              <a:gd name="connsiteY23" fmla="*/ 2073 h 4294"/>
              <a:gd name="connsiteX24" fmla="*/ 905 w 5167"/>
              <a:gd name="connsiteY24" fmla="*/ 2168 h 4294"/>
              <a:gd name="connsiteX25" fmla="*/ 811 w 5167"/>
              <a:gd name="connsiteY25" fmla="*/ 2264 h 4294"/>
              <a:gd name="connsiteX26" fmla="*/ 721 w 5167"/>
              <a:gd name="connsiteY26" fmla="*/ 2361 h 4294"/>
              <a:gd name="connsiteX27" fmla="*/ 635 w 5167"/>
              <a:gd name="connsiteY27" fmla="*/ 2456 h 4294"/>
              <a:gd name="connsiteX28" fmla="*/ 554 w 5167"/>
              <a:gd name="connsiteY28" fmla="*/ 2551 h 4294"/>
              <a:gd name="connsiteX29" fmla="*/ 476 w 5167"/>
              <a:gd name="connsiteY29" fmla="*/ 2646 h 4294"/>
              <a:gd name="connsiteX30" fmla="*/ 404 w 5167"/>
              <a:gd name="connsiteY30" fmla="*/ 2738 h 4294"/>
              <a:gd name="connsiteX31" fmla="*/ 334 w 5167"/>
              <a:gd name="connsiteY31" fmla="*/ 2831 h 4294"/>
              <a:gd name="connsiteX32" fmla="*/ 270 w 5167"/>
              <a:gd name="connsiteY32" fmla="*/ 2922 h 4294"/>
              <a:gd name="connsiteX33" fmla="*/ 208 w 5167"/>
              <a:gd name="connsiteY33" fmla="*/ 3012 h 4294"/>
              <a:gd name="connsiteX34" fmla="*/ 151 w 5167"/>
              <a:gd name="connsiteY34" fmla="*/ 3102 h 4294"/>
              <a:gd name="connsiteX35" fmla="*/ 98 w 5167"/>
              <a:gd name="connsiteY35" fmla="*/ 3189 h 4294"/>
              <a:gd name="connsiteX36" fmla="*/ 47 w 5167"/>
              <a:gd name="connsiteY36" fmla="*/ 3274 h 4294"/>
              <a:gd name="connsiteX37" fmla="*/ 0 w 5167"/>
              <a:gd name="connsiteY37" fmla="*/ 3358 h 4294"/>
              <a:gd name="connsiteX38" fmla="*/ 0 w 5167"/>
              <a:gd name="connsiteY38" fmla="*/ 3358 h 4294"/>
              <a:gd name="connsiteX39" fmla="*/ 45 w 5167"/>
              <a:gd name="connsiteY39" fmla="*/ 3477 h 4294"/>
              <a:gd name="connsiteX40" fmla="*/ 93 w 5167"/>
              <a:gd name="connsiteY40" fmla="*/ 3598 h 4294"/>
              <a:gd name="connsiteX41" fmla="*/ 142 w 5167"/>
              <a:gd name="connsiteY41" fmla="*/ 3718 h 4294"/>
              <a:gd name="connsiteX42" fmla="*/ 193 w 5167"/>
              <a:gd name="connsiteY42" fmla="*/ 3836 h 4294"/>
              <a:gd name="connsiteX43" fmla="*/ 247 w 5167"/>
              <a:gd name="connsiteY43" fmla="*/ 3953 h 4294"/>
              <a:gd name="connsiteX44" fmla="*/ 303 w 5167"/>
              <a:gd name="connsiteY44" fmla="*/ 4070 h 4294"/>
              <a:gd name="connsiteX45" fmla="*/ 359 w 5167"/>
              <a:gd name="connsiteY45" fmla="*/ 4183 h 4294"/>
              <a:gd name="connsiteX46" fmla="*/ 419 w 5167"/>
              <a:gd name="connsiteY46" fmla="*/ 4294 h 4294"/>
              <a:gd name="connsiteX47" fmla="*/ 3761 w 5167"/>
              <a:gd name="connsiteY47" fmla="*/ 4294 h 4294"/>
              <a:gd name="connsiteX48" fmla="*/ 3761 w 5167"/>
              <a:gd name="connsiteY48" fmla="*/ 4294 h 4294"/>
              <a:gd name="connsiteX49" fmla="*/ 3833 w 5167"/>
              <a:gd name="connsiteY49" fmla="*/ 4224 h 4294"/>
              <a:gd name="connsiteX50" fmla="*/ 3901 w 5167"/>
              <a:gd name="connsiteY50" fmla="*/ 4155 h 4294"/>
              <a:gd name="connsiteX51" fmla="*/ 3967 w 5167"/>
              <a:gd name="connsiteY51" fmla="*/ 4086 h 4294"/>
              <a:gd name="connsiteX52" fmla="*/ 4030 w 5167"/>
              <a:gd name="connsiteY52" fmla="*/ 4019 h 4294"/>
              <a:gd name="connsiteX53" fmla="*/ 4090 w 5167"/>
              <a:gd name="connsiteY53" fmla="*/ 3951 h 4294"/>
              <a:gd name="connsiteX54" fmla="*/ 4148 w 5167"/>
              <a:gd name="connsiteY54" fmla="*/ 3886 h 4294"/>
              <a:gd name="connsiteX55" fmla="*/ 4205 w 5167"/>
              <a:gd name="connsiteY55" fmla="*/ 3820 h 4294"/>
              <a:gd name="connsiteX56" fmla="*/ 4257 w 5167"/>
              <a:gd name="connsiteY56" fmla="*/ 3755 h 4294"/>
              <a:gd name="connsiteX57" fmla="*/ 4310 w 5167"/>
              <a:gd name="connsiteY57" fmla="*/ 3691 h 4294"/>
              <a:gd name="connsiteX58" fmla="*/ 4359 w 5167"/>
              <a:gd name="connsiteY58" fmla="*/ 3627 h 4294"/>
              <a:gd name="connsiteX59" fmla="*/ 4407 w 5167"/>
              <a:gd name="connsiteY59" fmla="*/ 3563 h 4294"/>
              <a:gd name="connsiteX60" fmla="*/ 4452 w 5167"/>
              <a:gd name="connsiteY60" fmla="*/ 3500 h 4294"/>
              <a:gd name="connsiteX61" fmla="*/ 4497 w 5167"/>
              <a:gd name="connsiteY61" fmla="*/ 3435 h 4294"/>
              <a:gd name="connsiteX62" fmla="*/ 4539 w 5167"/>
              <a:gd name="connsiteY62" fmla="*/ 3373 h 4294"/>
              <a:gd name="connsiteX63" fmla="*/ 4581 w 5167"/>
              <a:gd name="connsiteY63" fmla="*/ 3308 h 4294"/>
              <a:gd name="connsiteX64" fmla="*/ 4621 w 5167"/>
              <a:gd name="connsiteY64" fmla="*/ 3244 h 4294"/>
              <a:gd name="connsiteX65" fmla="*/ 4621 w 5167"/>
              <a:gd name="connsiteY65" fmla="*/ 3244 h 4294"/>
              <a:gd name="connsiteX66" fmla="*/ 4679 w 5167"/>
              <a:gd name="connsiteY66" fmla="*/ 3147 h 4294"/>
              <a:gd name="connsiteX67" fmla="*/ 4733 w 5167"/>
              <a:gd name="connsiteY67" fmla="*/ 3051 h 4294"/>
              <a:gd name="connsiteX68" fmla="*/ 4784 w 5167"/>
              <a:gd name="connsiteY68" fmla="*/ 2958 h 4294"/>
              <a:gd name="connsiteX69" fmla="*/ 4830 w 5167"/>
              <a:gd name="connsiteY69" fmla="*/ 2867 h 4294"/>
              <a:gd name="connsiteX70" fmla="*/ 4875 w 5167"/>
              <a:gd name="connsiteY70" fmla="*/ 2779 h 4294"/>
              <a:gd name="connsiteX71" fmla="*/ 4916 w 5167"/>
              <a:gd name="connsiteY71" fmla="*/ 2692 h 4294"/>
              <a:gd name="connsiteX72" fmla="*/ 4952 w 5167"/>
              <a:gd name="connsiteY72" fmla="*/ 2610 h 4294"/>
              <a:gd name="connsiteX73" fmla="*/ 4986 w 5167"/>
              <a:gd name="connsiteY73" fmla="*/ 2530 h 4294"/>
              <a:gd name="connsiteX74" fmla="*/ 5017 w 5167"/>
              <a:gd name="connsiteY74" fmla="*/ 2456 h 4294"/>
              <a:gd name="connsiteX75" fmla="*/ 5044 w 5167"/>
              <a:gd name="connsiteY75" fmla="*/ 2384 h 4294"/>
              <a:gd name="connsiteX76" fmla="*/ 5070 w 5167"/>
              <a:gd name="connsiteY76" fmla="*/ 2316 h 4294"/>
              <a:gd name="connsiteX77" fmla="*/ 5092 w 5167"/>
              <a:gd name="connsiteY77" fmla="*/ 2254 h 4294"/>
              <a:gd name="connsiteX78" fmla="*/ 5128 w 5167"/>
              <a:gd name="connsiteY78" fmla="*/ 2143 h 4294"/>
              <a:gd name="connsiteX79" fmla="*/ 5155 w 5167"/>
              <a:gd name="connsiteY79" fmla="*/ 2053 h 4294"/>
              <a:gd name="connsiteX80" fmla="*/ 5167 w 5167"/>
              <a:gd name="connsiteY80" fmla="*/ 0 h 4294"/>
              <a:gd name="connsiteX0" fmla="*/ 5167 w 5167"/>
              <a:gd name="connsiteY0" fmla="*/ 215 h 4509"/>
              <a:gd name="connsiteX1" fmla="*/ 3044 w 5167"/>
              <a:gd name="connsiteY1" fmla="*/ 979 h 4509"/>
              <a:gd name="connsiteX2" fmla="*/ 2997 w 5167"/>
              <a:gd name="connsiteY2" fmla="*/ 1000 h 4509"/>
              <a:gd name="connsiteX3" fmla="*/ 2997 w 5167"/>
              <a:gd name="connsiteY3" fmla="*/ 1000 h 4509"/>
              <a:gd name="connsiteX4" fmla="*/ 2878 w 5167"/>
              <a:gd name="connsiteY4" fmla="*/ 1054 h 4509"/>
              <a:gd name="connsiteX5" fmla="*/ 2760 w 5167"/>
              <a:gd name="connsiteY5" fmla="*/ 1110 h 4509"/>
              <a:gd name="connsiteX6" fmla="*/ 2642 w 5167"/>
              <a:gd name="connsiteY6" fmla="*/ 1167 h 4509"/>
              <a:gd name="connsiteX7" fmla="*/ 2525 w 5167"/>
              <a:gd name="connsiteY7" fmla="*/ 1229 h 4509"/>
              <a:gd name="connsiteX8" fmla="*/ 2407 w 5167"/>
              <a:gd name="connsiteY8" fmla="*/ 1291 h 4509"/>
              <a:gd name="connsiteX9" fmla="*/ 2292 w 5167"/>
              <a:gd name="connsiteY9" fmla="*/ 1356 h 4509"/>
              <a:gd name="connsiteX10" fmla="*/ 2175 w 5167"/>
              <a:gd name="connsiteY10" fmla="*/ 1422 h 4509"/>
              <a:gd name="connsiteX11" fmla="*/ 2062 w 5167"/>
              <a:gd name="connsiteY11" fmla="*/ 1490 h 4509"/>
              <a:gd name="connsiteX12" fmla="*/ 1949 w 5167"/>
              <a:gd name="connsiteY12" fmla="*/ 1561 h 4509"/>
              <a:gd name="connsiteX13" fmla="*/ 1837 w 5167"/>
              <a:gd name="connsiteY13" fmla="*/ 1632 h 4509"/>
              <a:gd name="connsiteX14" fmla="*/ 1728 w 5167"/>
              <a:gd name="connsiteY14" fmla="*/ 1706 h 4509"/>
              <a:gd name="connsiteX15" fmla="*/ 1622 w 5167"/>
              <a:gd name="connsiteY15" fmla="*/ 1781 h 4509"/>
              <a:gd name="connsiteX16" fmla="*/ 1517 w 5167"/>
              <a:gd name="connsiteY16" fmla="*/ 1857 h 4509"/>
              <a:gd name="connsiteX17" fmla="*/ 1415 w 5167"/>
              <a:gd name="connsiteY17" fmla="*/ 1935 h 4509"/>
              <a:gd name="connsiteX18" fmla="*/ 1315 w 5167"/>
              <a:gd name="connsiteY18" fmla="*/ 2015 h 4509"/>
              <a:gd name="connsiteX19" fmla="*/ 1219 w 5167"/>
              <a:gd name="connsiteY19" fmla="*/ 2095 h 4509"/>
              <a:gd name="connsiteX20" fmla="*/ 1219 w 5167"/>
              <a:gd name="connsiteY20" fmla="*/ 2095 h 4509"/>
              <a:gd name="connsiteX21" fmla="*/ 1110 w 5167"/>
              <a:gd name="connsiteY21" fmla="*/ 2192 h 4509"/>
              <a:gd name="connsiteX22" fmla="*/ 1006 w 5167"/>
              <a:gd name="connsiteY22" fmla="*/ 2288 h 4509"/>
              <a:gd name="connsiteX23" fmla="*/ 905 w 5167"/>
              <a:gd name="connsiteY23" fmla="*/ 2383 h 4509"/>
              <a:gd name="connsiteX24" fmla="*/ 811 w 5167"/>
              <a:gd name="connsiteY24" fmla="*/ 2479 h 4509"/>
              <a:gd name="connsiteX25" fmla="*/ 721 w 5167"/>
              <a:gd name="connsiteY25" fmla="*/ 2576 h 4509"/>
              <a:gd name="connsiteX26" fmla="*/ 635 w 5167"/>
              <a:gd name="connsiteY26" fmla="*/ 2671 h 4509"/>
              <a:gd name="connsiteX27" fmla="*/ 554 w 5167"/>
              <a:gd name="connsiteY27" fmla="*/ 2766 h 4509"/>
              <a:gd name="connsiteX28" fmla="*/ 476 w 5167"/>
              <a:gd name="connsiteY28" fmla="*/ 2861 h 4509"/>
              <a:gd name="connsiteX29" fmla="*/ 404 w 5167"/>
              <a:gd name="connsiteY29" fmla="*/ 2953 h 4509"/>
              <a:gd name="connsiteX30" fmla="*/ 334 w 5167"/>
              <a:gd name="connsiteY30" fmla="*/ 3046 h 4509"/>
              <a:gd name="connsiteX31" fmla="*/ 270 w 5167"/>
              <a:gd name="connsiteY31" fmla="*/ 3137 h 4509"/>
              <a:gd name="connsiteX32" fmla="*/ 208 w 5167"/>
              <a:gd name="connsiteY32" fmla="*/ 3227 h 4509"/>
              <a:gd name="connsiteX33" fmla="*/ 151 w 5167"/>
              <a:gd name="connsiteY33" fmla="*/ 3317 h 4509"/>
              <a:gd name="connsiteX34" fmla="*/ 98 w 5167"/>
              <a:gd name="connsiteY34" fmla="*/ 3404 h 4509"/>
              <a:gd name="connsiteX35" fmla="*/ 47 w 5167"/>
              <a:gd name="connsiteY35" fmla="*/ 3489 h 4509"/>
              <a:gd name="connsiteX36" fmla="*/ 0 w 5167"/>
              <a:gd name="connsiteY36" fmla="*/ 3573 h 4509"/>
              <a:gd name="connsiteX37" fmla="*/ 0 w 5167"/>
              <a:gd name="connsiteY37" fmla="*/ 3573 h 4509"/>
              <a:gd name="connsiteX38" fmla="*/ 45 w 5167"/>
              <a:gd name="connsiteY38" fmla="*/ 3692 h 4509"/>
              <a:gd name="connsiteX39" fmla="*/ 93 w 5167"/>
              <a:gd name="connsiteY39" fmla="*/ 3813 h 4509"/>
              <a:gd name="connsiteX40" fmla="*/ 142 w 5167"/>
              <a:gd name="connsiteY40" fmla="*/ 3933 h 4509"/>
              <a:gd name="connsiteX41" fmla="*/ 193 w 5167"/>
              <a:gd name="connsiteY41" fmla="*/ 4051 h 4509"/>
              <a:gd name="connsiteX42" fmla="*/ 247 w 5167"/>
              <a:gd name="connsiteY42" fmla="*/ 4168 h 4509"/>
              <a:gd name="connsiteX43" fmla="*/ 303 w 5167"/>
              <a:gd name="connsiteY43" fmla="*/ 4285 h 4509"/>
              <a:gd name="connsiteX44" fmla="*/ 359 w 5167"/>
              <a:gd name="connsiteY44" fmla="*/ 4398 h 4509"/>
              <a:gd name="connsiteX45" fmla="*/ 419 w 5167"/>
              <a:gd name="connsiteY45" fmla="*/ 4509 h 4509"/>
              <a:gd name="connsiteX46" fmla="*/ 3761 w 5167"/>
              <a:gd name="connsiteY46" fmla="*/ 4509 h 4509"/>
              <a:gd name="connsiteX47" fmla="*/ 3761 w 5167"/>
              <a:gd name="connsiteY47" fmla="*/ 4509 h 4509"/>
              <a:gd name="connsiteX48" fmla="*/ 3833 w 5167"/>
              <a:gd name="connsiteY48" fmla="*/ 4439 h 4509"/>
              <a:gd name="connsiteX49" fmla="*/ 3901 w 5167"/>
              <a:gd name="connsiteY49" fmla="*/ 4370 h 4509"/>
              <a:gd name="connsiteX50" fmla="*/ 3967 w 5167"/>
              <a:gd name="connsiteY50" fmla="*/ 4301 h 4509"/>
              <a:gd name="connsiteX51" fmla="*/ 4030 w 5167"/>
              <a:gd name="connsiteY51" fmla="*/ 4234 h 4509"/>
              <a:gd name="connsiteX52" fmla="*/ 4090 w 5167"/>
              <a:gd name="connsiteY52" fmla="*/ 4166 h 4509"/>
              <a:gd name="connsiteX53" fmla="*/ 4148 w 5167"/>
              <a:gd name="connsiteY53" fmla="*/ 4101 h 4509"/>
              <a:gd name="connsiteX54" fmla="*/ 4205 w 5167"/>
              <a:gd name="connsiteY54" fmla="*/ 4035 h 4509"/>
              <a:gd name="connsiteX55" fmla="*/ 4257 w 5167"/>
              <a:gd name="connsiteY55" fmla="*/ 3970 h 4509"/>
              <a:gd name="connsiteX56" fmla="*/ 4310 w 5167"/>
              <a:gd name="connsiteY56" fmla="*/ 3906 h 4509"/>
              <a:gd name="connsiteX57" fmla="*/ 4359 w 5167"/>
              <a:gd name="connsiteY57" fmla="*/ 3842 h 4509"/>
              <a:gd name="connsiteX58" fmla="*/ 4407 w 5167"/>
              <a:gd name="connsiteY58" fmla="*/ 3778 h 4509"/>
              <a:gd name="connsiteX59" fmla="*/ 4452 w 5167"/>
              <a:gd name="connsiteY59" fmla="*/ 3715 h 4509"/>
              <a:gd name="connsiteX60" fmla="*/ 4497 w 5167"/>
              <a:gd name="connsiteY60" fmla="*/ 3650 h 4509"/>
              <a:gd name="connsiteX61" fmla="*/ 4539 w 5167"/>
              <a:gd name="connsiteY61" fmla="*/ 3588 h 4509"/>
              <a:gd name="connsiteX62" fmla="*/ 4581 w 5167"/>
              <a:gd name="connsiteY62" fmla="*/ 3523 h 4509"/>
              <a:gd name="connsiteX63" fmla="*/ 4621 w 5167"/>
              <a:gd name="connsiteY63" fmla="*/ 3459 h 4509"/>
              <a:gd name="connsiteX64" fmla="*/ 4621 w 5167"/>
              <a:gd name="connsiteY64" fmla="*/ 3459 h 4509"/>
              <a:gd name="connsiteX65" fmla="*/ 4679 w 5167"/>
              <a:gd name="connsiteY65" fmla="*/ 3362 h 4509"/>
              <a:gd name="connsiteX66" fmla="*/ 4733 w 5167"/>
              <a:gd name="connsiteY66" fmla="*/ 3266 h 4509"/>
              <a:gd name="connsiteX67" fmla="*/ 4784 w 5167"/>
              <a:gd name="connsiteY67" fmla="*/ 3173 h 4509"/>
              <a:gd name="connsiteX68" fmla="*/ 4830 w 5167"/>
              <a:gd name="connsiteY68" fmla="*/ 3082 h 4509"/>
              <a:gd name="connsiteX69" fmla="*/ 4875 w 5167"/>
              <a:gd name="connsiteY69" fmla="*/ 2994 h 4509"/>
              <a:gd name="connsiteX70" fmla="*/ 4916 w 5167"/>
              <a:gd name="connsiteY70" fmla="*/ 2907 h 4509"/>
              <a:gd name="connsiteX71" fmla="*/ 4952 w 5167"/>
              <a:gd name="connsiteY71" fmla="*/ 2825 h 4509"/>
              <a:gd name="connsiteX72" fmla="*/ 4986 w 5167"/>
              <a:gd name="connsiteY72" fmla="*/ 2745 h 4509"/>
              <a:gd name="connsiteX73" fmla="*/ 5017 w 5167"/>
              <a:gd name="connsiteY73" fmla="*/ 2671 h 4509"/>
              <a:gd name="connsiteX74" fmla="*/ 5044 w 5167"/>
              <a:gd name="connsiteY74" fmla="*/ 2599 h 4509"/>
              <a:gd name="connsiteX75" fmla="*/ 5070 w 5167"/>
              <a:gd name="connsiteY75" fmla="*/ 2531 h 4509"/>
              <a:gd name="connsiteX76" fmla="*/ 5092 w 5167"/>
              <a:gd name="connsiteY76" fmla="*/ 2469 h 4509"/>
              <a:gd name="connsiteX77" fmla="*/ 5128 w 5167"/>
              <a:gd name="connsiteY77" fmla="*/ 2358 h 4509"/>
              <a:gd name="connsiteX78" fmla="*/ 5155 w 5167"/>
              <a:gd name="connsiteY78" fmla="*/ 2268 h 4509"/>
              <a:gd name="connsiteX79" fmla="*/ 5167 w 5167"/>
              <a:gd name="connsiteY79" fmla="*/ 215 h 4509"/>
              <a:gd name="connsiteX0" fmla="*/ 5167 w 5167"/>
              <a:gd name="connsiteY0" fmla="*/ 211 h 4505"/>
              <a:gd name="connsiteX1" fmla="*/ 2997 w 5167"/>
              <a:gd name="connsiteY1" fmla="*/ 996 h 4505"/>
              <a:gd name="connsiteX2" fmla="*/ 2997 w 5167"/>
              <a:gd name="connsiteY2" fmla="*/ 996 h 4505"/>
              <a:gd name="connsiteX3" fmla="*/ 2878 w 5167"/>
              <a:gd name="connsiteY3" fmla="*/ 1050 h 4505"/>
              <a:gd name="connsiteX4" fmla="*/ 2760 w 5167"/>
              <a:gd name="connsiteY4" fmla="*/ 1106 h 4505"/>
              <a:gd name="connsiteX5" fmla="*/ 2642 w 5167"/>
              <a:gd name="connsiteY5" fmla="*/ 1163 h 4505"/>
              <a:gd name="connsiteX6" fmla="*/ 2525 w 5167"/>
              <a:gd name="connsiteY6" fmla="*/ 1225 h 4505"/>
              <a:gd name="connsiteX7" fmla="*/ 2407 w 5167"/>
              <a:gd name="connsiteY7" fmla="*/ 1287 h 4505"/>
              <a:gd name="connsiteX8" fmla="*/ 2292 w 5167"/>
              <a:gd name="connsiteY8" fmla="*/ 1352 h 4505"/>
              <a:gd name="connsiteX9" fmla="*/ 2175 w 5167"/>
              <a:gd name="connsiteY9" fmla="*/ 1418 h 4505"/>
              <a:gd name="connsiteX10" fmla="*/ 2062 w 5167"/>
              <a:gd name="connsiteY10" fmla="*/ 1486 h 4505"/>
              <a:gd name="connsiteX11" fmla="*/ 1949 w 5167"/>
              <a:gd name="connsiteY11" fmla="*/ 1557 h 4505"/>
              <a:gd name="connsiteX12" fmla="*/ 1837 w 5167"/>
              <a:gd name="connsiteY12" fmla="*/ 1628 h 4505"/>
              <a:gd name="connsiteX13" fmla="*/ 1728 w 5167"/>
              <a:gd name="connsiteY13" fmla="*/ 1702 h 4505"/>
              <a:gd name="connsiteX14" fmla="*/ 1622 w 5167"/>
              <a:gd name="connsiteY14" fmla="*/ 1777 h 4505"/>
              <a:gd name="connsiteX15" fmla="*/ 1517 w 5167"/>
              <a:gd name="connsiteY15" fmla="*/ 1853 h 4505"/>
              <a:gd name="connsiteX16" fmla="*/ 1415 w 5167"/>
              <a:gd name="connsiteY16" fmla="*/ 1931 h 4505"/>
              <a:gd name="connsiteX17" fmla="*/ 1315 w 5167"/>
              <a:gd name="connsiteY17" fmla="*/ 2011 h 4505"/>
              <a:gd name="connsiteX18" fmla="*/ 1219 w 5167"/>
              <a:gd name="connsiteY18" fmla="*/ 2091 h 4505"/>
              <a:gd name="connsiteX19" fmla="*/ 1219 w 5167"/>
              <a:gd name="connsiteY19" fmla="*/ 2091 h 4505"/>
              <a:gd name="connsiteX20" fmla="*/ 1110 w 5167"/>
              <a:gd name="connsiteY20" fmla="*/ 2188 h 4505"/>
              <a:gd name="connsiteX21" fmla="*/ 1006 w 5167"/>
              <a:gd name="connsiteY21" fmla="*/ 2284 h 4505"/>
              <a:gd name="connsiteX22" fmla="*/ 905 w 5167"/>
              <a:gd name="connsiteY22" fmla="*/ 2379 h 4505"/>
              <a:gd name="connsiteX23" fmla="*/ 811 w 5167"/>
              <a:gd name="connsiteY23" fmla="*/ 2475 h 4505"/>
              <a:gd name="connsiteX24" fmla="*/ 721 w 5167"/>
              <a:gd name="connsiteY24" fmla="*/ 2572 h 4505"/>
              <a:gd name="connsiteX25" fmla="*/ 635 w 5167"/>
              <a:gd name="connsiteY25" fmla="*/ 2667 h 4505"/>
              <a:gd name="connsiteX26" fmla="*/ 554 w 5167"/>
              <a:gd name="connsiteY26" fmla="*/ 2762 h 4505"/>
              <a:gd name="connsiteX27" fmla="*/ 476 w 5167"/>
              <a:gd name="connsiteY27" fmla="*/ 2857 h 4505"/>
              <a:gd name="connsiteX28" fmla="*/ 404 w 5167"/>
              <a:gd name="connsiteY28" fmla="*/ 2949 h 4505"/>
              <a:gd name="connsiteX29" fmla="*/ 334 w 5167"/>
              <a:gd name="connsiteY29" fmla="*/ 3042 h 4505"/>
              <a:gd name="connsiteX30" fmla="*/ 270 w 5167"/>
              <a:gd name="connsiteY30" fmla="*/ 3133 h 4505"/>
              <a:gd name="connsiteX31" fmla="*/ 208 w 5167"/>
              <a:gd name="connsiteY31" fmla="*/ 3223 h 4505"/>
              <a:gd name="connsiteX32" fmla="*/ 151 w 5167"/>
              <a:gd name="connsiteY32" fmla="*/ 3313 h 4505"/>
              <a:gd name="connsiteX33" fmla="*/ 98 w 5167"/>
              <a:gd name="connsiteY33" fmla="*/ 3400 h 4505"/>
              <a:gd name="connsiteX34" fmla="*/ 47 w 5167"/>
              <a:gd name="connsiteY34" fmla="*/ 3485 h 4505"/>
              <a:gd name="connsiteX35" fmla="*/ 0 w 5167"/>
              <a:gd name="connsiteY35" fmla="*/ 3569 h 4505"/>
              <a:gd name="connsiteX36" fmla="*/ 0 w 5167"/>
              <a:gd name="connsiteY36" fmla="*/ 3569 h 4505"/>
              <a:gd name="connsiteX37" fmla="*/ 45 w 5167"/>
              <a:gd name="connsiteY37" fmla="*/ 3688 h 4505"/>
              <a:gd name="connsiteX38" fmla="*/ 93 w 5167"/>
              <a:gd name="connsiteY38" fmla="*/ 3809 h 4505"/>
              <a:gd name="connsiteX39" fmla="*/ 142 w 5167"/>
              <a:gd name="connsiteY39" fmla="*/ 3929 h 4505"/>
              <a:gd name="connsiteX40" fmla="*/ 193 w 5167"/>
              <a:gd name="connsiteY40" fmla="*/ 4047 h 4505"/>
              <a:gd name="connsiteX41" fmla="*/ 247 w 5167"/>
              <a:gd name="connsiteY41" fmla="*/ 4164 h 4505"/>
              <a:gd name="connsiteX42" fmla="*/ 303 w 5167"/>
              <a:gd name="connsiteY42" fmla="*/ 4281 h 4505"/>
              <a:gd name="connsiteX43" fmla="*/ 359 w 5167"/>
              <a:gd name="connsiteY43" fmla="*/ 4394 h 4505"/>
              <a:gd name="connsiteX44" fmla="*/ 419 w 5167"/>
              <a:gd name="connsiteY44" fmla="*/ 4505 h 4505"/>
              <a:gd name="connsiteX45" fmla="*/ 3761 w 5167"/>
              <a:gd name="connsiteY45" fmla="*/ 4505 h 4505"/>
              <a:gd name="connsiteX46" fmla="*/ 3761 w 5167"/>
              <a:gd name="connsiteY46" fmla="*/ 4505 h 4505"/>
              <a:gd name="connsiteX47" fmla="*/ 3833 w 5167"/>
              <a:gd name="connsiteY47" fmla="*/ 4435 h 4505"/>
              <a:gd name="connsiteX48" fmla="*/ 3901 w 5167"/>
              <a:gd name="connsiteY48" fmla="*/ 4366 h 4505"/>
              <a:gd name="connsiteX49" fmla="*/ 3967 w 5167"/>
              <a:gd name="connsiteY49" fmla="*/ 4297 h 4505"/>
              <a:gd name="connsiteX50" fmla="*/ 4030 w 5167"/>
              <a:gd name="connsiteY50" fmla="*/ 4230 h 4505"/>
              <a:gd name="connsiteX51" fmla="*/ 4090 w 5167"/>
              <a:gd name="connsiteY51" fmla="*/ 4162 h 4505"/>
              <a:gd name="connsiteX52" fmla="*/ 4148 w 5167"/>
              <a:gd name="connsiteY52" fmla="*/ 4097 h 4505"/>
              <a:gd name="connsiteX53" fmla="*/ 4205 w 5167"/>
              <a:gd name="connsiteY53" fmla="*/ 4031 h 4505"/>
              <a:gd name="connsiteX54" fmla="*/ 4257 w 5167"/>
              <a:gd name="connsiteY54" fmla="*/ 3966 h 4505"/>
              <a:gd name="connsiteX55" fmla="*/ 4310 w 5167"/>
              <a:gd name="connsiteY55" fmla="*/ 3902 h 4505"/>
              <a:gd name="connsiteX56" fmla="*/ 4359 w 5167"/>
              <a:gd name="connsiteY56" fmla="*/ 3838 h 4505"/>
              <a:gd name="connsiteX57" fmla="*/ 4407 w 5167"/>
              <a:gd name="connsiteY57" fmla="*/ 3774 h 4505"/>
              <a:gd name="connsiteX58" fmla="*/ 4452 w 5167"/>
              <a:gd name="connsiteY58" fmla="*/ 3711 h 4505"/>
              <a:gd name="connsiteX59" fmla="*/ 4497 w 5167"/>
              <a:gd name="connsiteY59" fmla="*/ 3646 h 4505"/>
              <a:gd name="connsiteX60" fmla="*/ 4539 w 5167"/>
              <a:gd name="connsiteY60" fmla="*/ 3584 h 4505"/>
              <a:gd name="connsiteX61" fmla="*/ 4581 w 5167"/>
              <a:gd name="connsiteY61" fmla="*/ 3519 h 4505"/>
              <a:gd name="connsiteX62" fmla="*/ 4621 w 5167"/>
              <a:gd name="connsiteY62" fmla="*/ 3455 h 4505"/>
              <a:gd name="connsiteX63" fmla="*/ 4621 w 5167"/>
              <a:gd name="connsiteY63" fmla="*/ 3455 h 4505"/>
              <a:gd name="connsiteX64" fmla="*/ 4679 w 5167"/>
              <a:gd name="connsiteY64" fmla="*/ 3358 h 4505"/>
              <a:gd name="connsiteX65" fmla="*/ 4733 w 5167"/>
              <a:gd name="connsiteY65" fmla="*/ 3262 h 4505"/>
              <a:gd name="connsiteX66" fmla="*/ 4784 w 5167"/>
              <a:gd name="connsiteY66" fmla="*/ 3169 h 4505"/>
              <a:gd name="connsiteX67" fmla="*/ 4830 w 5167"/>
              <a:gd name="connsiteY67" fmla="*/ 3078 h 4505"/>
              <a:gd name="connsiteX68" fmla="*/ 4875 w 5167"/>
              <a:gd name="connsiteY68" fmla="*/ 2990 h 4505"/>
              <a:gd name="connsiteX69" fmla="*/ 4916 w 5167"/>
              <a:gd name="connsiteY69" fmla="*/ 2903 h 4505"/>
              <a:gd name="connsiteX70" fmla="*/ 4952 w 5167"/>
              <a:gd name="connsiteY70" fmla="*/ 2821 h 4505"/>
              <a:gd name="connsiteX71" fmla="*/ 4986 w 5167"/>
              <a:gd name="connsiteY71" fmla="*/ 2741 h 4505"/>
              <a:gd name="connsiteX72" fmla="*/ 5017 w 5167"/>
              <a:gd name="connsiteY72" fmla="*/ 2667 h 4505"/>
              <a:gd name="connsiteX73" fmla="*/ 5044 w 5167"/>
              <a:gd name="connsiteY73" fmla="*/ 2595 h 4505"/>
              <a:gd name="connsiteX74" fmla="*/ 5070 w 5167"/>
              <a:gd name="connsiteY74" fmla="*/ 2527 h 4505"/>
              <a:gd name="connsiteX75" fmla="*/ 5092 w 5167"/>
              <a:gd name="connsiteY75" fmla="*/ 2465 h 4505"/>
              <a:gd name="connsiteX76" fmla="*/ 5128 w 5167"/>
              <a:gd name="connsiteY76" fmla="*/ 2354 h 4505"/>
              <a:gd name="connsiteX77" fmla="*/ 5155 w 5167"/>
              <a:gd name="connsiteY77" fmla="*/ 2264 h 4505"/>
              <a:gd name="connsiteX78" fmla="*/ 5167 w 5167"/>
              <a:gd name="connsiteY78" fmla="*/ 211 h 4505"/>
              <a:gd name="connsiteX0" fmla="*/ 5167 w 5167"/>
              <a:gd name="connsiteY0" fmla="*/ 211 h 4505"/>
              <a:gd name="connsiteX1" fmla="*/ 2997 w 5167"/>
              <a:gd name="connsiteY1" fmla="*/ 996 h 4505"/>
              <a:gd name="connsiteX2" fmla="*/ 2878 w 5167"/>
              <a:gd name="connsiteY2" fmla="*/ 1050 h 4505"/>
              <a:gd name="connsiteX3" fmla="*/ 2760 w 5167"/>
              <a:gd name="connsiteY3" fmla="*/ 1106 h 4505"/>
              <a:gd name="connsiteX4" fmla="*/ 2642 w 5167"/>
              <a:gd name="connsiteY4" fmla="*/ 1163 h 4505"/>
              <a:gd name="connsiteX5" fmla="*/ 2525 w 5167"/>
              <a:gd name="connsiteY5" fmla="*/ 1225 h 4505"/>
              <a:gd name="connsiteX6" fmla="*/ 2407 w 5167"/>
              <a:gd name="connsiteY6" fmla="*/ 1287 h 4505"/>
              <a:gd name="connsiteX7" fmla="*/ 2292 w 5167"/>
              <a:gd name="connsiteY7" fmla="*/ 1352 h 4505"/>
              <a:gd name="connsiteX8" fmla="*/ 2175 w 5167"/>
              <a:gd name="connsiteY8" fmla="*/ 1418 h 4505"/>
              <a:gd name="connsiteX9" fmla="*/ 2062 w 5167"/>
              <a:gd name="connsiteY9" fmla="*/ 1486 h 4505"/>
              <a:gd name="connsiteX10" fmla="*/ 1949 w 5167"/>
              <a:gd name="connsiteY10" fmla="*/ 1557 h 4505"/>
              <a:gd name="connsiteX11" fmla="*/ 1837 w 5167"/>
              <a:gd name="connsiteY11" fmla="*/ 1628 h 4505"/>
              <a:gd name="connsiteX12" fmla="*/ 1728 w 5167"/>
              <a:gd name="connsiteY12" fmla="*/ 1702 h 4505"/>
              <a:gd name="connsiteX13" fmla="*/ 1622 w 5167"/>
              <a:gd name="connsiteY13" fmla="*/ 1777 h 4505"/>
              <a:gd name="connsiteX14" fmla="*/ 1517 w 5167"/>
              <a:gd name="connsiteY14" fmla="*/ 1853 h 4505"/>
              <a:gd name="connsiteX15" fmla="*/ 1415 w 5167"/>
              <a:gd name="connsiteY15" fmla="*/ 1931 h 4505"/>
              <a:gd name="connsiteX16" fmla="*/ 1315 w 5167"/>
              <a:gd name="connsiteY16" fmla="*/ 2011 h 4505"/>
              <a:gd name="connsiteX17" fmla="*/ 1219 w 5167"/>
              <a:gd name="connsiteY17" fmla="*/ 2091 h 4505"/>
              <a:gd name="connsiteX18" fmla="*/ 1219 w 5167"/>
              <a:gd name="connsiteY18" fmla="*/ 2091 h 4505"/>
              <a:gd name="connsiteX19" fmla="*/ 1110 w 5167"/>
              <a:gd name="connsiteY19" fmla="*/ 2188 h 4505"/>
              <a:gd name="connsiteX20" fmla="*/ 1006 w 5167"/>
              <a:gd name="connsiteY20" fmla="*/ 2284 h 4505"/>
              <a:gd name="connsiteX21" fmla="*/ 905 w 5167"/>
              <a:gd name="connsiteY21" fmla="*/ 2379 h 4505"/>
              <a:gd name="connsiteX22" fmla="*/ 811 w 5167"/>
              <a:gd name="connsiteY22" fmla="*/ 2475 h 4505"/>
              <a:gd name="connsiteX23" fmla="*/ 721 w 5167"/>
              <a:gd name="connsiteY23" fmla="*/ 2572 h 4505"/>
              <a:gd name="connsiteX24" fmla="*/ 635 w 5167"/>
              <a:gd name="connsiteY24" fmla="*/ 2667 h 4505"/>
              <a:gd name="connsiteX25" fmla="*/ 554 w 5167"/>
              <a:gd name="connsiteY25" fmla="*/ 2762 h 4505"/>
              <a:gd name="connsiteX26" fmla="*/ 476 w 5167"/>
              <a:gd name="connsiteY26" fmla="*/ 2857 h 4505"/>
              <a:gd name="connsiteX27" fmla="*/ 404 w 5167"/>
              <a:gd name="connsiteY27" fmla="*/ 2949 h 4505"/>
              <a:gd name="connsiteX28" fmla="*/ 334 w 5167"/>
              <a:gd name="connsiteY28" fmla="*/ 3042 h 4505"/>
              <a:gd name="connsiteX29" fmla="*/ 270 w 5167"/>
              <a:gd name="connsiteY29" fmla="*/ 3133 h 4505"/>
              <a:gd name="connsiteX30" fmla="*/ 208 w 5167"/>
              <a:gd name="connsiteY30" fmla="*/ 3223 h 4505"/>
              <a:gd name="connsiteX31" fmla="*/ 151 w 5167"/>
              <a:gd name="connsiteY31" fmla="*/ 3313 h 4505"/>
              <a:gd name="connsiteX32" fmla="*/ 98 w 5167"/>
              <a:gd name="connsiteY32" fmla="*/ 3400 h 4505"/>
              <a:gd name="connsiteX33" fmla="*/ 47 w 5167"/>
              <a:gd name="connsiteY33" fmla="*/ 3485 h 4505"/>
              <a:gd name="connsiteX34" fmla="*/ 0 w 5167"/>
              <a:gd name="connsiteY34" fmla="*/ 3569 h 4505"/>
              <a:gd name="connsiteX35" fmla="*/ 0 w 5167"/>
              <a:gd name="connsiteY35" fmla="*/ 3569 h 4505"/>
              <a:gd name="connsiteX36" fmla="*/ 45 w 5167"/>
              <a:gd name="connsiteY36" fmla="*/ 3688 h 4505"/>
              <a:gd name="connsiteX37" fmla="*/ 93 w 5167"/>
              <a:gd name="connsiteY37" fmla="*/ 3809 h 4505"/>
              <a:gd name="connsiteX38" fmla="*/ 142 w 5167"/>
              <a:gd name="connsiteY38" fmla="*/ 3929 h 4505"/>
              <a:gd name="connsiteX39" fmla="*/ 193 w 5167"/>
              <a:gd name="connsiteY39" fmla="*/ 4047 h 4505"/>
              <a:gd name="connsiteX40" fmla="*/ 247 w 5167"/>
              <a:gd name="connsiteY40" fmla="*/ 4164 h 4505"/>
              <a:gd name="connsiteX41" fmla="*/ 303 w 5167"/>
              <a:gd name="connsiteY41" fmla="*/ 4281 h 4505"/>
              <a:gd name="connsiteX42" fmla="*/ 359 w 5167"/>
              <a:gd name="connsiteY42" fmla="*/ 4394 h 4505"/>
              <a:gd name="connsiteX43" fmla="*/ 419 w 5167"/>
              <a:gd name="connsiteY43" fmla="*/ 4505 h 4505"/>
              <a:gd name="connsiteX44" fmla="*/ 3761 w 5167"/>
              <a:gd name="connsiteY44" fmla="*/ 4505 h 4505"/>
              <a:gd name="connsiteX45" fmla="*/ 3761 w 5167"/>
              <a:gd name="connsiteY45" fmla="*/ 4505 h 4505"/>
              <a:gd name="connsiteX46" fmla="*/ 3833 w 5167"/>
              <a:gd name="connsiteY46" fmla="*/ 4435 h 4505"/>
              <a:gd name="connsiteX47" fmla="*/ 3901 w 5167"/>
              <a:gd name="connsiteY47" fmla="*/ 4366 h 4505"/>
              <a:gd name="connsiteX48" fmla="*/ 3967 w 5167"/>
              <a:gd name="connsiteY48" fmla="*/ 4297 h 4505"/>
              <a:gd name="connsiteX49" fmla="*/ 4030 w 5167"/>
              <a:gd name="connsiteY49" fmla="*/ 4230 h 4505"/>
              <a:gd name="connsiteX50" fmla="*/ 4090 w 5167"/>
              <a:gd name="connsiteY50" fmla="*/ 4162 h 4505"/>
              <a:gd name="connsiteX51" fmla="*/ 4148 w 5167"/>
              <a:gd name="connsiteY51" fmla="*/ 4097 h 4505"/>
              <a:gd name="connsiteX52" fmla="*/ 4205 w 5167"/>
              <a:gd name="connsiteY52" fmla="*/ 4031 h 4505"/>
              <a:gd name="connsiteX53" fmla="*/ 4257 w 5167"/>
              <a:gd name="connsiteY53" fmla="*/ 3966 h 4505"/>
              <a:gd name="connsiteX54" fmla="*/ 4310 w 5167"/>
              <a:gd name="connsiteY54" fmla="*/ 3902 h 4505"/>
              <a:gd name="connsiteX55" fmla="*/ 4359 w 5167"/>
              <a:gd name="connsiteY55" fmla="*/ 3838 h 4505"/>
              <a:gd name="connsiteX56" fmla="*/ 4407 w 5167"/>
              <a:gd name="connsiteY56" fmla="*/ 3774 h 4505"/>
              <a:gd name="connsiteX57" fmla="*/ 4452 w 5167"/>
              <a:gd name="connsiteY57" fmla="*/ 3711 h 4505"/>
              <a:gd name="connsiteX58" fmla="*/ 4497 w 5167"/>
              <a:gd name="connsiteY58" fmla="*/ 3646 h 4505"/>
              <a:gd name="connsiteX59" fmla="*/ 4539 w 5167"/>
              <a:gd name="connsiteY59" fmla="*/ 3584 h 4505"/>
              <a:gd name="connsiteX60" fmla="*/ 4581 w 5167"/>
              <a:gd name="connsiteY60" fmla="*/ 3519 h 4505"/>
              <a:gd name="connsiteX61" fmla="*/ 4621 w 5167"/>
              <a:gd name="connsiteY61" fmla="*/ 3455 h 4505"/>
              <a:gd name="connsiteX62" fmla="*/ 4621 w 5167"/>
              <a:gd name="connsiteY62" fmla="*/ 3455 h 4505"/>
              <a:gd name="connsiteX63" fmla="*/ 4679 w 5167"/>
              <a:gd name="connsiteY63" fmla="*/ 3358 h 4505"/>
              <a:gd name="connsiteX64" fmla="*/ 4733 w 5167"/>
              <a:gd name="connsiteY64" fmla="*/ 3262 h 4505"/>
              <a:gd name="connsiteX65" fmla="*/ 4784 w 5167"/>
              <a:gd name="connsiteY65" fmla="*/ 3169 h 4505"/>
              <a:gd name="connsiteX66" fmla="*/ 4830 w 5167"/>
              <a:gd name="connsiteY66" fmla="*/ 3078 h 4505"/>
              <a:gd name="connsiteX67" fmla="*/ 4875 w 5167"/>
              <a:gd name="connsiteY67" fmla="*/ 2990 h 4505"/>
              <a:gd name="connsiteX68" fmla="*/ 4916 w 5167"/>
              <a:gd name="connsiteY68" fmla="*/ 2903 h 4505"/>
              <a:gd name="connsiteX69" fmla="*/ 4952 w 5167"/>
              <a:gd name="connsiteY69" fmla="*/ 2821 h 4505"/>
              <a:gd name="connsiteX70" fmla="*/ 4986 w 5167"/>
              <a:gd name="connsiteY70" fmla="*/ 2741 h 4505"/>
              <a:gd name="connsiteX71" fmla="*/ 5017 w 5167"/>
              <a:gd name="connsiteY71" fmla="*/ 2667 h 4505"/>
              <a:gd name="connsiteX72" fmla="*/ 5044 w 5167"/>
              <a:gd name="connsiteY72" fmla="*/ 2595 h 4505"/>
              <a:gd name="connsiteX73" fmla="*/ 5070 w 5167"/>
              <a:gd name="connsiteY73" fmla="*/ 2527 h 4505"/>
              <a:gd name="connsiteX74" fmla="*/ 5092 w 5167"/>
              <a:gd name="connsiteY74" fmla="*/ 2465 h 4505"/>
              <a:gd name="connsiteX75" fmla="*/ 5128 w 5167"/>
              <a:gd name="connsiteY75" fmla="*/ 2354 h 4505"/>
              <a:gd name="connsiteX76" fmla="*/ 5155 w 5167"/>
              <a:gd name="connsiteY76" fmla="*/ 2264 h 4505"/>
              <a:gd name="connsiteX77" fmla="*/ 5167 w 5167"/>
              <a:gd name="connsiteY77" fmla="*/ 211 h 4505"/>
              <a:gd name="connsiteX0" fmla="*/ 5167 w 5167"/>
              <a:gd name="connsiteY0" fmla="*/ 202 h 4496"/>
              <a:gd name="connsiteX1" fmla="*/ 2878 w 5167"/>
              <a:gd name="connsiteY1" fmla="*/ 1041 h 4496"/>
              <a:gd name="connsiteX2" fmla="*/ 2760 w 5167"/>
              <a:gd name="connsiteY2" fmla="*/ 1097 h 4496"/>
              <a:gd name="connsiteX3" fmla="*/ 2642 w 5167"/>
              <a:gd name="connsiteY3" fmla="*/ 1154 h 4496"/>
              <a:gd name="connsiteX4" fmla="*/ 2525 w 5167"/>
              <a:gd name="connsiteY4" fmla="*/ 1216 h 4496"/>
              <a:gd name="connsiteX5" fmla="*/ 2407 w 5167"/>
              <a:gd name="connsiteY5" fmla="*/ 1278 h 4496"/>
              <a:gd name="connsiteX6" fmla="*/ 2292 w 5167"/>
              <a:gd name="connsiteY6" fmla="*/ 1343 h 4496"/>
              <a:gd name="connsiteX7" fmla="*/ 2175 w 5167"/>
              <a:gd name="connsiteY7" fmla="*/ 1409 h 4496"/>
              <a:gd name="connsiteX8" fmla="*/ 2062 w 5167"/>
              <a:gd name="connsiteY8" fmla="*/ 1477 h 4496"/>
              <a:gd name="connsiteX9" fmla="*/ 1949 w 5167"/>
              <a:gd name="connsiteY9" fmla="*/ 1548 h 4496"/>
              <a:gd name="connsiteX10" fmla="*/ 1837 w 5167"/>
              <a:gd name="connsiteY10" fmla="*/ 1619 h 4496"/>
              <a:gd name="connsiteX11" fmla="*/ 1728 w 5167"/>
              <a:gd name="connsiteY11" fmla="*/ 1693 h 4496"/>
              <a:gd name="connsiteX12" fmla="*/ 1622 w 5167"/>
              <a:gd name="connsiteY12" fmla="*/ 1768 h 4496"/>
              <a:gd name="connsiteX13" fmla="*/ 1517 w 5167"/>
              <a:gd name="connsiteY13" fmla="*/ 1844 h 4496"/>
              <a:gd name="connsiteX14" fmla="*/ 1415 w 5167"/>
              <a:gd name="connsiteY14" fmla="*/ 1922 h 4496"/>
              <a:gd name="connsiteX15" fmla="*/ 1315 w 5167"/>
              <a:gd name="connsiteY15" fmla="*/ 2002 h 4496"/>
              <a:gd name="connsiteX16" fmla="*/ 1219 w 5167"/>
              <a:gd name="connsiteY16" fmla="*/ 2082 h 4496"/>
              <a:gd name="connsiteX17" fmla="*/ 1219 w 5167"/>
              <a:gd name="connsiteY17" fmla="*/ 2082 h 4496"/>
              <a:gd name="connsiteX18" fmla="*/ 1110 w 5167"/>
              <a:gd name="connsiteY18" fmla="*/ 2179 h 4496"/>
              <a:gd name="connsiteX19" fmla="*/ 1006 w 5167"/>
              <a:gd name="connsiteY19" fmla="*/ 2275 h 4496"/>
              <a:gd name="connsiteX20" fmla="*/ 905 w 5167"/>
              <a:gd name="connsiteY20" fmla="*/ 2370 h 4496"/>
              <a:gd name="connsiteX21" fmla="*/ 811 w 5167"/>
              <a:gd name="connsiteY21" fmla="*/ 2466 h 4496"/>
              <a:gd name="connsiteX22" fmla="*/ 721 w 5167"/>
              <a:gd name="connsiteY22" fmla="*/ 2563 h 4496"/>
              <a:gd name="connsiteX23" fmla="*/ 635 w 5167"/>
              <a:gd name="connsiteY23" fmla="*/ 2658 h 4496"/>
              <a:gd name="connsiteX24" fmla="*/ 554 w 5167"/>
              <a:gd name="connsiteY24" fmla="*/ 2753 h 4496"/>
              <a:gd name="connsiteX25" fmla="*/ 476 w 5167"/>
              <a:gd name="connsiteY25" fmla="*/ 2848 h 4496"/>
              <a:gd name="connsiteX26" fmla="*/ 404 w 5167"/>
              <a:gd name="connsiteY26" fmla="*/ 2940 h 4496"/>
              <a:gd name="connsiteX27" fmla="*/ 334 w 5167"/>
              <a:gd name="connsiteY27" fmla="*/ 3033 h 4496"/>
              <a:gd name="connsiteX28" fmla="*/ 270 w 5167"/>
              <a:gd name="connsiteY28" fmla="*/ 3124 h 4496"/>
              <a:gd name="connsiteX29" fmla="*/ 208 w 5167"/>
              <a:gd name="connsiteY29" fmla="*/ 3214 h 4496"/>
              <a:gd name="connsiteX30" fmla="*/ 151 w 5167"/>
              <a:gd name="connsiteY30" fmla="*/ 3304 h 4496"/>
              <a:gd name="connsiteX31" fmla="*/ 98 w 5167"/>
              <a:gd name="connsiteY31" fmla="*/ 3391 h 4496"/>
              <a:gd name="connsiteX32" fmla="*/ 47 w 5167"/>
              <a:gd name="connsiteY32" fmla="*/ 3476 h 4496"/>
              <a:gd name="connsiteX33" fmla="*/ 0 w 5167"/>
              <a:gd name="connsiteY33" fmla="*/ 3560 h 4496"/>
              <a:gd name="connsiteX34" fmla="*/ 0 w 5167"/>
              <a:gd name="connsiteY34" fmla="*/ 3560 h 4496"/>
              <a:gd name="connsiteX35" fmla="*/ 45 w 5167"/>
              <a:gd name="connsiteY35" fmla="*/ 3679 h 4496"/>
              <a:gd name="connsiteX36" fmla="*/ 93 w 5167"/>
              <a:gd name="connsiteY36" fmla="*/ 3800 h 4496"/>
              <a:gd name="connsiteX37" fmla="*/ 142 w 5167"/>
              <a:gd name="connsiteY37" fmla="*/ 3920 h 4496"/>
              <a:gd name="connsiteX38" fmla="*/ 193 w 5167"/>
              <a:gd name="connsiteY38" fmla="*/ 4038 h 4496"/>
              <a:gd name="connsiteX39" fmla="*/ 247 w 5167"/>
              <a:gd name="connsiteY39" fmla="*/ 4155 h 4496"/>
              <a:gd name="connsiteX40" fmla="*/ 303 w 5167"/>
              <a:gd name="connsiteY40" fmla="*/ 4272 h 4496"/>
              <a:gd name="connsiteX41" fmla="*/ 359 w 5167"/>
              <a:gd name="connsiteY41" fmla="*/ 4385 h 4496"/>
              <a:gd name="connsiteX42" fmla="*/ 419 w 5167"/>
              <a:gd name="connsiteY42" fmla="*/ 4496 h 4496"/>
              <a:gd name="connsiteX43" fmla="*/ 3761 w 5167"/>
              <a:gd name="connsiteY43" fmla="*/ 4496 h 4496"/>
              <a:gd name="connsiteX44" fmla="*/ 3761 w 5167"/>
              <a:gd name="connsiteY44" fmla="*/ 4496 h 4496"/>
              <a:gd name="connsiteX45" fmla="*/ 3833 w 5167"/>
              <a:gd name="connsiteY45" fmla="*/ 4426 h 4496"/>
              <a:gd name="connsiteX46" fmla="*/ 3901 w 5167"/>
              <a:gd name="connsiteY46" fmla="*/ 4357 h 4496"/>
              <a:gd name="connsiteX47" fmla="*/ 3967 w 5167"/>
              <a:gd name="connsiteY47" fmla="*/ 4288 h 4496"/>
              <a:gd name="connsiteX48" fmla="*/ 4030 w 5167"/>
              <a:gd name="connsiteY48" fmla="*/ 4221 h 4496"/>
              <a:gd name="connsiteX49" fmla="*/ 4090 w 5167"/>
              <a:gd name="connsiteY49" fmla="*/ 4153 h 4496"/>
              <a:gd name="connsiteX50" fmla="*/ 4148 w 5167"/>
              <a:gd name="connsiteY50" fmla="*/ 4088 h 4496"/>
              <a:gd name="connsiteX51" fmla="*/ 4205 w 5167"/>
              <a:gd name="connsiteY51" fmla="*/ 4022 h 4496"/>
              <a:gd name="connsiteX52" fmla="*/ 4257 w 5167"/>
              <a:gd name="connsiteY52" fmla="*/ 3957 h 4496"/>
              <a:gd name="connsiteX53" fmla="*/ 4310 w 5167"/>
              <a:gd name="connsiteY53" fmla="*/ 3893 h 4496"/>
              <a:gd name="connsiteX54" fmla="*/ 4359 w 5167"/>
              <a:gd name="connsiteY54" fmla="*/ 3829 h 4496"/>
              <a:gd name="connsiteX55" fmla="*/ 4407 w 5167"/>
              <a:gd name="connsiteY55" fmla="*/ 3765 h 4496"/>
              <a:gd name="connsiteX56" fmla="*/ 4452 w 5167"/>
              <a:gd name="connsiteY56" fmla="*/ 3702 h 4496"/>
              <a:gd name="connsiteX57" fmla="*/ 4497 w 5167"/>
              <a:gd name="connsiteY57" fmla="*/ 3637 h 4496"/>
              <a:gd name="connsiteX58" fmla="*/ 4539 w 5167"/>
              <a:gd name="connsiteY58" fmla="*/ 3575 h 4496"/>
              <a:gd name="connsiteX59" fmla="*/ 4581 w 5167"/>
              <a:gd name="connsiteY59" fmla="*/ 3510 h 4496"/>
              <a:gd name="connsiteX60" fmla="*/ 4621 w 5167"/>
              <a:gd name="connsiteY60" fmla="*/ 3446 h 4496"/>
              <a:gd name="connsiteX61" fmla="*/ 4621 w 5167"/>
              <a:gd name="connsiteY61" fmla="*/ 3446 h 4496"/>
              <a:gd name="connsiteX62" fmla="*/ 4679 w 5167"/>
              <a:gd name="connsiteY62" fmla="*/ 3349 h 4496"/>
              <a:gd name="connsiteX63" fmla="*/ 4733 w 5167"/>
              <a:gd name="connsiteY63" fmla="*/ 3253 h 4496"/>
              <a:gd name="connsiteX64" fmla="*/ 4784 w 5167"/>
              <a:gd name="connsiteY64" fmla="*/ 3160 h 4496"/>
              <a:gd name="connsiteX65" fmla="*/ 4830 w 5167"/>
              <a:gd name="connsiteY65" fmla="*/ 3069 h 4496"/>
              <a:gd name="connsiteX66" fmla="*/ 4875 w 5167"/>
              <a:gd name="connsiteY66" fmla="*/ 2981 h 4496"/>
              <a:gd name="connsiteX67" fmla="*/ 4916 w 5167"/>
              <a:gd name="connsiteY67" fmla="*/ 2894 h 4496"/>
              <a:gd name="connsiteX68" fmla="*/ 4952 w 5167"/>
              <a:gd name="connsiteY68" fmla="*/ 2812 h 4496"/>
              <a:gd name="connsiteX69" fmla="*/ 4986 w 5167"/>
              <a:gd name="connsiteY69" fmla="*/ 2732 h 4496"/>
              <a:gd name="connsiteX70" fmla="*/ 5017 w 5167"/>
              <a:gd name="connsiteY70" fmla="*/ 2658 h 4496"/>
              <a:gd name="connsiteX71" fmla="*/ 5044 w 5167"/>
              <a:gd name="connsiteY71" fmla="*/ 2586 h 4496"/>
              <a:gd name="connsiteX72" fmla="*/ 5070 w 5167"/>
              <a:gd name="connsiteY72" fmla="*/ 2518 h 4496"/>
              <a:gd name="connsiteX73" fmla="*/ 5092 w 5167"/>
              <a:gd name="connsiteY73" fmla="*/ 2456 h 4496"/>
              <a:gd name="connsiteX74" fmla="*/ 5128 w 5167"/>
              <a:gd name="connsiteY74" fmla="*/ 2345 h 4496"/>
              <a:gd name="connsiteX75" fmla="*/ 5155 w 5167"/>
              <a:gd name="connsiteY75" fmla="*/ 2255 h 4496"/>
              <a:gd name="connsiteX76" fmla="*/ 5167 w 5167"/>
              <a:gd name="connsiteY76" fmla="*/ 202 h 4496"/>
              <a:gd name="connsiteX0" fmla="*/ 5167 w 5167"/>
              <a:gd name="connsiteY0" fmla="*/ 193 h 4487"/>
              <a:gd name="connsiteX1" fmla="*/ 2760 w 5167"/>
              <a:gd name="connsiteY1" fmla="*/ 1088 h 4487"/>
              <a:gd name="connsiteX2" fmla="*/ 2642 w 5167"/>
              <a:gd name="connsiteY2" fmla="*/ 1145 h 4487"/>
              <a:gd name="connsiteX3" fmla="*/ 2525 w 5167"/>
              <a:gd name="connsiteY3" fmla="*/ 1207 h 4487"/>
              <a:gd name="connsiteX4" fmla="*/ 2407 w 5167"/>
              <a:gd name="connsiteY4" fmla="*/ 1269 h 4487"/>
              <a:gd name="connsiteX5" fmla="*/ 2292 w 5167"/>
              <a:gd name="connsiteY5" fmla="*/ 1334 h 4487"/>
              <a:gd name="connsiteX6" fmla="*/ 2175 w 5167"/>
              <a:gd name="connsiteY6" fmla="*/ 1400 h 4487"/>
              <a:gd name="connsiteX7" fmla="*/ 2062 w 5167"/>
              <a:gd name="connsiteY7" fmla="*/ 1468 h 4487"/>
              <a:gd name="connsiteX8" fmla="*/ 1949 w 5167"/>
              <a:gd name="connsiteY8" fmla="*/ 1539 h 4487"/>
              <a:gd name="connsiteX9" fmla="*/ 1837 w 5167"/>
              <a:gd name="connsiteY9" fmla="*/ 1610 h 4487"/>
              <a:gd name="connsiteX10" fmla="*/ 1728 w 5167"/>
              <a:gd name="connsiteY10" fmla="*/ 1684 h 4487"/>
              <a:gd name="connsiteX11" fmla="*/ 1622 w 5167"/>
              <a:gd name="connsiteY11" fmla="*/ 1759 h 4487"/>
              <a:gd name="connsiteX12" fmla="*/ 1517 w 5167"/>
              <a:gd name="connsiteY12" fmla="*/ 1835 h 4487"/>
              <a:gd name="connsiteX13" fmla="*/ 1415 w 5167"/>
              <a:gd name="connsiteY13" fmla="*/ 1913 h 4487"/>
              <a:gd name="connsiteX14" fmla="*/ 1315 w 5167"/>
              <a:gd name="connsiteY14" fmla="*/ 1993 h 4487"/>
              <a:gd name="connsiteX15" fmla="*/ 1219 w 5167"/>
              <a:gd name="connsiteY15" fmla="*/ 2073 h 4487"/>
              <a:gd name="connsiteX16" fmla="*/ 1219 w 5167"/>
              <a:gd name="connsiteY16" fmla="*/ 2073 h 4487"/>
              <a:gd name="connsiteX17" fmla="*/ 1110 w 5167"/>
              <a:gd name="connsiteY17" fmla="*/ 2170 h 4487"/>
              <a:gd name="connsiteX18" fmla="*/ 1006 w 5167"/>
              <a:gd name="connsiteY18" fmla="*/ 2266 h 4487"/>
              <a:gd name="connsiteX19" fmla="*/ 905 w 5167"/>
              <a:gd name="connsiteY19" fmla="*/ 2361 h 4487"/>
              <a:gd name="connsiteX20" fmla="*/ 811 w 5167"/>
              <a:gd name="connsiteY20" fmla="*/ 2457 h 4487"/>
              <a:gd name="connsiteX21" fmla="*/ 721 w 5167"/>
              <a:gd name="connsiteY21" fmla="*/ 2554 h 4487"/>
              <a:gd name="connsiteX22" fmla="*/ 635 w 5167"/>
              <a:gd name="connsiteY22" fmla="*/ 2649 h 4487"/>
              <a:gd name="connsiteX23" fmla="*/ 554 w 5167"/>
              <a:gd name="connsiteY23" fmla="*/ 2744 h 4487"/>
              <a:gd name="connsiteX24" fmla="*/ 476 w 5167"/>
              <a:gd name="connsiteY24" fmla="*/ 2839 h 4487"/>
              <a:gd name="connsiteX25" fmla="*/ 404 w 5167"/>
              <a:gd name="connsiteY25" fmla="*/ 2931 h 4487"/>
              <a:gd name="connsiteX26" fmla="*/ 334 w 5167"/>
              <a:gd name="connsiteY26" fmla="*/ 3024 h 4487"/>
              <a:gd name="connsiteX27" fmla="*/ 270 w 5167"/>
              <a:gd name="connsiteY27" fmla="*/ 3115 h 4487"/>
              <a:gd name="connsiteX28" fmla="*/ 208 w 5167"/>
              <a:gd name="connsiteY28" fmla="*/ 3205 h 4487"/>
              <a:gd name="connsiteX29" fmla="*/ 151 w 5167"/>
              <a:gd name="connsiteY29" fmla="*/ 3295 h 4487"/>
              <a:gd name="connsiteX30" fmla="*/ 98 w 5167"/>
              <a:gd name="connsiteY30" fmla="*/ 3382 h 4487"/>
              <a:gd name="connsiteX31" fmla="*/ 47 w 5167"/>
              <a:gd name="connsiteY31" fmla="*/ 3467 h 4487"/>
              <a:gd name="connsiteX32" fmla="*/ 0 w 5167"/>
              <a:gd name="connsiteY32" fmla="*/ 3551 h 4487"/>
              <a:gd name="connsiteX33" fmla="*/ 0 w 5167"/>
              <a:gd name="connsiteY33" fmla="*/ 3551 h 4487"/>
              <a:gd name="connsiteX34" fmla="*/ 45 w 5167"/>
              <a:gd name="connsiteY34" fmla="*/ 3670 h 4487"/>
              <a:gd name="connsiteX35" fmla="*/ 93 w 5167"/>
              <a:gd name="connsiteY35" fmla="*/ 3791 h 4487"/>
              <a:gd name="connsiteX36" fmla="*/ 142 w 5167"/>
              <a:gd name="connsiteY36" fmla="*/ 3911 h 4487"/>
              <a:gd name="connsiteX37" fmla="*/ 193 w 5167"/>
              <a:gd name="connsiteY37" fmla="*/ 4029 h 4487"/>
              <a:gd name="connsiteX38" fmla="*/ 247 w 5167"/>
              <a:gd name="connsiteY38" fmla="*/ 4146 h 4487"/>
              <a:gd name="connsiteX39" fmla="*/ 303 w 5167"/>
              <a:gd name="connsiteY39" fmla="*/ 4263 h 4487"/>
              <a:gd name="connsiteX40" fmla="*/ 359 w 5167"/>
              <a:gd name="connsiteY40" fmla="*/ 4376 h 4487"/>
              <a:gd name="connsiteX41" fmla="*/ 419 w 5167"/>
              <a:gd name="connsiteY41" fmla="*/ 4487 h 4487"/>
              <a:gd name="connsiteX42" fmla="*/ 3761 w 5167"/>
              <a:gd name="connsiteY42" fmla="*/ 4487 h 4487"/>
              <a:gd name="connsiteX43" fmla="*/ 3761 w 5167"/>
              <a:gd name="connsiteY43" fmla="*/ 4487 h 4487"/>
              <a:gd name="connsiteX44" fmla="*/ 3833 w 5167"/>
              <a:gd name="connsiteY44" fmla="*/ 4417 h 4487"/>
              <a:gd name="connsiteX45" fmla="*/ 3901 w 5167"/>
              <a:gd name="connsiteY45" fmla="*/ 4348 h 4487"/>
              <a:gd name="connsiteX46" fmla="*/ 3967 w 5167"/>
              <a:gd name="connsiteY46" fmla="*/ 4279 h 4487"/>
              <a:gd name="connsiteX47" fmla="*/ 4030 w 5167"/>
              <a:gd name="connsiteY47" fmla="*/ 4212 h 4487"/>
              <a:gd name="connsiteX48" fmla="*/ 4090 w 5167"/>
              <a:gd name="connsiteY48" fmla="*/ 4144 h 4487"/>
              <a:gd name="connsiteX49" fmla="*/ 4148 w 5167"/>
              <a:gd name="connsiteY49" fmla="*/ 4079 h 4487"/>
              <a:gd name="connsiteX50" fmla="*/ 4205 w 5167"/>
              <a:gd name="connsiteY50" fmla="*/ 4013 h 4487"/>
              <a:gd name="connsiteX51" fmla="*/ 4257 w 5167"/>
              <a:gd name="connsiteY51" fmla="*/ 3948 h 4487"/>
              <a:gd name="connsiteX52" fmla="*/ 4310 w 5167"/>
              <a:gd name="connsiteY52" fmla="*/ 3884 h 4487"/>
              <a:gd name="connsiteX53" fmla="*/ 4359 w 5167"/>
              <a:gd name="connsiteY53" fmla="*/ 3820 h 4487"/>
              <a:gd name="connsiteX54" fmla="*/ 4407 w 5167"/>
              <a:gd name="connsiteY54" fmla="*/ 3756 h 4487"/>
              <a:gd name="connsiteX55" fmla="*/ 4452 w 5167"/>
              <a:gd name="connsiteY55" fmla="*/ 3693 h 4487"/>
              <a:gd name="connsiteX56" fmla="*/ 4497 w 5167"/>
              <a:gd name="connsiteY56" fmla="*/ 3628 h 4487"/>
              <a:gd name="connsiteX57" fmla="*/ 4539 w 5167"/>
              <a:gd name="connsiteY57" fmla="*/ 3566 h 4487"/>
              <a:gd name="connsiteX58" fmla="*/ 4581 w 5167"/>
              <a:gd name="connsiteY58" fmla="*/ 3501 h 4487"/>
              <a:gd name="connsiteX59" fmla="*/ 4621 w 5167"/>
              <a:gd name="connsiteY59" fmla="*/ 3437 h 4487"/>
              <a:gd name="connsiteX60" fmla="*/ 4621 w 5167"/>
              <a:gd name="connsiteY60" fmla="*/ 3437 h 4487"/>
              <a:gd name="connsiteX61" fmla="*/ 4679 w 5167"/>
              <a:gd name="connsiteY61" fmla="*/ 3340 h 4487"/>
              <a:gd name="connsiteX62" fmla="*/ 4733 w 5167"/>
              <a:gd name="connsiteY62" fmla="*/ 3244 h 4487"/>
              <a:gd name="connsiteX63" fmla="*/ 4784 w 5167"/>
              <a:gd name="connsiteY63" fmla="*/ 3151 h 4487"/>
              <a:gd name="connsiteX64" fmla="*/ 4830 w 5167"/>
              <a:gd name="connsiteY64" fmla="*/ 3060 h 4487"/>
              <a:gd name="connsiteX65" fmla="*/ 4875 w 5167"/>
              <a:gd name="connsiteY65" fmla="*/ 2972 h 4487"/>
              <a:gd name="connsiteX66" fmla="*/ 4916 w 5167"/>
              <a:gd name="connsiteY66" fmla="*/ 2885 h 4487"/>
              <a:gd name="connsiteX67" fmla="*/ 4952 w 5167"/>
              <a:gd name="connsiteY67" fmla="*/ 2803 h 4487"/>
              <a:gd name="connsiteX68" fmla="*/ 4986 w 5167"/>
              <a:gd name="connsiteY68" fmla="*/ 2723 h 4487"/>
              <a:gd name="connsiteX69" fmla="*/ 5017 w 5167"/>
              <a:gd name="connsiteY69" fmla="*/ 2649 h 4487"/>
              <a:gd name="connsiteX70" fmla="*/ 5044 w 5167"/>
              <a:gd name="connsiteY70" fmla="*/ 2577 h 4487"/>
              <a:gd name="connsiteX71" fmla="*/ 5070 w 5167"/>
              <a:gd name="connsiteY71" fmla="*/ 2509 h 4487"/>
              <a:gd name="connsiteX72" fmla="*/ 5092 w 5167"/>
              <a:gd name="connsiteY72" fmla="*/ 2447 h 4487"/>
              <a:gd name="connsiteX73" fmla="*/ 5128 w 5167"/>
              <a:gd name="connsiteY73" fmla="*/ 2336 h 4487"/>
              <a:gd name="connsiteX74" fmla="*/ 5155 w 5167"/>
              <a:gd name="connsiteY74" fmla="*/ 2246 h 4487"/>
              <a:gd name="connsiteX75" fmla="*/ 5167 w 5167"/>
              <a:gd name="connsiteY75" fmla="*/ 193 h 4487"/>
              <a:gd name="connsiteX0" fmla="*/ 5167 w 5167"/>
              <a:gd name="connsiteY0" fmla="*/ 183 h 4477"/>
              <a:gd name="connsiteX1" fmla="*/ 2642 w 5167"/>
              <a:gd name="connsiteY1" fmla="*/ 1135 h 4477"/>
              <a:gd name="connsiteX2" fmla="*/ 2525 w 5167"/>
              <a:gd name="connsiteY2" fmla="*/ 1197 h 4477"/>
              <a:gd name="connsiteX3" fmla="*/ 2407 w 5167"/>
              <a:gd name="connsiteY3" fmla="*/ 1259 h 4477"/>
              <a:gd name="connsiteX4" fmla="*/ 2292 w 5167"/>
              <a:gd name="connsiteY4" fmla="*/ 1324 h 4477"/>
              <a:gd name="connsiteX5" fmla="*/ 2175 w 5167"/>
              <a:gd name="connsiteY5" fmla="*/ 1390 h 4477"/>
              <a:gd name="connsiteX6" fmla="*/ 2062 w 5167"/>
              <a:gd name="connsiteY6" fmla="*/ 1458 h 4477"/>
              <a:gd name="connsiteX7" fmla="*/ 1949 w 5167"/>
              <a:gd name="connsiteY7" fmla="*/ 1529 h 4477"/>
              <a:gd name="connsiteX8" fmla="*/ 1837 w 5167"/>
              <a:gd name="connsiteY8" fmla="*/ 1600 h 4477"/>
              <a:gd name="connsiteX9" fmla="*/ 1728 w 5167"/>
              <a:gd name="connsiteY9" fmla="*/ 1674 h 4477"/>
              <a:gd name="connsiteX10" fmla="*/ 1622 w 5167"/>
              <a:gd name="connsiteY10" fmla="*/ 1749 h 4477"/>
              <a:gd name="connsiteX11" fmla="*/ 1517 w 5167"/>
              <a:gd name="connsiteY11" fmla="*/ 1825 h 4477"/>
              <a:gd name="connsiteX12" fmla="*/ 1415 w 5167"/>
              <a:gd name="connsiteY12" fmla="*/ 1903 h 4477"/>
              <a:gd name="connsiteX13" fmla="*/ 1315 w 5167"/>
              <a:gd name="connsiteY13" fmla="*/ 1983 h 4477"/>
              <a:gd name="connsiteX14" fmla="*/ 1219 w 5167"/>
              <a:gd name="connsiteY14" fmla="*/ 2063 h 4477"/>
              <a:gd name="connsiteX15" fmla="*/ 1219 w 5167"/>
              <a:gd name="connsiteY15" fmla="*/ 2063 h 4477"/>
              <a:gd name="connsiteX16" fmla="*/ 1110 w 5167"/>
              <a:gd name="connsiteY16" fmla="*/ 2160 h 4477"/>
              <a:gd name="connsiteX17" fmla="*/ 1006 w 5167"/>
              <a:gd name="connsiteY17" fmla="*/ 2256 h 4477"/>
              <a:gd name="connsiteX18" fmla="*/ 905 w 5167"/>
              <a:gd name="connsiteY18" fmla="*/ 2351 h 4477"/>
              <a:gd name="connsiteX19" fmla="*/ 811 w 5167"/>
              <a:gd name="connsiteY19" fmla="*/ 2447 h 4477"/>
              <a:gd name="connsiteX20" fmla="*/ 721 w 5167"/>
              <a:gd name="connsiteY20" fmla="*/ 2544 h 4477"/>
              <a:gd name="connsiteX21" fmla="*/ 635 w 5167"/>
              <a:gd name="connsiteY21" fmla="*/ 2639 h 4477"/>
              <a:gd name="connsiteX22" fmla="*/ 554 w 5167"/>
              <a:gd name="connsiteY22" fmla="*/ 2734 h 4477"/>
              <a:gd name="connsiteX23" fmla="*/ 476 w 5167"/>
              <a:gd name="connsiteY23" fmla="*/ 2829 h 4477"/>
              <a:gd name="connsiteX24" fmla="*/ 404 w 5167"/>
              <a:gd name="connsiteY24" fmla="*/ 2921 h 4477"/>
              <a:gd name="connsiteX25" fmla="*/ 334 w 5167"/>
              <a:gd name="connsiteY25" fmla="*/ 3014 h 4477"/>
              <a:gd name="connsiteX26" fmla="*/ 270 w 5167"/>
              <a:gd name="connsiteY26" fmla="*/ 3105 h 4477"/>
              <a:gd name="connsiteX27" fmla="*/ 208 w 5167"/>
              <a:gd name="connsiteY27" fmla="*/ 3195 h 4477"/>
              <a:gd name="connsiteX28" fmla="*/ 151 w 5167"/>
              <a:gd name="connsiteY28" fmla="*/ 3285 h 4477"/>
              <a:gd name="connsiteX29" fmla="*/ 98 w 5167"/>
              <a:gd name="connsiteY29" fmla="*/ 3372 h 4477"/>
              <a:gd name="connsiteX30" fmla="*/ 47 w 5167"/>
              <a:gd name="connsiteY30" fmla="*/ 3457 h 4477"/>
              <a:gd name="connsiteX31" fmla="*/ 0 w 5167"/>
              <a:gd name="connsiteY31" fmla="*/ 3541 h 4477"/>
              <a:gd name="connsiteX32" fmla="*/ 0 w 5167"/>
              <a:gd name="connsiteY32" fmla="*/ 3541 h 4477"/>
              <a:gd name="connsiteX33" fmla="*/ 45 w 5167"/>
              <a:gd name="connsiteY33" fmla="*/ 3660 h 4477"/>
              <a:gd name="connsiteX34" fmla="*/ 93 w 5167"/>
              <a:gd name="connsiteY34" fmla="*/ 3781 h 4477"/>
              <a:gd name="connsiteX35" fmla="*/ 142 w 5167"/>
              <a:gd name="connsiteY35" fmla="*/ 3901 h 4477"/>
              <a:gd name="connsiteX36" fmla="*/ 193 w 5167"/>
              <a:gd name="connsiteY36" fmla="*/ 4019 h 4477"/>
              <a:gd name="connsiteX37" fmla="*/ 247 w 5167"/>
              <a:gd name="connsiteY37" fmla="*/ 4136 h 4477"/>
              <a:gd name="connsiteX38" fmla="*/ 303 w 5167"/>
              <a:gd name="connsiteY38" fmla="*/ 4253 h 4477"/>
              <a:gd name="connsiteX39" fmla="*/ 359 w 5167"/>
              <a:gd name="connsiteY39" fmla="*/ 4366 h 4477"/>
              <a:gd name="connsiteX40" fmla="*/ 419 w 5167"/>
              <a:gd name="connsiteY40" fmla="*/ 4477 h 4477"/>
              <a:gd name="connsiteX41" fmla="*/ 3761 w 5167"/>
              <a:gd name="connsiteY41" fmla="*/ 4477 h 4477"/>
              <a:gd name="connsiteX42" fmla="*/ 3761 w 5167"/>
              <a:gd name="connsiteY42" fmla="*/ 4477 h 4477"/>
              <a:gd name="connsiteX43" fmla="*/ 3833 w 5167"/>
              <a:gd name="connsiteY43" fmla="*/ 4407 h 4477"/>
              <a:gd name="connsiteX44" fmla="*/ 3901 w 5167"/>
              <a:gd name="connsiteY44" fmla="*/ 4338 h 4477"/>
              <a:gd name="connsiteX45" fmla="*/ 3967 w 5167"/>
              <a:gd name="connsiteY45" fmla="*/ 4269 h 4477"/>
              <a:gd name="connsiteX46" fmla="*/ 4030 w 5167"/>
              <a:gd name="connsiteY46" fmla="*/ 4202 h 4477"/>
              <a:gd name="connsiteX47" fmla="*/ 4090 w 5167"/>
              <a:gd name="connsiteY47" fmla="*/ 4134 h 4477"/>
              <a:gd name="connsiteX48" fmla="*/ 4148 w 5167"/>
              <a:gd name="connsiteY48" fmla="*/ 4069 h 4477"/>
              <a:gd name="connsiteX49" fmla="*/ 4205 w 5167"/>
              <a:gd name="connsiteY49" fmla="*/ 4003 h 4477"/>
              <a:gd name="connsiteX50" fmla="*/ 4257 w 5167"/>
              <a:gd name="connsiteY50" fmla="*/ 3938 h 4477"/>
              <a:gd name="connsiteX51" fmla="*/ 4310 w 5167"/>
              <a:gd name="connsiteY51" fmla="*/ 3874 h 4477"/>
              <a:gd name="connsiteX52" fmla="*/ 4359 w 5167"/>
              <a:gd name="connsiteY52" fmla="*/ 3810 h 4477"/>
              <a:gd name="connsiteX53" fmla="*/ 4407 w 5167"/>
              <a:gd name="connsiteY53" fmla="*/ 3746 h 4477"/>
              <a:gd name="connsiteX54" fmla="*/ 4452 w 5167"/>
              <a:gd name="connsiteY54" fmla="*/ 3683 h 4477"/>
              <a:gd name="connsiteX55" fmla="*/ 4497 w 5167"/>
              <a:gd name="connsiteY55" fmla="*/ 3618 h 4477"/>
              <a:gd name="connsiteX56" fmla="*/ 4539 w 5167"/>
              <a:gd name="connsiteY56" fmla="*/ 3556 h 4477"/>
              <a:gd name="connsiteX57" fmla="*/ 4581 w 5167"/>
              <a:gd name="connsiteY57" fmla="*/ 3491 h 4477"/>
              <a:gd name="connsiteX58" fmla="*/ 4621 w 5167"/>
              <a:gd name="connsiteY58" fmla="*/ 3427 h 4477"/>
              <a:gd name="connsiteX59" fmla="*/ 4621 w 5167"/>
              <a:gd name="connsiteY59" fmla="*/ 3427 h 4477"/>
              <a:gd name="connsiteX60" fmla="*/ 4679 w 5167"/>
              <a:gd name="connsiteY60" fmla="*/ 3330 h 4477"/>
              <a:gd name="connsiteX61" fmla="*/ 4733 w 5167"/>
              <a:gd name="connsiteY61" fmla="*/ 3234 h 4477"/>
              <a:gd name="connsiteX62" fmla="*/ 4784 w 5167"/>
              <a:gd name="connsiteY62" fmla="*/ 3141 h 4477"/>
              <a:gd name="connsiteX63" fmla="*/ 4830 w 5167"/>
              <a:gd name="connsiteY63" fmla="*/ 3050 h 4477"/>
              <a:gd name="connsiteX64" fmla="*/ 4875 w 5167"/>
              <a:gd name="connsiteY64" fmla="*/ 2962 h 4477"/>
              <a:gd name="connsiteX65" fmla="*/ 4916 w 5167"/>
              <a:gd name="connsiteY65" fmla="*/ 2875 h 4477"/>
              <a:gd name="connsiteX66" fmla="*/ 4952 w 5167"/>
              <a:gd name="connsiteY66" fmla="*/ 2793 h 4477"/>
              <a:gd name="connsiteX67" fmla="*/ 4986 w 5167"/>
              <a:gd name="connsiteY67" fmla="*/ 2713 h 4477"/>
              <a:gd name="connsiteX68" fmla="*/ 5017 w 5167"/>
              <a:gd name="connsiteY68" fmla="*/ 2639 h 4477"/>
              <a:gd name="connsiteX69" fmla="*/ 5044 w 5167"/>
              <a:gd name="connsiteY69" fmla="*/ 2567 h 4477"/>
              <a:gd name="connsiteX70" fmla="*/ 5070 w 5167"/>
              <a:gd name="connsiteY70" fmla="*/ 2499 h 4477"/>
              <a:gd name="connsiteX71" fmla="*/ 5092 w 5167"/>
              <a:gd name="connsiteY71" fmla="*/ 2437 h 4477"/>
              <a:gd name="connsiteX72" fmla="*/ 5128 w 5167"/>
              <a:gd name="connsiteY72" fmla="*/ 2326 h 4477"/>
              <a:gd name="connsiteX73" fmla="*/ 5155 w 5167"/>
              <a:gd name="connsiteY73" fmla="*/ 2236 h 4477"/>
              <a:gd name="connsiteX74" fmla="*/ 5167 w 5167"/>
              <a:gd name="connsiteY74" fmla="*/ 183 h 4477"/>
              <a:gd name="connsiteX0" fmla="*/ 5167 w 5167"/>
              <a:gd name="connsiteY0" fmla="*/ 173 h 4467"/>
              <a:gd name="connsiteX1" fmla="*/ 2525 w 5167"/>
              <a:gd name="connsiteY1" fmla="*/ 1187 h 4467"/>
              <a:gd name="connsiteX2" fmla="*/ 2407 w 5167"/>
              <a:gd name="connsiteY2" fmla="*/ 1249 h 4467"/>
              <a:gd name="connsiteX3" fmla="*/ 2292 w 5167"/>
              <a:gd name="connsiteY3" fmla="*/ 1314 h 4467"/>
              <a:gd name="connsiteX4" fmla="*/ 2175 w 5167"/>
              <a:gd name="connsiteY4" fmla="*/ 1380 h 4467"/>
              <a:gd name="connsiteX5" fmla="*/ 2062 w 5167"/>
              <a:gd name="connsiteY5" fmla="*/ 1448 h 4467"/>
              <a:gd name="connsiteX6" fmla="*/ 1949 w 5167"/>
              <a:gd name="connsiteY6" fmla="*/ 1519 h 4467"/>
              <a:gd name="connsiteX7" fmla="*/ 1837 w 5167"/>
              <a:gd name="connsiteY7" fmla="*/ 1590 h 4467"/>
              <a:gd name="connsiteX8" fmla="*/ 1728 w 5167"/>
              <a:gd name="connsiteY8" fmla="*/ 1664 h 4467"/>
              <a:gd name="connsiteX9" fmla="*/ 1622 w 5167"/>
              <a:gd name="connsiteY9" fmla="*/ 1739 h 4467"/>
              <a:gd name="connsiteX10" fmla="*/ 1517 w 5167"/>
              <a:gd name="connsiteY10" fmla="*/ 1815 h 4467"/>
              <a:gd name="connsiteX11" fmla="*/ 1415 w 5167"/>
              <a:gd name="connsiteY11" fmla="*/ 1893 h 4467"/>
              <a:gd name="connsiteX12" fmla="*/ 1315 w 5167"/>
              <a:gd name="connsiteY12" fmla="*/ 1973 h 4467"/>
              <a:gd name="connsiteX13" fmla="*/ 1219 w 5167"/>
              <a:gd name="connsiteY13" fmla="*/ 2053 h 4467"/>
              <a:gd name="connsiteX14" fmla="*/ 1219 w 5167"/>
              <a:gd name="connsiteY14" fmla="*/ 2053 h 4467"/>
              <a:gd name="connsiteX15" fmla="*/ 1110 w 5167"/>
              <a:gd name="connsiteY15" fmla="*/ 2150 h 4467"/>
              <a:gd name="connsiteX16" fmla="*/ 1006 w 5167"/>
              <a:gd name="connsiteY16" fmla="*/ 2246 h 4467"/>
              <a:gd name="connsiteX17" fmla="*/ 905 w 5167"/>
              <a:gd name="connsiteY17" fmla="*/ 2341 h 4467"/>
              <a:gd name="connsiteX18" fmla="*/ 811 w 5167"/>
              <a:gd name="connsiteY18" fmla="*/ 2437 h 4467"/>
              <a:gd name="connsiteX19" fmla="*/ 721 w 5167"/>
              <a:gd name="connsiteY19" fmla="*/ 2534 h 4467"/>
              <a:gd name="connsiteX20" fmla="*/ 635 w 5167"/>
              <a:gd name="connsiteY20" fmla="*/ 2629 h 4467"/>
              <a:gd name="connsiteX21" fmla="*/ 554 w 5167"/>
              <a:gd name="connsiteY21" fmla="*/ 2724 h 4467"/>
              <a:gd name="connsiteX22" fmla="*/ 476 w 5167"/>
              <a:gd name="connsiteY22" fmla="*/ 2819 h 4467"/>
              <a:gd name="connsiteX23" fmla="*/ 404 w 5167"/>
              <a:gd name="connsiteY23" fmla="*/ 2911 h 4467"/>
              <a:gd name="connsiteX24" fmla="*/ 334 w 5167"/>
              <a:gd name="connsiteY24" fmla="*/ 3004 h 4467"/>
              <a:gd name="connsiteX25" fmla="*/ 270 w 5167"/>
              <a:gd name="connsiteY25" fmla="*/ 3095 h 4467"/>
              <a:gd name="connsiteX26" fmla="*/ 208 w 5167"/>
              <a:gd name="connsiteY26" fmla="*/ 3185 h 4467"/>
              <a:gd name="connsiteX27" fmla="*/ 151 w 5167"/>
              <a:gd name="connsiteY27" fmla="*/ 3275 h 4467"/>
              <a:gd name="connsiteX28" fmla="*/ 98 w 5167"/>
              <a:gd name="connsiteY28" fmla="*/ 3362 h 4467"/>
              <a:gd name="connsiteX29" fmla="*/ 47 w 5167"/>
              <a:gd name="connsiteY29" fmla="*/ 3447 h 4467"/>
              <a:gd name="connsiteX30" fmla="*/ 0 w 5167"/>
              <a:gd name="connsiteY30" fmla="*/ 3531 h 4467"/>
              <a:gd name="connsiteX31" fmla="*/ 0 w 5167"/>
              <a:gd name="connsiteY31" fmla="*/ 3531 h 4467"/>
              <a:gd name="connsiteX32" fmla="*/ 45 w 5167"/>
              <a:gd name="connsiteY32" fmla="*/ 3650 h 4467"/>
              <a:gd name="connsiteX33" fmla="*/ 93 w 5167"/>
              <a:gd name="connsiteY33" fmla="*/ 3771 h 4467"/>
              <a:gd name="connsiteX34" fmla="*/ 142 w 5167"/>
              <a:gd name="connsiteY34" fmla="*/ 3891 h 4467"/>
              <a:gd name="connsiteX35" fmla="*/ 193 w 5167"/>
              <a:gd name="connsiteY35" fmla="*/ 4009 h 4467"/>
              <a:gd name="connsiteX36" fmla="*/ 247 w 5167"/>
              <a:gd name="connsiteY36" fmla="*/ 4126 h 4467"/>
              <a:gd name="connsiteX37" fmla="*/ 303 w 5167"/>
              <a:gd name="connsiteY37" fmla="*/ 4243 h 4467"/>
              <a:gd name="connsiteX38" fmla="*/ 359 w 5167"/>
              <a:gd name="connsiteY38" fmla="*/ 4356 h 4467"/>
              <a:gd name="connsiteX39" fmla="*/ 419 w 5167"/>
              <a:gd name="connsiteY39" fmla="*/ 4467 h 4467"/>
              <a:gd name="connsiteX40" fmla="*/ 3761 w 5167"/>
              <a:gd name="connsiteY40" fmla="*/ 4467 h 4467"/>
              <a:gd name="connsiteX41" fmla="*/ 3761 w 5167"/>
              <a:gd name="connsiteY41" fmla="*/ 4467 h 4467"/>
              <a:gd name="connsiteX42" fmla="*/ 3833 w 5167"/>
              <a:gd name="connsiteY42" fmla="*/ 4397 h 4467"/>
              <a:gd name="connsiteX43" fmla="*/ 3901 w 5167"/>
              <a:gd name="connsiteY43" fmla="*/ 4328 h 4467"/>
              <a:gd name="connsiteX44" fmla="*/ 3967 w 5167"/>
              <a:gd name="connsiteY44" fmla="*/ 4259 h 4467"/>
              <a:gd name="connsiteX45" fmla="*/ 4030 w 5167"/>
              <a:gd name="connsiteY45" fmla="*/ 4192 h 4467"/>
              <a:gd name="connsiteX46" fmla="*/ 4090 w 5167"/>
              <a:gd name="connsiteY46" fmla="*/ 4124 h 4467"/>
              <a:gd name="connsiteX47" fmla="*/ 4148 w 5167"/>
              <a:gd name="connsiteY47" fmla="*/ 4059 h 4467"/>
              <a:gd name="connsiteX48" fmla="*/ 4205 w 5167"/>
              <a:gd name="connsiteY48" fmla="*/ 3993 h 4467"/>
              <a:gd name="connsiteX49" fmla="*/ 4257 w 5167"/>
              <a:gd name="connsiteY49" fmla="*/ 3928 h 4467"/>
              <a:gd name="connsiteX50" fmla="*/ 4310 w 5167"/>
              <a:gd name="connsiteY50" fmla="*/ 3864 h 4467"/>
              <a:gd name="connsiteX51" fmla="*/ 4359 w 5167"/>
              <a:gd name="connsiteY51" fmla="*/ 3800 h 4467"/>
              <a:gd name="connsiteX52" fmla="*/ 4407 w 5167"/>
              <a:gd name="connsiteY52" fmla="*/ 3736 h 4467"/>
              <a:gd name="connsiteX53" fmla="*/ 4452 w 5167"/>
              <a:gd name="connsiteY53" fmla="*/ 3673 h 4467"/>
              <a:gd name="connsiteX54" fmla="*/ 4497 w 5167"/>
              <a:gd name="connsiteY54" fmla="*/ 3608 h 4467"/>
              <a:gd name="connsiteX55" fmla="*/ 4539 w 5167"/>
              <a:gd name="connsiteY55" fmla="*/ 3546 h 4467"/>
              <a:gd name="connsiteX56" fmla="*/ 4581 w 5167"/>
              <a:gd name="connsiteY56" fmla="*/ 3481 h 4467"/>
              <a:gd name="connsiteX57" fmla="*/ 4621 w 5167"/>
              <a:gd name="connsiteY57" fmla="*/ 3417 h 4467"/>
              <a:gd name="connsiteX58" fmla="*/ 4621 w 5167"/>
              <a:gd name="connsiteY58" fmla="*/ 3417 h 4467"/>
              <a:gd name="connsiteX59" fmla="*/ 4679 w 5167"/>
              <a:gd name="connsiteY59" fmla="*/ 3320 h 4467"/>
              <a:gd name="connsiteX60" fmla="*/ 4733 w 5167"/>
              <a:gd name="connsiteY60" fmla="*/ 3224 h 4467"/>
              <a:gd name="connsiteX61" fmla="*/ 4784 w 5167"/>
              <a:gd name="connsiteY61" fmla="*/ 3131 h 4467"/>
              <a:gd name="connsiteX62" fmla="*/ 4830 w 5167"/>
              <a:gd name="connsiteY62" fmla="*/ 3040 h 4467"/>
              <a:gd name="connsiteX63" fmla="*/ 4875 w 5167"/>
              <a:gd name="connsiteY63" fmla="*/ 2952 h 4467"/>
              <a:gd name="connsiteX64" fmla="*/ 4916 w 5167"/>
              <a:gd name="connsiteY64" fmla="*/ 2865 h 4467"/>
              <a:gd name="connsiteX65" fmla="*/ 4952 w 5167"/>
              <a:gd name="connsiteY65" fmla="*/ 2783 h 4467"/>
              <a:gd name="connsiteX66" fmla="*/ 4986 w 5167"/>
              <a:gd name="connsiteY66" fmla="*/ 2703 h 4467"/>
              <a:gd name="connsiteX67" fmla="*/ 5017 w 5167"/>
              <a:gd name="connsiteY67" fmla="*/ 2629 h 4467"/>
              <a:gd name="connsiteX68" fmla="*/ 5044 w 5167"/>
              <a:gd name="connsiteY68" fmla="*/ 2557 h 4467"/>
              <a:gd name="connsiteX69" fmla="*/ 5070 w 5167"/>
              <a:gd name="connsiteY69" fmla="*/ 2489 h 4467"/>
              <a:gd name="connsiteX70" fmla="*/ 5092 w 5167"/>
              <a:gd name="connsiteY70" fmla="*/ 2427 h 4467"/>
              <a:gd name="connsiteX71" fmla="*/ 5128 w 5167"/>
              <a:gd name="connsiteY71" fmla="*/ 2316 h 4467"/>
              <a:gd name="connsiteX72" fmla="*/ 5155 w 5167"/>
              <a:gd name="connsiteY72" fmla="*/ 2226 h 4467"/>
              <a:gd name="connsiteX73" fmla="*/ 5167 w 5167"/>
              <a:gd name="connsiteY73" fmla="*/ 173 h 4467"/>
              <a:gd name="connsiteX0" fmla="*/ 5167 w 5167"/>
              <a:gd name="connsiteY0" fmla="*/ 163 h 4457"/>
              <a:gd name="connsiteX1" fmla="*/ 2407 w 5167"/>
              <a:gd name="connsiteY1" fmla="*/ 1239 h 4457"/>
              <a:gd name="connsiteX2" fmla="*/ 2292 w 5167"/>
              <a:gd name="connsiteY2" fmla="*/ 1304 h 4457"/>
              <a:gd name="connsiteX3" fmla="*/ 2175 w 5167"/>
              <a:gd name="connsiteY3" fmla="*/ 1370 h 4457"/>
              <a:gd name="connsiteX4" fmla="*/ 2062 w 5167"/>
              <a:gd name="connsiteY4" fmla="*/ 1438 h 4457"/>
              <a:gd name="connsiteX5" fmla="*/ 1949 w 5167"/>
              <a:gd name="connsiteY5" fmla="*/ 1509 h 4457"/>
              <a:gd name="connsiteX6" fmla="*/ 1837 w 5167"/>
              <a:gd name="connsiteY6" fmla="*/ 1580 h 4457"/>
              <a:gd name="connsiteX7" fmla="*/ 1728 w 5167"/>
              <a:gd name="connsiteY7" fmla="*/ 1654 h 4457"/>
              <a:gd name="connsiteX8" fmla="*/ 1622 w 5167"/>
              <a:gd name="connsiteY8" fmla="*/ 1729 h 4457"/>
              <a:gd name="connsiteX9" fmla="*/ 1517 w 5167"/>
              <a:gd name="connsiteY9" fmla="*/ 1805 h 4457"/>
              <a:gd name="connsiteX10" fmla="*/ 1415 w 5167"/>
              <a:gd name="connsiteY10" fmla="*/ 1883 h 4457"/>
              <a:gd name="connsiteX11" fmla="*/ 1315 w 5167"/>
              <a:gd name="connsiteY11" fmla="*/ 1963 h 4457"/>
              <a:gd name="connsiteX12" fmla="*/ 1219 w 5167"/>
              <a:gd name="connsiteY12" fmla="*/ 2043 h 4457"/>
              <a:gd name="connsiteX13" fmla="*/ 1219 w 5167"/>
              <a:gd name="connsiteY13" fmla="*/ 2043 h 4457"/>
              <a:gd name="connsiteX14" fmla="*/ 1110 w 5167"/>
              <a:gd name="connsiteY14" fmla="*/ 2140 h 4457"/>
              <a:gd name="connsiteX15" fmla="*/ 1006 w 5167"/>
              <a:gd name="connsiteY15" fmla="*/ 2236 h 4457"/>
              <a:gd name="connsiteX16" fmla="*/ 905 w 5167"/>
              <a:gd name="connsiteY16" fmla="*/ 2331 h 4457"/>
              <a:gd name="connsiteX17" fmla="*/ 811 w 5167"/>
              <a:gd name="connsiteY17" fmla="*/ 2427 h 4457"/>
              <a:gd name="connsiteX18" fmla="*/ 721 w 5167"/>
              <a:gd name="connsiteY18" fmla="*/ 2524 h 4457"/>
              <a:gd name="connsiteX19" fmla="*/ 635 w 5167"/>
              <a:gd name="connsiteY19" fmla="*/ 2619 h 4457"/>
              <a:gd name="connsiteX20" fmla="*/ 554 w 5167"/>
              <a:gd name="connsiteY20" fmla="*/ 2714 h 4457"/>
              <a:gd name="connsiteX21" fmla="*/ 476 w 5167"/>
              <a:gd name="connsiteY21" fmla="*/ 2809 h 4457"/>
              <a:gd name="connsiteX22" fmla="*/ 404 w 5167"/>
              <a:gd name="connsiteY22" fmla="*/ 2901 h 4457"/>
              <a:gd name="connsiteX23" fmla="*/ 334 w 5167"/>
              <a:gd name="connsiteY23" fmla="*/ 2994 h 4457"/>
              <a:gd name="connsiteX24" fmla="*/ 270 w 5167"/>
              <a:gd name="connsiteY24" fmla="*/ 3085 h 4457"/>
              <a:gd name="connsiteX25" fmla="*/ 208 w 5167"/>
              <a:gd name="connsiteY25" fmla="*/ 3175 h 4457"/>
              <a:gd name="connsiteX26" fmla="*/ 151 w 5167"/>
              <a:gd name="connsiteY26" fmla="*/ 3265 h 4457"/>
              <a:gd name="connsiteX27" fmla="*/ 98 w 5167"/>
              <a:gd name="connsiteY27" fmla="*/ 3352 h 4457"/>
              <a:gd name="connsiteX28" fmla="*/ 47 w 5167"/>
              <a:gd name="connsiteY28" fmla="*/ 3437 h 4457"/>
              <a:gd name="connsiteX29" fmla="*/ 0 w 5167"/>
              <a:gd name="connsiteY29" fmla="*/ 3521 h 4457"/>
              <a:gd name="connsiteX30" fmla="*/ 0 w 5167"/>
              <a:gd name="connsiteY30" fmla="*/ 3521 h 4457"/>
              <a:gd name="connsiteX31" fmla="*/ 45 w 5167"/>
              <a:gd name="connsiteY31" fmla="*/ 3640 h 4457"/>
              <a:gd name="connsiteX32" fmla="*/ 93 w 5167"/>
              <a:gd name="connsiteY32" fmla="*/ 3761 h 4457"/>
              <a:gd name="connsiteX33" fmla="*/ 142 w 5167"/>
              <a:gd name="connsiteY33" fmla="*/ 3881 h 4457"/>
              <a:gd name="connsiteX34" fmla="*/ 193 w 5167"/>
              <a:gd name="connsiteY34" fmla="*/ 3999 h 4457"/>
              <a:gd name="connsiteX35" fmla="*/ 247 w 5167"/>
              <a:gd name="connsiteY35" fmla="*/ 4116 h 4457"/>
              <a:gd name="connsiteX36" fmla="*/ 303 w 5167"/>
              <a:gd name="connsiteY36" fmla="*/ 4233 h 4457"/>
              <a:gd name="connsiteX37" fmla="*/ 359 w 5167"/>
              <a:gd name="connsiteY37" fmla="*/ 4346 h 4457"/>
              <a:gd name="connsiteX38" fmla="*/ 419 w 5167"/>
              <a:gd name="connsiteY38" fmla="*/ 4457 h 4457"/>
              <a:gd name="connsiteX39" fmla="*/ 3761 w 5167"/>
              <a:gd name="connsiteY39" fmla="*/ 4457 h 4457"/>
              <a:gd name="connsiteX40" fmla="*/ 3761 w 5167"/>
              <a:gd name="connsiteY40" fmla="*/ 4457 h 4457"/>
              <a:gd name="connsiteX41" fmla="*/ 3833 w 5167"/>
              <a:gd name="connsiteY41" fmla="*/ 4387 h 4457"/>
              <a:gd name="connsiteX42" fmla="*/ 3901 w 5167"/>
              <a:gd name="connsiteY42" fmla="*/ 4318 h 4457"/>
              <a:gd name="connsiteX43" fmla="*/ 3967 w 5167"/>
              <a:gd name="connsiteY43" fmla="*/ 4249 h 4457"/>
              <a:gd name="connsiteX44" fmla="*/ 4030 w 5167"/>
              <a:gd name="connsiteY44" fmla="*/ 4182 h 4457"/>
              <a:gd name="connsiteX45" fmla="*/ 4090 w 5167"/>
              <a:gd name="connsiteY45" fmla="*/ 4114 h 4457"/>
              <a:gd name="connsiteX46" fmla="*/ 4148 w 5167"/>
              <a:gd name="connsiteY46" fmla="*/ 4049 h 4457"/>
              <a:gd name="connsiteX47" fmla="*/ 4205 w 5167"/>
              <a:gd name="connsiteY47" fmla="*/ 3983 h 4457"/>
              <a:gd name="connsiteX48" fmla="*/ 4257 w 5167"/>
              <a:gd name="connsiteY48" fmla="*/ 3918 h 4457"/>
              <a:gd name="connsiteX49" fmla="*/ 4310 w 5167"/>
              <a:gd name="connsiteY49" fmla="*/ 3854 h 4457"/>
              <a:gd name="connsiteX50" fmla="*/ 4359 w 5167"/>
              <a:gd name="connsiteY50" fmla="*/ 3790 h 4457"/>
              <a:gd name="connsiteX51" fmla="*/ 4407 w 5167"/>
              <a:gd name="connsiteY51" fmla="*/ 3726 h 4457"/>
              <a:gd name="connsiteX52" fmla="*/ 4452 w 5167"/>
              <a:gd name="connsiteY52" fmla="*/ 3663 h 4457"/>
              <a:gd name="connsiteX53" fmla="*/ 4497 w 5167"/>
              <a:gd name="connsiteY53" fmla="*/ 3598 h 4457"/>
              <a:gd name="connsiteX54" fmla="*/ 4539 w 5167"/>
              <a:gd name="connsiteY54" fmla="*/ 3536 h 4457"/>
              <a:gd name="connsiteX55" fmla="*/ 4581 w 5167"/>
              <a:gd name="connsiteY55" fmla="*/ 3471 h 4457"/>
              <a:gd name="connsiteX56" fmla="*/ 4621 w 5167"/>
              <a:gd name="connsiteY56" fmla="*/ 3407 h 4457"/>
              <a:gd name="connsiteX57" fmla="*/ 4621 w 5167"/>
              <a:gd name="connsiteY57" fmla="*/ 3407 h 4457"/>
              <a:gd name="connsiteX58" fmla="*/ 4679 w 5167"/>
              <a:gd name="connsiteY58" fmla="*/ 3310 h 4457"/>
              <a:gd name="connsiteX59" fmla="*/ 4733 w 5167"/>
              <a:gd name="connsiteY59" fmla="*/ 3214 h 4457"/>
              <a:gd name="connsiteX60" fmla="*/ 4784 w 5167"/>
              <a:gd name="connsiteY60" fmla="*/ 3121 h 4457"/>
              <a:gd name="connsiteX61" fmla="*/ 4830 w 5167"/>
              <a:gd name="connsiteY61" fmla="*/ 3030 h 4457"/>
              <a:gd name="connsiteX62" fmla="*/ 4875 w 5167"/>
              <a:gd name="connsiteY62" fmla="*/ 2942 h 4457"/>
              <a:gd name="connsiteX63" fmla="*/ 4916 w 5167"/>
              <a:gd name="connsiteY63" fmla="*/ 2855 h 4457"/>
              <a:gd name="connsiteX64" fmla="*/ 4952 w 5167"/>
              <a:gd name="connsiteY64" fmla="*/ 2773 h 4457"/>
              <a:gd name="connsiteX65" fmla="*/ 4986 w 5167"/>
              <a:gd name="connsiteY65" fmla="*/ 2693 h 4457"/>
              <a:gd name="connsiteX66" fmla="*/ 5017 w 5167"/>
              <a:gd name="connsiteY66" fmla="*/ 2619 h 4457"/>
              <a:gd name="connsiteX67" fmla="*/ 5044 w 5167"/>
              <a:gd name="connsiteY67" fmla="*/ 2547 h 4457"/>
              <a:gd name="connsiteX68" fmla="*/ 5070 w 5167"/>
              <a:gd name="connsiteY68" fmla="*/ 2479 h 4457"/>
              <a:gd name="connsiteX69" fmla="*/ 5092 w 5167"/>
              <a:gd name="connsiteY69" fmla="*/ 2417 h 4457"/>
              <a:gd name="connsiteX70" fmla="*/ 5128 w 5167"/>
              <a:gd name="connsiteY70" fmla="*/ 2306 h 4457"/>
              <a:gd name="connsiteX71" fmla="*/ 5155 w 5167"/>
              <a:gd name="connsiteY71" fmla="*/ 2216 h 4457"/>
              <a:gd name="connsiteX72" fmla="*/ 5167 w 5167"/>
              <a:gd name="connsiteY72" fmla="*/ 163 h 4457"/>
              <a:gd name="connsiteX0" fmla="*/ 5167 w 5167"/>
              <a:gd name="connsiteY0" fmla="*/ 152 h 4446"/>
              <a:gd name="connsiteX1" fmla="*/ 2292 w 5167"/>
              <a:gd name="connsiteY1" fmla="*/ 1293 h 4446"/>
              <a:gd name="connsiteX2" fmla="*/ 2175 w 5167"/>
              <a:gd name="connsiteY2" fmla="*/ 1359 h 4446"/>
              <a:gd name="connsiteX3" fmla="*/ 2062 w 5167"/>
              <a:gd name="connsiteY3" fmla="*/ 1427 h 4446"/>
              <a:gd name="connsiteX4" fmla="*/ 1949 w 5167"/>
              <a:gd name="connsiteY4" fmla="*/ 1498 h 4446"/>
              <a:gd name="connsiteX5" fmla="*/ 1837 w 5167"/>
              <a:gd name="connsiteY5" fmla="*/ 1569 h 4446"/>
              <a:gd name="connsiteX6" fmla="*/ 1728 w 5167"/>
              <a:gd name="connsiteY6" fmla="*/ 1643 h 4446"/>
              <a:gd name="connsiteX7" fmla="*/ 1622 w 5167"/>
              <a:gd name="connsiteY7" fmla="*/ 1718 h 4446"/>
              <a:gd name="connsiteX8" fmla="*/ 1517 w 5167"/>
              <a:gd name="connsiteY8" fmla="*/ 1794 h 4446"/>
              <a:gd name="connsiteX9" fmla="*/ 1415 w 5167"/>
              <a:gd name="connsiteY9" fmla="*/ 1872 h 4446"/>
              <a:gd name="connsiteX10" fmla="*/ 1315 w 5167"/>
              <a:gd name="connsiteY10" fmla="*/ 1952 h 4446"/>
              <a:gd name="connsiteX11" fmla="*/ 1219 w 5167"/>
              <a:gd name="connsiteY11" fmla="*/ 2032 h 4446"/>
              <a:gd name="connsiteX12" fmla="*/ 1219 w 5167"/>
              <a:gd name="connsiteY12" fmla="*/ 2032 h 4446"/>
              <a:gd name="connsiteX13" fmla="*/ 1110 w 5167"/>
              <a:gd name="connsiteY13" fmla="*/ 2129 h 4446"/>
              <a:gd name="connsiteX14" fmla="*/ 1006 w 5167"/>
              <a:gd name="connsiteY14" fmla="*/ 2225 h 4446"/>
              <a:gd name="connsiteX15" fmla="*/ 905 w 5167"/>
              <a:gd name="connsiteY15" fmla="*/ 2320 h 4446"/>
              <a:gd name="connsiteX16" fmla="*/ 811 w 5167"/>
              <a:gd name="connsiteY16" fmla="*/ 2416 h 4446"/>
              <a:gd name="connsiteX17" fmla="*/ 721 w 5167"/>
              <a:gd name="connsiteY17" fmla="*/ 2513 h 4446"/>
              <a:gd name="connsiteX18" fmla="*/ 635 w 5167"/>
              <a:gd name="connsiteY18" fmla="*/ 2608 h 4446"/>
              <a:gd name="connsiteX19" fmla="*/ 554 w 5167"/>
              <a:gd name="connsiteY19" fmla="*/ 2703 h 4446"/>
              <a:gd name="connsiteX20" fmla="*/ 476 w 5167"/>
              <a:gd name="connsiteY20" fmla="*/ 2798 h 4446"/>
              <a:gd name="connsiteX21" fmla="*/ 404 w 5167"/>
              <a:gd name="connsiteY21" fmla="*/ 2890 h 4446"/>
              <a:gd name="connsiteX22" fmla="*/ 334 w 5167"/>
              <a:gd name="connsiteY22" fmla="*/ 2983 h 4446"/>
              <a:gd name="connsiteX23" fmla="*/ 270 w 5167"/>
              <a:gd name="connsiteY23" fmla="*/ 3074 h 4446"/>
              <a:gd name="connsiteX24" fmla="*/ 208 w 5167"/>
              <a:gd name="connsiteY24" fmla="*/ 3164 h 4446"/>
              <a:gd name="connsiteX25" fmla="*/ 151 w 5167"/>
              <a:gd name="connsiteY25" fmla="*/ 3254 h 4446"/>
              <a:gd name="connsiteX26" fmla="*/ 98 w 5167"/>
              <a:gd name="connsiteY26" fmla="*/ 3341 h 4446"/>
              <a:gd name="connsiteX27" fmla="*/ 47 w 5167"/>
              <a:gd name="connsiteY27" fmla="*/ 3426 h 4446"/>
              <a:gd name="connsiteX28" fmla="*/ 0 w 5167"/>
              <a:gd name="connsiteY28" fmla="*/ 3510 h 4446"/>
              <a:gd name="connsiteX29" fmla="*/ 0 w 5167"/>
              <a:gd name="connsiteY29" fmla="*/ 3510 h 4446"/>
              <a:gd name="connsiteX30" fmla="*/ 45 w 5167"/>
              <a:gd name="connsiteY30" fmla="*/ 3629 h 4446"/>
              <a:gd name="connsiteX31" fmla="*/ 93 w 5167"/>
              <a:gd name="connsiteY31" fmla="*/ 3750 h 4446"/>
              <a:gd name="connsiteX32" fmla="*/ 142 w 5167"/>
              <a:gd name="connsiteY32" fmla="*/ 3870 h 4446"/>
              <a:gd name="connsiteX33" fmla="*/ 193 w 5167"/>
              <a:gd name="connsiteY33" fmla="*/ 3988 h 4446"/>
              <a:gd name="connsiteX34" fmla="*/ 247 w 5167"/>
              <a:gd name="connsiteY34" fmla="*/ 4105 h 4446"/>
              <a:gd name="connsiteX35" fmla="*/ 303 w 5167"/>
              <a:gd name="connsiteY35" fmla="*/ 4222 h 4446"/>
              <a:gd name="connsiteX36" fmla="*/ 359 w 5167"/>
              <a:gd name="connsiteY36" fmla="*/ 4335 h 4446"/>
              <a:gd name="connsiteX37" fmla="*/ 419 w 5167"/>
              <a:gd name="connsiteY37" fmla="*/ 4446 h 4446"/>
              <a:gd name="connsiteX38" fmla="*/ 3761 w 5167"/>
              <a:gd name="connsiteY38" fmla="*/ 4446 h 4446"/>
              <a:gd name="connsiteX39" fmla="*/ 3761 w 5167"/>
              <a:gd name="connsiteY39" fmla="*/ 4446 h 4446"/>
              <a:gd name="connsiteX40" fmla="*/ 3833 w 5167"/>
              <a:gd name="connsiteY40" fmla="*/ 4376 h 4446"/>
              <a:gd name="connsiteX41" fmla="*/ 3901 w 5167"/>
              <a:gd name="connsiteY41" fmla="*/ 4307 h 4446"/>
              <a:gd name="connsiteX42" fmla="*/ 3967 w 5167"/>
              <a:gd name="connsiteY42" fmla="*/ 4238 h 4446"/>
              <a:gd name="connsiteX43" fmla="*/ 4030 w 5167"/>
              <a:gd name="connsiteY43" fmla="*/ 4171 h 4446"/>
              <a:gd name="connsiteX44" fmla="*/ 4090 w 5167"/>
              <a:gd name="connsiteY44" fmla="*/ 4103 h 4446"/>
              <a:gd name="connsiteX45" fmla="*/ 4148 w 5167"/>
              <a:gd name="connsiteY45" fmla="*/ 4038 h 4446"/>
              <a:gd name="connsiteX46" fmla="*/ 4205 w 5167"/>
              <a:gd name="connsiteY46" fmla="*/ 3972 h 4446"/>
              <a:gd name="connsiteX47" fmla="*/ 4257 w 5167"/>
              <a:gd name="connsiteY47" fmla="*/ 3907 h 4446"/>
              <a:gd name="connsiteX48" fmla="*/ 4310 w 5167"/>
              <a:gd name="connsiteY48" fmla="*/ 3843 h 4446"/>
              <a:gd name="connsiteX49" fmla="*/ 4359 w 5167"/>
              <a:gd name="connsiteY49" fmla="*/ 3779 h 4446"/>
              <a:gd name="connsiteX50" fmla="*/ 4407 w 5167"/>
              <a:gd name="connsiteY50" fmla="*/ 3715 h 4446"/>
              <a:gd name="connsiteX51" fmla="*/ 4452 w 5167"/>
              <a:gd name="connsiteY51" fmla="*/ 3652 h 4446"/>
              <a:gd name="connsiteX52" fmla="*/ 4497 w 5167"/>
              <a:gd name="connsiteY52" fmla="*/ 3587 h 4446"/>
              <a:gd name="connsiteX53" fmla="*/ 4539 w 5167"/>
              <a:gd name="connsiteY53" fmla="*/ 3525 h 4446"/>
              <a:gd name="connsiteX54" fmla="*/ 4581 w 5167"/>
              <a:gd name="connsiteY54" fmla="*/ 3460 h 4446"/>
              <a:gd name="connsiteX55" fmla="*/ 4621 w 5167"/>
              <a:gd name="connsiteY55" fmla="*/ 3396 h 4446"/>
              <a:gd name="connsiteX56" fmla="*/ 4621 w 5167"/>
              <a:gd name="connsiteY56" fmla="*/ 3396 h 4446"/>
              <a:gd name="connsiteX57" fmla="*/ 4679 w 5167"/>
              <a:gd name="connsiteY57" fmla="*/ 3299 h 4446"/>
              <a:gd name="connsiteX58" fmla="*/ 4733 w 5167"/>
              <a:gd name="connsiteY58" fmla="*/ 3203 h 4446"/>
              <a:gd name="connsiteX59" fmla="*/ 4784 w 5167"/>
              <a:gd name="connsiteY59" fmla="*/ 3110 h 4446"/>
              <a:gd name="connsiteX60" fmla="*/ 4830 w 5167"/>
              <a:gd name="connsiteY60" fmla="*/ 3019 h 4446"/>
              <a:gd name="connsiteX61" fmla="*/ 4875 w 5167"/>
              <a:gd name="connsiteY61" fmla="*/ 2931 h 4446"/>
              <a:gd name="connsiteX62" fmla="*/ 4916 w 5167"/>
              <a:gd name="connsiteY62" fmla="*/ 2844 h 4446"/>
              <a:gd name="connsiteX63" fmla="*/ 4952 w 5167"/>
              <a:gd name="connsiteY63" fmla="*/ 2762 h 4446"/>
              <a:gd name="connsiteX64" fmla="*/ 4986 w 5167"/>
              <a:gd name="connsiteY64" fmla="*/ 2682 h 4446"/>
              <a:gd name="connsiteX65" fmla="*/ 5017 w 5167"/>
              <a:gd name="connsiteY65" fmla="*/ 2608 h 4446"/>
              <a:gd name="connsiteX66" fmla="*/ 5044 w 5167"/>
              <a:gd name="connsiteY66" fmla="*/ 2536 h 4446"/>
              <a:gd name="connsiteX67" fmla="*/ 5070 w 5167"/>
              <a:gd name="connsiteY67" fmla="*/ 2468 h 4446"/>
              <a:gd name="connsiteX68" fmla="*/ 5092 w 5167"/>
              <a:gd name="connsiteY68" fmla="*/ 2406 h 4446"/>
              <a:gd name="connsiteX69" fmla="*/ 5128 w 5167"/>
              <a:gd name="connsiteY69" fmla="*/ 2295 h 4446"/>
              <a:gd name="connsiteX70" fmla="*/ 5155 w 5167"/>
              <a:gd name="connsiteY70" fmla="*/ 2205 h 4446"/>
              <a:gd name="connsiteX71" fmla="*/ 5167 w 5167"/>
              <a:gd name="connsiteY71" fmla="*/ 152 h 4446"/>
              <a:gd name="connsiteX0" fmla="*/ 5167 w 5167"/>
              <a:gd name="connsiteY0" fmla="*/ 141 h 4435"/>
              <a:gd name="connsiteX1" fmla="*/ 2175 w 5167"/>
              <a:gd name="connsiteY1" fmla="*/ 1348 h 4435"/>
              <a:gd name="connsiteX2" fmla="*/ 2062 w 5167"/>
              <a:gd name="connsiteY2" fmla="*/ 1416 h 4435"/>
              <a:gd name="connsiteX3" fmla="*/ 1949 w 5167"/>
              <a:gd name="connsiteY3" fmla="*/ 1487 h 4435"/>
              <a:gd name="connsiteX4" fmla="*/ 1837 w 5167"/>
              <a:gd name="connsiteY4" fmla="*/ 1558 h 4435"/>
              <a:gd name="connsiteX5" fmla="*/ 1728 w 5167"/>
              <a:gd name="connsiteY5" fmla="*/ 1632 h 4435"/>
              <a:gd name="connsiteX6" fmla="*/ 1622 w 5167"/>
              <a:gd name="connsiteY6" fmla="*/ 1707 h 4435"/>
              <a:gd name="connsiteX7" fmla="*/ 1517 w 5167"/>
              <a:gd name="connsiteY7" fmla="*/ 1783 h 4435"/>
              <a:gd name="connsiteX8" fmla="*/ 1415 w 5167"/>
              <a:gd name="connsiteY8" fmla="*/ 1861 h 4435"/>
              <a:gd name="connsiteX9" fmla="*/ 1315 w 5167"/>
              <a:gd name="connsiteY9" fmla="*/ 1941 h 4435"/>
              <a:gd name="connsiteX10" fmla="*/ 1219 w 5167"/>
              <a:gd name="connsiteY10" fmla="*/ 2021 h 4435"/>
              <a:gd name="connsiteX11" fmla="*/ 1219 w 5167"/>
              <a:gd name="connsiteY11" fmla="*/ 2021 h 4435"/>
              <a:gd name="connsiteX12" fmla="*/ 1110 w 5167"/>
              <a:gd name="connsiteY12" fmla="*/ 2118 h 4435"/>
              <a:gd name="connsiteX13" fmla="*/ 1006 w 5167"/>
              <a:gd name="connsiteY13" fmla="*/ 2214 h 4435"/>
              <a:gd name="connsiteX14" fmla="*/ 905 w 5167"/>
              <a:gd name="connsiteY14" fmla="*/ 2309 h 4435"/>
              <a:gd name="connsiteX15" fmla="*/ 811 w 5167"/>
              <a:gd name="connsiteY15" fmla="*/ 2405 h 4435"/>
              <a:gd name="connsiteX16" fmla="*/ 721 w 5167"/>
              <a:gd name="connsiteY16" fmla="*/ 2502 h 4435"/>
              <a:gd name="connsiteX17" fmla="*/ 635 w 5167"/>
              <a:gd name="connsiteY17" fmla="*/ 2597 h 4435"/>
              <a:gd name="connsiteX18" fmla="*/ 554 w 5167"/>
              <a:gd name="connsiteY18" fmla="*/ 2692 h 4435"/>
              <a:gd name="connsiteX19" fmla="*/ 476 w 5167"/>
              <a:gd name="connsiteY19" fmla="*/ 2787 h 4435"/>
              <a:gd name="connsiteX20" fmla="*/ 404 w 5167"/>
              <a:gd name="connsiteY20" fmla="*/ 2879 h 4435"/>
              <a:gd name="connsiteX21" fmla="*/ 334 w 5167"/>
              <a:gd name="connsiteY21" fmla="*/ 2972 h 4435"/>
              <a:gd name="connsiteX22" fmla="*/ 270 w 5167"/>
              <a:gd name="connsiteY22" fmla="*/ 3063 h 4435"/>
              <a:gd name="connsiteX23" fmla="*/ 208 w 5167"/>
              <a:gd name="connsiteY23" fmla="*/ 3153 h 4435"/>
              <a:gd name="connsiteX24" fmla="*/ 151 w 5167"/>
              <a:gd name="connsiteY24" fmla="*/ 3243 h 4435"/>
              <a:gd name="connsiteX25" fmla="*/ 98 w 5167"/>
              <a:gd name="connsiteY25" fmla="*/ 3330 h 4435"/>
              <a:gd name="connsiteX26" fmla="*/ 47 w 5167"/>
              <a:gd name="connsiteY26" fmla="*/ 3415 h 4435"/>
              <a:gd name="connsiteX27" fmla="*/ 0 w 5167"/>
              <a:gd name="connsiteY27" fmla="*/ 3499 h 4435"/>
              <a:gd name="connsiteX28" fmla="*/ 0 w 5167"/>
              <a:gd name="connsiteY28" fmla="*/ 3499 h 4435"/>
              <a:gd name="connsiteX29" fmla="*/ 45 w 5167"/>
              <a:gd name="connsiteY29" fmla="*/ 3618 h 4435"/>
              <a:gd name="connsiteX30" fmla="*/ 93 w 5167"/>
              <a:gd name="connsiteY30" fmla="*/ 3739 h 4435"/>
              <a:gd name="connsiteX31" fmla="*/ 142 w 5167"/>
              <a:gd name="connsiteY31" fmla="*/ 3859 h 4435"/>
              <a:gd name="connsiteX32" fmla="*/ 193 w 5167"/>
              <a:gd name="connsiteY32" fmla="*/ 3977 h 4435"/>
              <a:gd name="connsiteX33" fmla="*/ 247 w 5167"/>
              <a:gd name="connsiteY33" fmla="*/ 4094 h 4435"/>
              <a:gd name="connsiteX34" fmla="*/ 303 w 5167"/>
              <a:gd name="connsiteY34" fmla="*/ 4211 h 4435"/>
              <a:gd name="connsiteX35" fmla="*/ 359 w 5167"/>
              <a:gd name="connsiteY35" fmla="*/ 4324 h 4435"/>
              <a:gd name="connsiteX36" fmla="*/ 419 w 5167"/>
              <a:gd name="connsiteY36" fmla="*/ 4435 h 4435"/>
              <a:gd name="connsiteX37" fmla="*/ 3761 w 5167"/>
              <a:gd name="connsiteY37" fmla="*/ 4435 h 4435"/>
              <a:gd name="connsiteX38" fmla="*/ 3761 w 5167"/>
              <a:gd name="connsiteY38" fmla="*/ 4435 h 4435"/>
              <a:gd name="connsiteX39" fmla="*/ 3833 w 5167"/>
              <a:gd name="connsiteY39" fmla="*/ 4365 h 4435"/>
              <a:gd name="connsiteX40" fmla="*/ 3901 w 5167"/>
              <a:gd name="connsiteY40" fmla="*/ 4296 h 4435"/>
              <a:gd name="connsiteX41" fmla="*/ 3967 w 5167"/>
              <a:gd name="connsiteY41" fmla="*/ 4227 h 4435"/>
              <a:gd name="connsiteX42" fmla="*/ 4030 w 5167"/>
              <a:gd name="connsiteY42" fmla="*/ 4160 h 4435"/>
              <a:gd name="connsiteX43" fmla="*/ 4090 w 5167"/>
              <a:gd name="connsiteY43" fmla="*/ 4092 h 4435"/>
              <a:gd name="connsiteX44" fmla="*/ 4148 w 5167"/>
              <a:gd name="connsiteY44" fmla="*/ 4027 h 4435"/>
              <a:gd name="connsiteX45" fmla="*/ 4205 w 5167"/>
              <a:gd name="connsiteY45" fmla="*/ 3961 h 4435"/>
              <a:gd name="connsiteX46" fmla="*/ 4257 w 5167"/>
              <a:gd name="connsiteY46" fmla="*/ 3896 h 4435"/>
              <a:gd name="connsiteX47" fmla="*/ 4310 w 5167"/>
              <a:gd name="connsiteY47" fmla="*/ 3832 h 4435"/>
              <a:gd name="connsiteX48" fmla="*/ 4359 w 5167"/>
              <a:gd name="connsiteY48" fmla="*/ 3768 h 4435"/>
              <a:gd name="connsiteX49" fmla="*/ 4407 w 5167"/>
              <a:gd name="connsiteY49" fmla="*/ 3704 h 4435"/>
              <a:gd name="connsiteX50" fmla="*/ 4452 w 5167"/>
              <a:gd name="connsiteY50" fmla="*/ 3641 h 4435"/>
              <a:gd name="connsiteX51" fmla="*/ 4497 w 5167"/>
              <a:gd name="connsiteY51" fmla="*/ 3576 h 4435"/>
              <a:gd name="connsiteX52" fmla="*/ 4539 w 5167"/>
              <a:gd name="connsiteY52" fmla="*/ 3514 h 4435"/>
              <a:gd name="connsiteX53" fmla="*/ 4581 w 5167"/>
              <a:gd name="connsiteY53" fmla="*/ 3449 h 4435"/>
              <a:gd name="connsiteX54" fmla="*/ 4621 w 5167"/>
              <a:gd name="connsiteY54" fmla="*/ 3385 h 4435"/>
              <a:gd name="connsiteX55" fmla="*/ 4621 w 5167"/>
              <a:gd name="connsiteY55" fmla="*/ 3385 h 4435"/>
              <a:gd name="connsiteX56" fmla="*/ 4679 w 5167"/>
              <a:gd name="connsiteY56" fmla="*/ 3288 h 4435"/>
              <a:gd name="connsiteX57" fmla="*/ 4733 w 5167"/>
              <a:gd name="connsiteY57" fmla="*/ 3192 h 4435"/>
              <a:gd name="connsiteX58" fmla="*/ 4784 w 5167"/>
              <a:gd name="connsiteY58" fmla="*/ 3099 h 4435"/>
              <a:gd name="connsiteX59" fmla="*/ 4830 w 5167"/>
              <a:gd name="connsiteY59" fmla="*/ 3008 h 4435"/>
              <a:gd name="connsiteX60" fmla="*/ 4875 w 5167"/>
              <a:gd name="connsiteY60" fmla="*/ 2920 h 4435"/>
              <a:gd name="connsiteX61" fmla="*/ 4916 w 5167"/>
              <a:gd name="connsiteY61" fmla="*/ 2833 h 4435"/>
              <a:gd name="connsiteX62" fmla="*/ 4952 w 5167"/>
              <a:gd name="connsiteY62" fmla="*/ 2751 h 4435"/>
              <a:gd name="connsiteX63" fmla="*/ 4986 w 5167"/>
              <a:gd name="connsiteY63" fmla="*/ 2671 h 4435"/>
              <a:gd name="connsiteX64" fmla="*/ 5017 w 5167"/>
              <a:gd name="connsiteY64" fmla="*/ 2597 h 4435"/>
              <a:gd name="connsiteX65" fmla="*/ 5044 w 5167"/>
              <a:gd name="connsiteY65" fmla="*/ 2525 h 4435"/>
              <a:gd name="connsiteX66" fmla="*/ 5070 w 5167"/>
              <a:gd name="connsiteY66" fmla="*/ 2457 h 4435"/>
              <a:gd name="connsiteX67" fmla="*/ 5092 w 5167"/>
              <a:gd name="connsiteY67" fmla="*/ 2395 h 4435"/>
              <a:gd name="connsiteX68" fmla="*/ 5128 w 5167"/>
              <a:gd name="connsiteY68" fmla="*/ 2284 h 4435"/>
              <a:gd name="connsiteX69" fmla="*/ 5155 w 5167"/>
              <a:gd name="connsiteY69" fmla="*/ 2194 h 4435"/>
              <a:gd name="connsiteX70" fmla="*/ 5167 w 5167"/>
              <a:gd name="connsiteY70" fmla="*/ 141 h 4435"/>
              <a:gd name="connsiteX0" fmla="*/ 5167 w 5167"/>
              <a:gd name="connsiteY0" fmla="*/ 141 h 4435"/>
              <a:gd name="connsiteX1" fmla="*/ 2175 w 5167"/>
              <a:gd name="connsiteY1" fmla="*/ 1348 h 4435"/>
              <a:gd name="connsiteX2" fmla="*/ 2062 w 5167"/>
              <a:gd name="connsiteY2" fmla="*/ 1416 h 4435"/>
              <a:gd name="connsiteX3" fmla="*/ 1949 w 5167"/>
              <a:gd name="connsiteY3" fmla="*/ 1487 h 4435"/>
              <a:gd name="connsiteX4" fmla="*/ 1837 w 5167"/>
              <a:gd name="connsiteY4" fmla="*/ 1558 h 4435"/>
              <a:gd name="connsiteX5" fmla="*/ 1728 w 5167"/>
              <a:gd name="connsiteY5" fmla="*/ 1632 h 4435"/>
              <a:gd name="connsiteX6" fmla="*/ 1622 w 5167"/>
              <a:gd name="connsiteY6" fmla="*/ 1707 h 4435"/>
              <a:gd name="connsiteX7" fmla="*/ 1517 w 5167"/>
              <a:gd name="connsiteY7" fmla="*/ 1783 h 4435"/>
              <a:gd name="connsiteX8" fmla="*/ 1415 w 5167"/>
              <a:gd name="connsiteY8" fmla="*/ 1861 h 4435"/>
              <a:gd name="connsiteX9" fmla="*/ 1315 w 5167"/>
              <a:gd name="connsiteY9" fmla="*/ 1941 h 4435"/>
              <a:gd name="connsiteX10" fmla="*/ 1219 w 5167"/>
              <a:gd name="connsiteY10" fmla="*/ 2021 h 4435"/>
              <a:gd name="connsiteX11" fmla="*/ 1219 w 5167"/>
              <a:gd name="connsiteY11" fmla="*/ 2021 h 4435"/>
              <a:gd name="connsiteX12" fmla="*/ 1110 w 5167"/>
              <a:gd name="connsiteY12" fmla="*/ 2118 h 4435"/>
              <a:gd name="connsiteX13" fmla="*/ 1006 w 5167"/>
              <a:gd name="connsiteY13" fmla="*/ 2214 h 4435"/>
              <a:gd name="connsiteX14" fmla="*/ 905 w 5167"/>
              <a:gd name="connsiteY14" fmla="*/ 2309 h 4435"/>
              <a:gd name="connsiteX15" fmla="*/ 811 w 5167"/>
              <a:gd name="connsiteY15" fmla="*/ 2405 h 4435"/>
              <a:gd name="connsiteX16" fmla="*/ 721 w 5167"/>
              <a:gd name="connsiteY16" fmla="*/ 2502 h 4435"/>
              <a:gd name="connsiteX17" fmla="*/ 635 w 5167"/>
              <a:gd name="connsiteY17" fmla="*/ 2597 h 4435"/>
              <a:gd name="connsiteX18" fmla="*/ 554 w 5167"/>
              <a:gd name="connsiteY18" fmla="*/ 2692 h 4435"/>
              <a:gd name="connsiteX19" fmla="*/ 476 w 5167"/>
              <a:gd name="connsiteY19" fmla="*/ 2787 h 4435"/>
              <a:gd name="connsiteX20" fmla="*/ 404 w 5167"/>
              <a:gd name="connsiteY20" fmla="*/ 2879 h 4435"/>
              <a:gd name="connsiteX21" fmla="*/ 334 w 5167"/>
              <a:gd name="connsiteY21" fmla="*/ 2972 h 4435"/>
              <a:gd name="connsiteX22" fmla="*/ 270 w 5167"/>
              <a:gd name="connsiteY22" fmla="*/ 3063 h 4435"/>
              <a:gd name="connsiteX23" fmla="*/ 208 w 5167"/>
              <a:gd name="connsiteY23" fmla="*/ 3153 h 4435"/>
              <a:gd name="connsiteX24" fmla="*/ 151 w 5167"/>
              <a:gd name="connsiteY24" fmla="*/ 3243 h 4435"/>
              <a:gd name="connsiteX25" fmla="*/ 98 w 5167"/>
              <a:gd name="connsiteY25" fmla="*/ 3330 h 4435"/>
              <a:gd name="connsiteX26" fmla="*/ 47 w 5167"/>
              <a:gd name="connsiteY26" fmla="*/ 3415 h 4435"/>
              <a:gd name="connsiteX27" fmla="*/ 0 w 5167"/>
              <a:gd name="connsiteY27" fmla="*/ 3499 h 4435"/>
              <a:gd name="connsiteX28" fmla="*/ 0 w 5167"/>
              <a:gd name="connsiteY28" fmla="*/ 3499 h 4435"/>
              <a:gd name="connsiteX29" fmla="*/ 45 w 5167"/>
              <a:gd name="connsiteY29" fmla="*/ 3618 h 4435"/>
              <a:gd name="connsiteX30" fmla="*/ 93 w 5167"/>
              <a:gd name="connsiteY30" fmla="*/ 3739 h 4435"/>
              <a:gd name="connsiteX31" fmla="*/ 142 w 5167"/>
              <a:gd name="connsiteY31" fmla="*/ 3859 h 4435"/>
              <a:gd name="connsiteX32" fmla="*/ 193 w 5167"/>
              <a:gd name="connsiteY32" fmla="*/ 3977 h 4435"/>
              <a:gd name="connsiteX33" fmla="*/ 247 w 5167"/>
              <a:gd name="connsiteY33" fmla="*/ 4094 h 4435"/>
              <a:gd name="connsiteX34" fmla="*/ 303 w 5167"/>
              <a:gd name="connsiteY34" fmla="*/ 4211 h 4435"/>
              <a:gd name="connsiteX35" fmla="*/ 359 w 5167"/>
              <a:gd name="connsiteY35" fmla="*/ 4324 h 4435"/>
              <a:gd name="connsiteX36" fmla="*/ 419 w 5167"/>
              <a:gd name="connsiteY36" fmla="*/ 4435 h 4435"/>
              <a:gd name="connsiteX37" fmla="*/ 3761 w 5167"/>
              <a:gd name="connsiteY37" fmla="*/ 4435 h 4435"/>
              <a:gd name="connsiteX38" fmla="*/ 3761 w 5167"/>
              <a:gd name="connsiteY38" fmla="*/ 4435 h 4435"/>
              <a:gd name="connsiteX39" fmla="*/ 3833 w 5167"/>
              <a:gd name="connsiteY39" fmla="*/ 4365 h 4435"/>
              <a:gd name="connsiteX40" fmla="*/ 3901 w 5167"/>
              <a:gd name="connsiteY40" fmla="*/ 4296 h 4435"/>
              <a:gd name="connsiteX41" fmla="*/ 3967 w 5167"/>
              <a:gd name="connsiteY41" fmla="*/ 4227 h 4435"/>
              <a:gd name="connsiteX42" fmla="*/ 4030 w 5167"/>
              <a:gd name="connsiteY42" fmla="*/ 4160 h 4435"/>
              <a:gd name="connsiteX43" fmla="*/ 4090 w 5167"/>
              <a:gd name="connsiteY43" fmla="*/ 4092 h 4435"/>
              <a:gd name="connsiteX44" fmla="*/ 4148 w 5167"/>
              <a:gd name="connsiteY44" fmla="*/ 4027 h 4435"/>
              <a:gd name="connsiteX45" fmla="*/ 4205 w 5167"/>
              <a:gd name="connsiteY45" fmla="*/ 3961 h 4435"/>
              <a:gd name="connsiteX46" fmla="*/ 4257 w 5167"/>
              <a:gd name="connsiteY46" fmla="*/ 3896 h 4435"/>
              <a:gd name="connsiteX47" fmla="*/ 4310 w 5167"/>
              <a:gd name="connsiteY47" fmla="*/ 3832 h 4435"/>
              <a:gd name="connsiteX48" fmla="*/ 4359 w 5167"/>
              <a:gd name="connsiteY48" fmla="*/ 3768 h 4435"/>
              <a:gd name="connsiteX49" fmla="*/ 4407 w 5167"/>
              <a:gd name="connsiteY49" fmla="*/ 3704 h 4435"/>
              <a:gd name="connsiteX50" fmla="*/ 4452 w 5167"/>
              <a:gd name="connsiteY50" fmla="*/ 3641 h 4435"/>
              <a:gd name="connsiteX51" fmla="*/ 4497 w 5167"/>
              <a:gd name="connsiteY51" fmla="*/ 3576 h 4435"/>
              <a:gd name="connsiteX52" fmla="*/ 4539 w 5167"/>
              <a:gd name="connsiteY52" fmla="*/ 3514 h 4435"/>
              <a:gd name="connsiteX53" fmla="*/ 4581 w 5167"/>
              <a:gd name="connsiteY53" fmla="*/ 3449 h 4435"/>
              <a:gd name="connsiteX54" fmla="*/ 4621 w 5167"/>
              <a:gd name="connsiteY54" fmla="*/ 3385 h 4435"/>
              <a:gd name="connsiteX55" fmla="*/ 4621 w 5167"/>
              <a:gd name="connsiteY55" fmla="*/ 3385 h 4435"/>
              <a:gd name="connsiteX56" fmla="*/ 4679 w 5167"/>
              <a:gd name="connsiteY56" fmla="*/ 3288 h 4435"/>
              <a:gd name="connsiteX57" fmla="*/ 4733 w 5167"/>
              <a:gd name="connsiteY57" fmla="*/ 3192 h 4435"/>
              <a:gd name="connsiteX58" fmla="*/ 4784 w 5167"/>
              <a:gd name="connsiteY58" fmla="*/ 3099 h 4435"/>
              <a:gd name="connsiteX59" fmla="*/ 4830 w 5167"/>
              <a:gd name="connsiteY59" fmla="*/ 3008 h 4435"/>
              <a:gd name="connsiteX60" fmla="*/ 4875 w 5167"/>
              <a:gd name="connsiteY60" fmla="*/ 2920 h 4435"/>
              <a:gd name="connsiteX61" fmla="*/ 4916 w 5167"/>
              <a:gd name="connsiteY61" fmla="*/ 2833 h 4435"/>
              <a:gd name="connsiteX62" fmla="*/ 4952 w 5167"/>
              <a:gd name="connsiteY62" fmla="*/ 2751 h 4435"/>
              <a:gd name="connsiteX63" fmla="*/ 4986 w 5167"/>
              <a:gd name="connsiteY63" fmla="*/ 2671 h 4435"/>
              <a:gd name="connsiteX64" fmla="*/ 5017 w 5167"/>
              <a:gd name="connsiteY64" fmla="*/ 2597 h 4435"/>
              <a:gd name="connsiteX65" fmla="*/ 5044 w 5167"/>
              <a:gd name="connsiteY65" fmla="*/ 2525 h 4435"/>
              <a:gd name="connsiteX66" fmla="*/ 5070 w 5167"/>
              <a:gd name="connsiteY66" fmla="*/ 2457 h 4435"/>
              <a:gd name="connsiteX67" fmla="*/ 5092 w 5167"/>
              <a:gd name="connsiteY67" fmla="*/ 2395 h 4435"/>
              <a:gd name="connsiteX68" fmla="*/ 5128 w 5167"/>
              <a:gd name="connsiteY68" fmla="*/ 2284 h 4435"/>
              <a:gd name="connsiteX69" fmla="*/ 5155 w 5167"/>
              <a:gd name="connsiteY69" fmla="*/ 2194 h 4435"/>
              <a:gd name="connsiteX70" fmla="*/ 5167 w 5167"/>
              <a:gd name="connsiteY70" fmla="*/ 141 h 4435"/>
              <a:gd name="connsiteX0" fmla="*/ 5167 w 5167"/>
              <a:gd name="connsiteY0" fmla="*/ 0 h 4294"/>
              <a:gd name="connsiteX1" fmla="*/ 2175 w 5167"/>
              <a:gd name="connsiteY1" fmla="*/ 1207 h 4294"/>
              <a:gd name="connsiteX2" fmla="*/ 2062 w 5167"/>
              <a:gd name="connsiteY2" fmla="*/ 1275 h 4294"/>
              <a:gd name="connsiteX3" fmla="*/ 1949 w 5167"/>
              <a:gd name="connsiteY3" fmla="*/ 1346 h 4294"/>
              <a:gd name="connsiteX4" fmla="*/ 1837 w 5167"/>
              <a:gd name="connsiteY4" fmla="*/ 1417 h 4294"/>
              <a:gd name="connsiteX5" fmla="*/ 1728 w 5167"/>
              <a:gd name="connsiteY5" fmla="*/ 1491 h 4294"/>
              <a:gd name="connsiteX6" fmla="*/ 1622 w 5167"/>
              <a:gd name="connsiteY6" fmla="*/ 1566 h 4294"/>
              <a:gd name="connsiteX7" fmla="*/ 1517 w 5167"/>
              <a:gd name="connsiteY7" fmla="*/ 1642 h 4294"/>
              <a:gd name="connsiteX8" fmla="*/ 1415 w 5167"/>
              <a:gd name="connsiteY8" fmla="*/ 1720 h 4294"/>
              <a:gd name="connsiteX9" fmla="*/ 1315 w 5167"/>
              <a:gd name="connsiteY9" fmla="*/ 1800 h 4294"/>
              <a:gd name="connsiteX10" fmla="*/ 1219 w 5167"/>
              <a:gd name="connsiteY10" fmla="*/ 1880 h 4294"/>
              <a:gd name="connsiteX11" fmla="*/ 1219 w 5167"/>
              <a:gd name="connsiteY11" fmla="*/ 1880 h 4294"/>
              <a:gd name="connsiteX12" fmla="*/ 1110 w 5167"/>
              <a:gd name="connsiteY12" fmla="*/ 1977 h 4294"/>
              <a:gd name="connsiteX13" fmla="*/ 1006 w 5167"/>
              <a:gd name="connsiteY13" fmla="*/ 2073 h 4294"/>
              <a:gd name="connsiteX14" fmla="*/ 905 w 5167"/>
              <a:gd name="connsiteY14" fmla="*/ 2168 h 4294"/>
              <a:gd name="connsiteX15" fmla="*/ 811 w 5167"/>
              <a:gd name="connsiteY15" fmla="*/ 2264 h 4294"/>
              <a:gd name="connsiteX16" fmla="*/ 721 w 5167"/>
              <a:gd name="connsiteY16" fmla="*/ 2361 h 4294"/>
              <a:gd name="connsiteX17" fmla="*/ 635 w 5167"/>
              <a:gd name="connsiteY17" fmla="*/ 2456 h 4294"/>
              <a:gd name="connsiteX18" fmla="*/ 554 w 5167"/>
              <a:gd name="connsiteY18" fmla="*/ 2551 h 4294"/>
              <a:gd name="connsiteX19" fmla="*/ 476 w 5167"/>
              <a:gd name="connsiteY19" fmla="*/ 2646 h 4294"/>
              <a:gd name="connsiteX20" fmla="*/ 404 w 5167"/>
              <a:gd name="connsiteY20" fmla="*/ 2738 h 4294"/>
              <a:gd name="connsiteX21" fmla="*/ 334 w 5167"/>
              <a:gd name="connsiteY21" fmla="*/ 2831 h 4294"/>
              <a:gd name="connsiteX22" fmla="*/ 270 w 5167"/>
              <a:gd name="connsiteY22" fmla="*/ 2922 h 4294"/>
              <a:gd name="connsiteX23" fmla="*/ 208 w 5167"/>
              <a:gd name="connsiteY23" fmla="*/ 3012 h 4294"/>
              <a:gd name="connsiteX24" fmla="*/ 151 w 5167"/>
              <a:gd name="connsiteY24" fmla="*/ 3102 h 4294"/>
              <a:gd name="connsiteX25" fmla="*/ 98 w 5167"/>
              <a:gd name="connsiteY25" fmla="*/ 3189 h 4294"/>
              <a:gd name="connsiteX26" fmla="*/ 47 w 5167"/>
              <a:gd name="connsiteY26" fmla="*/ 3274 h 4294"/>
              <a:gd name="connsiteX27" fmla="*/ 0 w 5167"/>
              <a:gd name="connsiteY27" fmla="*/ 3358 h 4294"/>
              <a:gd name="connsiteX28" fmla="*/ 0 w 5167"/>
              <a:gd name="connsiteY28" fmla="*/ 3358 h 4294"/>
              <a:gd name="connsiteX29" fmla="*/ 45 w 5167"/>
              <a:gd name="connsiteY29" fmla="*/ 3477 h 4294"/>
              <a:gd name="connsiteX30" fmla="*/ 93 w 5167"/>
              <a:gd name="connsiteY30" fmla="*/ 3598 h 4294"/>
              <a:gd name="connsiteX31" fmla="*/ 142 w 5167"/>
              <a:gd name="connsiteY31" fmla="*/ 3718 h 4294"/>
              <a:gd name="connsiteX32" fmla="*/ 193 w 5167"/>
              <a:gd name="connsiteY32" fmla="*/ 3836 h 4294"/>
              <a:gd name="connsiteX33" fmla="*/ 247 w 5167"/>
              <a:gd name="connsiteY33" fmla="*/ 3953 h 4294"/>
              <a:gd name="connsiteX34" fmla="*/ 303 w 5167"/>
              <a:gd name="connsiteY34" fmla="*/ 4070 h 4294"/>
              <a:gd name="connsiteX35" fmla="*/ 359 w 5167"/>
              <a:gd name="connsiteY35" fmla="*/ 4183 h 4294"/>
              <a:gd name="connsiteX36" fmla="*/ 419 w 5167"/>
              <a:gd name="connsiteY36" fmla="*/ 4294 h 4294"/>
              <a:gd name="connsiteX37" fmla="*/ 3761 w 5167"/>
              <a:gd name="connsiteY37" fmla="*/ 4294 h 4294"/>
              <a:gd name="connsiteX38" fmla="*/ 3761 w 5167"/>
              <a:gd name="connsiteY38" fmla="*/ 4294 h 4294"/>
              <a:gd name="connsiteX39" fmla="*/ 3833 w 5167"/>
              <a:gd name="connsiteY39" fmla="*/ 4224 h 4294"/>
              <a:gd name="connsiteX40" fmla="*/ 3901 w 5167"/>
              <a:gd name="connsiteY40" fmla="*/ 4155 h 4294"/>
              <a:gd name="connsiteX41" fmla="*/ 3967 w 5167"/>
              <a:gd name="connsiteY41" fmla="*/ 4086 h 4294"/>
              <a:gd name="connsiteX42" fmla="*/ 4030 w 5167"/>
              <a:gd name="connsiteY42" fmla="*/ 4019 h 4294"/>
              <a:gd name="connsiteX43" fmla="*/ 4090 w 5167"/>
              <a:gd name="connsiteY43" fmla="*/ 3951 h 4294"/>
              <a:gd name="connsiteX44" fmla="*/ 4148 w 5167"/>
              <a:gd name="connsiteY44" fmla="*/ 3886 h 4294"/>
              <a:gd name="connsiteX45" fmla="*/ 4205 w 5167"/>
              <a:gd name="connsiteY45" fmla="*/ 3820 h 4294"/>
              <a:gd name="connsiteX46" fmla="*/ 4257 w 5167"/>
              <a:gd name="connsiteY46" fmla="*/ 3755 h 4294"/>
              <a:gd name="connsiteX47" fmla="*/ 4310 w 5167"/>
              <a:gd name="connsiteY47" fmla="*/ 3691 h 4294"/>
              <a:gd name="connsiteX48" fmla="*/ 4359 w 5167"/>
              <a:gd name="connsiteY48" fmla="*/ 3627 h 4294"/>
              <a:gd name="connsiteX49" fmla="*/ 4407 w 5167"/>
              <a:gd name="connsiteY49" fmla="*/ 3563 h 4294"/>
              <a:gd name="connsiteX50" fmla="*/ 4452 w 5167"/>
              <a:gd name="connsiteY50" fmla="*/ 3500 h 4294"/>
              <a:gd name="connsiteX51" fmla="*/ 4497 w 5167"/>
              <a:gd name="connsiteY51" fmla="*/ 3435 h 4294"/>
              <a:gd name="connsiteX52" fmla="*/ 4539 w 5167"/>
              <a:gd name="connsiteY52" fmla="*/ 3373 h 4294"/>
              <a:gd name="connsiteX53" fmla="*/ 4581 w 5167"/>
              <a:gd name="connsiteY53" fmla="*/ 3308 h 4294"/>
              <a:gd name="connsiteX54" fmla="*/ 4621 w 5167"/>
              <a:gd name="connsiteY54" fmla="*/ 3244 h 4294"/>
              <a:gd name="connsiteX55" fmla="*/ 4621 w 5167"/>
              <a:gd name="connsiteY55" fmla="*/ 3244 h 4294"/>
              <a:gd name="connsiteX56" fmla="*/ 4679 w 5167"/>
              <a:gd name="connsiteY56" fmla="*/ 3147 h 4294"/>
              <a:gd name="connsiteX57" fmla="*/ 4733 w 5167"/>
              <a:gd name="connsiteY57" fmla="*/ 3051 h 4294"/>
              <a:gd name="connsiteX58" fmla="*/ 4784 w 5167"/>
              <a:gd name="connsiteY58" fmla="*/ 2958 h 4294"/>
              <a:gd name="connsiteX59" fmla="*/ 4830 w 5167"/>
              <a:gd name="connsiteY59" fmla="*/ 2867 h 4294"/>
              <a:gd name="connsiteX60" fmla="*/ 4875 w 5167"/>
              <a:gd name="connsiteY60" fmla="*/ 2779 h 4294"/>
              <a:gd name="connsiteX61" fmla="*/ 4916 w 5167"/>
              <a:gd name="connsiteY61" fmla="*/ 2692 h 4294"/>
              <a:gd name="connsiteX62" fmla="*/ 4952 w 5167"/>
              <a:gd name="connsiteY62" fmla="*/ 2610 h 4294"/>
              <a:gd name="connsiteX63" fmla="*/ 4986 w 5167"/>
              <a:gd name="connsiteY63" fmla="*/ 2530 h 4294"/>
              <a:gd name="connsiteX64" fmla="*/ 5017 w 5167"/>
              <a:gd name="connsiteY64" fmla="*/ 2456 h 4294"/>
              <a:gd name="connsiteX65" fmla="*/ 5044 w 5167"/>
              <a:gd name="connsiteY65" fmla="*/ 2384 h 4294"/>
              <a:gd name="connsiteX66" fmla="*/ 5070 w 5167"/>
              <a:gd name="connsiteY66" fmla="*/ 2316 h 4294"/>
              <a:gd name="connsiteX67" fmla="*/ 5092 w 5167"/>
              <a:gd name="connsiteY67" fmla="*/ 2254 h 4294"/>
              <a:gd name="connsiteX68" fmla="*/ 5128 w 5167"/>
              <a:gd name="connsiteY68" fmla="*/ 2143 h 4294"/>
              <a:gd name="connsiteX69" fmla="*/ 5155 w 5167"/>
              <a:gd name="connsiteY69" fmla="*/ 2053 h 4294"/>
              <a:gd name="connsiteX70" fmla="*/ 5167 w 5167"/>
              <a:gd name="connsiteY70" fmla="*/ 0 h 4294"/>
              <a:gd name="connsiteX0" fmla="*/ 5167 w 5167"/>
              <a:gd name="connsiteY0" fmla="*/ 0 h 4294"/>
              <a:gd name="connsiteX1" fmla="*/ 2175 w 5167"/>
              <a:gd name="connsiteY1" fmla="*/ 1207 h 4294"/>
              <a:gd name="connsiteX2" fmla="*/ 2062 w 5167"/>
              <a:gd name="connsiteY2" fmla="*/ 1275 h 4294"/>
              <a:gd name="connsiteX3" fmla="*/ 1949 w 5167"/>
              <a:gd name="connsiteY3" fmla="*/ 1346 h 4294"/>
              <a:gd name="connsiteX4" fmla="*/ 1837 w 5167"/>
              <a:gd name="connsiteY4" fmla="*/ 1417 h 4294"/>
              <a:gd name="connsiteX5" fmla="*/ 1728 w 5167"/>
              <a:gd name="connsiteY5" fmla="*/ 1491 h 4294"/>
              <a:gd name="connsiteX6" fmla="*/ 1622 w 5167"/>
              <a:gd name="connsiteY6" fmla="*/ 1566 h 4294"/>
              <a:gd name="connsiteX7" fmla="*/ 1517 w 5167"/>
              <a:gd name="connsiteY7" fmla="*/ 1642 h 4294"/>
              <a:gd name="connsiteX8" fmla="*/ 1415 w 5167"/>
              <a:gd name="connsiteY8" fmla="*/ 1720 h 4294"/>
              <a:gd name="connsiteX9" fmla="*/ 1315 w 5167"/>
              <a:gd name="connsiteY9" fmla="*/ 1800 h 4294"/>
              <a:gd name="connsiteX10" fmla="*/ 1219 w 5167"/>
              <a:gd name="connsiteY10" fmla="*/ 1880 h 4294"/>
              <a:gd name="connsiteX11" fmla="*/ 1219 w 5167"/>
              <a:gd name="connsiteY11" fmla="*/ 1880 h 4294"/>
              <a:gd name="connsiteX12" fmla="*/ 1110 w 5167"/>
              <a:gd name="connsiteY12" fmla="*/ 1977 h 4294"/>
              <a:gd name="connsiteX13" fmla="*/ 1006 w 5167"/>
              <a:gd name="connsiteY13" fmla="*/ 2073 h 4294"/>
              <a:gd name="connsiteX14" fmla="*/ 905 w 5167"/>
              <a:gd name="connsiteY14" fmla="*/ 2168 h 4294"/>
              <a:gd name="connsiteX15" fmla="*/ 811 w 5167"/>
              <a:gd name="connsiteY15" fmla="*/ 2264 h 4294"/>
              <a:gd name="connsiteX16" fmla="*/ 721 w 5167"/>
              <a:gd name="connsiteY16" fmla="*/ 2361 h 4294"/>
              <a:gd name="connsiteX17" fmla="*/ 635 w 5167"/>
              <a:gd name="connsiteY17" fmla="*/ 2456 h 4294"/>
              <a:gd name="connsiteX18" fmla="*/ 554 w 5167"/>
              <a:gd name="connsiteY18" fmla="*/ 2551 h 4294"/>
              <a:gd name="connsiteX19" fmla="*/ 476 w 5167"/>
              <a:gd name="connsiteY19" fmla="*/ 2646 h 4294"/>
              <a:gd name="connsiteX20" fmla="*/ 404 w 5167"/>
              <a:gd name="connsiteY20" fmla="*/ 2738 h 4294"/>
              <a:gd name="connsiteX21" fmla="*/ 334 w 5167"/>
              <a:gd name="connsiteY21" fmla="*/ 2831 h 4294"/>
              <a:gd name="connsiteX22" fmla="*/ 270 w 5167"/>
              <a:gd name="connsiteY22" fmla="*/ 2922 h 4294"/>
              <a:gd name="connsiteX23" fmla="*/ 208 w 5167"/>
              <a:gd name="connsiteY23" fmla="*/ 3012 h 4294"/>
              <a:gd name="connsiteX24" fmla="*/ 151 w 5167"/>
              <a:gd name="connsiteY24" fmla="*/ 3102 h 4294"/>
              <a:gd name="connsiteX25" fmla="*/ 98 w 5167"/>
              <a:gd name="connsiteY25" fmla="*/ 3189 h 4294"/>
              <a:gd name="connsiteX26" fmla="*/ 47 w 5167"/>
              <a:gd name="connsiteY26" fmla="*/ 3274 h 4294"/>
              <a:gd name="connsiteX27" fmla="*/ 0 w 5167"/>
              <a:gd name="connsiteY27" fmla="*/ 3358 h 4294"/>
              <a:gd name="connsiteX28" fmla="*/ 0 w 5167"/>
              <a:gd name="connsiteY28" fmla="*/ 3358 h 4294"/>
              <a:gd name="connsiteX29" fmla="*/ 45 w 5167"/>
              <a:gd name="connsiteY29" fmla="*/ 3477 h 4294"/>
              <a:gd name="connsiteX30" fmla="*/ 93 w 5167"/>
              <a:gd name="connsiteY30" fmla="*/ 3598 h 4294"/>
              <a:gd name="connsiteX31" fmla="*/ 142 w 5167"/>
              <a:gd name="connsiteY31" fmla="*/ 3718 h 4294"/>
              <a:gd name="connsiteX32" fmla="*/ 193 w 5167"/>
              <a:gd name="connsiteY32" fmla="*/ 3836 h 4294"/>
              <a:gd name="connsiteX33" fmla="*/ 247 w 5167"/>
              <a:gd name="connsiteY33" fmla="*/ 3953 h 4294"/>
              <a:gd name="connsiteX34" fmla="*/ 303 w 5167"/>
              <a:gd name="connsiteY34" fmla="*/ 4070 h 4294"/>
              <a:gd name="connsiteX35" fmla="*/ 359 w 5167"/>
              <a:gd name="connsiteY35" fmla="*/ 4183 h 4294"/>
              <a:gd name="connsiteX36" fmla="*/ 419 w 5167"/>
              <a:gd name="connsiteY36" fmla="*/ 4294 h 4294"/>
              <a:gd name="connsiteX37" fmla="*/ 3761 w 5167"/>
              <a:gd name="connsiteY37" fmla="*/ 4294 h 4294"/>
              <a:gd name="connsiteX38" fmla="*/ 3761 w 5167"/>
              <a:gd name="connsiteY38" fmla="*/ 4294 h 4294"/>
              <a:gd name="connsiteX39" fmla="*/ 3833 w 5167"/>
              <a:gd name="connsiteY39" fmla="*/ 4224 h 4294"/>
              <a:gd name="connsiteX40" fmla="*/ 3901 w 5167"/>
              <a:gd name="connsiteY40" fmla="*/ 4155 h 4294"/>
              <a:gd name="connsiteX41" fmla="*/ 3967 w 5167"/>
              <a:gd name="connsiteY41" fmla="*/ 4086 h 4294"/>
              <a:gd name="connsiteX42" fmla="*/ 4030 w 5167"/>
              <a:gd name="connsiteY42" fmla="*/ 4019 h 4294"/>
              <a:gd name="connsiteX43" fmla="*/ 4090 w 5167"/>
              <a:gd name="connsiteY43" fmla="*/ 3951 h 4294"/>
              <a:gd name="connsiteX44" fmla="*/ 4148 w 5167"/>
              <a:gd name="connsiteY44" fmla="*/ 3886 h 4294"/>
              <a:gd name="connsiteX45" fmla="*/ 4205 w 5167"/>
              <a:gd name="connsiteY45" fmla="*/ 3820 h 4294"/>
              <a:gd name="connsiteX46" fmla="*/ 4257 w 5167"/>
              <a:gd name="connsiteY46" fmla="*/ 3755 h 4294"/>
              <a:gd name="connsiteX47" fmla="*/ 4310 w 5167"/>
              <a:gd name="connsiteY47" fmla="*/ 3691 h 4294"/>
              <a:gd name="connsiteX48" fmla="*/ 4359 w 5167"/>
              <a:gd name="connsiteY48" fmla="*/ 3627 h 4294"/>
              <a:gd name="connsiteX49" fmla="*/ 4407 w 5167"/>
              <a:gd name="connsiteY49" fmla="*/ 3563 h 4294"/>
              <a:gd name="connsiteX50" fmla="*/ 4452 w 5167"/>
              <a:gd name="connsiteY50" fmla="*/ 3500 h 4294"/>
              <a:gd name="connsiteX51" fmla="*/ 4497 w 5167"/>
              <a:gd name="connsiteY51" fmla="*/ 3435 h 4294"/>
              <a:gd name="connsiteX52" fmla="*/ 4539 w 5167"/>
              <a:gd name="connsiteY52" fmla="*/ 3373 h 4294"/>
              <a:gd name="connsiteX53" fmla="*/ 4581 w 5167"/>
              <a:gd name="connsiteY53" fmla="*/ 3308 h 4294"/>
              <a:gd name="connsiteX54" fmla="*/ 4621 w 5167"/>
              <a:gd name="connsiteY54" fmla="*/ 3244 h 4294"/>
              <a:gd name="connsiteX55" fmla="*/ 4621 w 5167"/>
              <a:gd name="connsiteY55" fmla="*/ 3244 h 4294"/>
              <a:gd name="connsiteX56" fmla="*/ 4679 w 5167"/>
              <a:gd name="connsiteY56" fmla="*/ 3147 h 4294"/>
              <a:gd name="connsiteX57" fmla="*/ 4733 w 5167"/>
              <a:gd name="connsiteY57" fmla="*/ 3051 h 4294"/>
              <a:gd name="connsiteX58" fmla="*/ 4784 w 5167"/>
              <a:gd name="connsiteY58" fmla="*/ 2958 h 4294"/>
              <a:gd name="connsiteX59" fmla="*/ 4830 w 5167"/>
              <a:gd name="connsiteY59" fmla="*/ 2867 h 4294"/>
              <a:gd name="connsiteX60" fmla="*/ 4875 w 5167"/>
              <a:gd name="connsiteY60" fmla="*/ 2779 h 4294"/>
              <a:gd name="connsiteX61" fmla="*/ 4916 w 5167"/>
              <a:gd name="connsiteY61" fmla="*/ 2692 h 4294"/>
              <a:gd name="connsiteX62" fmla="*/ 4952 w 5167"/>
              <a:gd name="connsiteY62" fmla="*/ 2610 h 4294"/>
              <a:gd name="connsiteX63" fmla="*/ 4986 w 5167"/>
              <a:gd name="connsiteY63" fmla="*/ 2530 h 4294"/>
              <a:gd name="connsiteX64" fmla="*/ 5017 w 5167"/>
              <a:gd name="connsiteY64" fmla="*/ 2456 h 4294"/>
              <a:gd name="connsiteX65" fmla="*/ 5044 w 5167"/>
              <a:gd name="connsiteY65" fmla="*/ 2384 h 4294"/>
              <a:gd name="connsiteX66" fmla="*/ 5070 w 5167"/>
              <a:gd name="connsiteY66" fmla="*/ 2316 h 4294"/>
              <a:gd name="connsiteX67" fmla="*/ 5092 w 5167"/>
              <a:gd name="connsiteY67" fmla="*/ 2254 h 4294"/>
              <a:gd name="connsiteX68" fmla="*/ 5128 w 5167"/>
              <a:gd name="connsiteY68" fmla="*/ 2143 h 4294"/>
              <a:gd name="connsiteX69" fmla="*/ 5155 w 5167"/>
              <a:gd name="connsiteY69" fmla="*/ 2053 h 4294"/>
              <a:gd name="connsiteX70" fmla="*/ 5167 w 5167"/>
              <a:gd name="connsiteY70" fmla="*/ 0 h 4294"/>
              <a:gd name="connsiteX0" fmla="*/ 5167 w 5180"/>
              <a:gd name="connsiteY0" fmla="*/ 0 h 4294"/>
              <a:gd name="connsiteX1" fmla="*/ 2175 w 5180"/>
              <a:gd name="connsiteY1" fmla="*/ 1207 h 4294"/>
              <a:gd name="connsiteX2" fmla="*/ 2062 w 5180"/>
              <a:gd name="connsiteY2" fmla="*/ 1275 h 4294"/>
              <a:gd name="connsiteX3" fmla="*/ 1949 w 5180"/>
              <a:gd name="connsiteY3" fmla="*/ 1346 h 4294"/>
              <a:gd name="connsiteX4" fmla="*/ 1837 w 5180"/>
              <a:gd name="connsiteY4" fmla="*/ 1417 h 4294"/>
              <a:gd name="connsiteX5" fmla="*/ 1728 w 5180"/>
              <a:gd name="connsiteY5" fmla="*/ 1491 h 4294"/>
              <a:gd name="connsiteX6" fmla="*/ 1622 w 5180"/>
              <a:gd name="connsiteY6" fmla="*/ 1566 h 4294"/>
              <a:gd name="connsiteX7" fmla="*/ 1517 w 5180"/>
              <a:gd name="connsiteY7" fmla="*/ 1642 h 4294"/>
              <a:gd name="connsiteX8" fmla="*/ 1415 w 5180"/>
              <a:gd name="connsiteY8" fmla="*/ 1720 h 4294"/>
              <a:gd name="connsiteX9" fmla="*/ 1315 w 5180"/>
              <a:gd name="connsiteY9" fmla="*/ 1800 h 4294"/>
              <a:gd name="connsiteX10" fmla="*/ 1219 w 5180"/>
              <a:gd name="connsiteY10" fmla="*/ 1880 h 4294"/>
              <a:gd name="connsiteX11" fmla="*/ 1219 w 5180"/>
              <a:gd name="connsiteY11" fmla="*/ 1880 h 4294"/>
              <a:gd name="connsiteX12" fmla="*/ 1110 w 5180"/>
              <a:gd name="connsiteY12" fmla="*/ 1977 h 4294"/>
              <a:gd name="connsiteX13" fmla="*/ 1006 w 5180"/>
              <a:gd name="connsiteY13" fmla="*/ 2073 h 4294"/>
              <a:gd name="connsiteX14" fmla="*/ 905 w 5180"/>
              <a:gd name="connsiteY14" fmla="*/ 2168 h 4294"/>
              <a:gd name="connsiteX15" fmla="*/ 811 w 5180"/>
              <a:gd name="connsiteY15" fmla="*/ 2264 h 4294"/>
              <a:gd name="connsiteX16" fmla="*/ 721 w 5180"/>
              <a:gd name="connsiteY16" fmla="*/ 2361 h 4294"/>
              <a:gd name="connsiteX17" fmla="*/ 635 w 5180"/>
              <a:gd name="connsiteY17" fmla="*/ 2456 h 4294"/>
              <a:gd name="connsiteX18" fmla="*/ 554 w 5180"/>
              <a:gd name="connsiteY18" fmla="*/ 2551 h 4294"/>
              <a:gd name="connsiteX19" fmla="*/ 476 w 5180"/>
              <a:gd name="connsiteY19" fmla="*/ 2646 h 4294"/>
              <a:gd name="connsiteX20" fmla="*/ 404 w 5180"/>
              <a:gd name="connsiteY20" fmla="*/ 2738 h 4294"/>
              <a:gd name="connsiteX21" fmla="*/ 334 w 5180"/>
              <a:gd name="connsiteY21" fmla="*/ 2831 h 4294"/>
              <a:gd name="connsiteX22" fmla="*/ 270 w 5180"/>
              <a:gd name="connsiteY22" fmla="*/ 2922 h 4294"/>
              <a:gd name="connsiteX23" fmla="*/ 208 w 5180"/>
              <a:gd name="connsiteY23" fmla="*/ 3012 h 4294"/>
              <a:gd name="connsiteX24" fmla="*/ 151 w 5180"/>
              <a:gd name="connsiteY24" fmla="*/ 3102 h 4294"/>
              <a:gd name="connsiteX25" fmla="*/ 98 w 5180"/>
              <a:gd name="connsiteY25" fmla="*/ 3189 h 4294"/>
              <a:gd name="connsiteX26" fmla="*/ 47 w 5180"/>
              <a:gd name="connsiteY26" fmla="*/ 3274 h 4294"/>
              <a:gd name="connsiteX27" fmla="*/ 0 w 5180"/>
              <a:gd name="connsiteY27" fmla="*/ 3358 h 4294"/>
              <a:gd name="connsiteX28" fmla="*/ 0 w 5180"/>
              <a:gd name="connsiteY28" fmla="*/ 3358 h 4294"/>
              <a:gd name="connsiteX29" fmla="*/ 45 w 5180"/>
              <a:gd name="connsiteY29" fmla="*/ 3477 h 4294"/>
              <a:gd name="connsiteX30" fmla="*/ 93 w 5180"/>
              <a:gd name="connsiteY30" fmla="*/ 3598 h 4294"/>
              <a:gd name="connsiteX31" fmla="*/ 142 w 5180"/>
              <a:gd name="connsiteY31" fmla="*/ 3718 h 4294"/>
              <a:gd name="connsiteX32" fmla="*/ 193 w 5180"/>
              <a:gd name="connsiteY32" fmla="*/ 3836 h 4294"/>
              <a:gd name="connsiteX33" fmla="*/ 247 w 5180"/>
              <a:gd name="connsiteY33" fmla="*/ 3953 h 4294"/>
              <a:gd name="connsiteX34" fmla="*/ 303 w 5180"/>
              <a:gd name="connsiteY34" fmla="*/ 4070 h 4294"/>
              <a:gd name="connsiteX35" fmla="*/ 359 w 5180"/>
              <a:gd name="connsiteY35" fmla="*/ 4183 h 4294"/>
              <a:gd name="connsiteX36" fmla="*/ 419 w 5180"/>
              <a:gd name="connsiteY36" fmla="*/ 4294 h 4294"/>
              <a:gd name="connsiteX37" fmla="*/ 3761 w 5180"/>
              <a:gd name="connsiteY37" fmla="*/ 4294 h 4294"/>
              <a:gd name="connsiteX38" fmla="*/ 5156 w 5180"/>
              <a:gd name="connsiteY38" fmla="*/ 4294 h 4294"/>
              <a:gd name="connsiteX39" fmla="*/ 3833 w 5180"/>
              <a:gd name="connsiteY39" fmla="*/ 4224 h 4294"/>
              <a:gd name="connsiteX40" fmla="*/ 3901 w 5180"/>
              <a:gd name="connsiteY40" fmla="*/ 4155 h 4294"/>
              <a:gd name="connsiteX41" fmla="*/ 3967 w 5180"/>
              <a:gd name="connsiteY41" fmla="*/ 4086 h 4294"/>
              <a:gd name="connsiteX42" fmla="*/ 4030 w 5180"/>
              <a:gd name="connsiteY42" fmla="*/ 4019 h 4294"/>
              <a:gd name="connsiteX43" fmla="*/ 4090 w 5180"/>
              <a:gd name="connsiteY43" fmla="*/ 3951 h 4294"/>
              <a:gd name="connsiteX44" fmla="*/ 4148 w 5180"/>
              <a:gd name="connsiteY44" fmla="*/ 3886 h 4294"/>
              <a:gd name="connsiteX45" fmla="*/ 4205 w 5180"/>
              <a:gd name="connsiteY45" fmla="*/ 3820 h 4294"/>
              <a:gd name="connsiteX46" fmla="*/ 4257 w 5180"/>
              <a:gd name="connsiteY46" fmla="*/ 3755 h 4294"/>
              <a:gd name="connsiteX47" fmla="*/ 4310 w 5180"/>
              <a:gd name="connsiteY47" fmla="*/ 3691 h 4294"/>
              <a:gd name="connsiteX48" fmla="*/ 4359 w 5180"/>
              <a:gd name="connsiteY48" fmla="*/ 3627 h 4294"/>
              <a:gd name="connsiteX49" fmla="*/ 4407 w 5180"/>
              <a:gd name="connsiteY49" fmla="*/ 3563 h 4294"/>
              <a:gd name="connsiteX50" fmla="*/ 4452 w 5180"/>
              <a:gd name="connsiteY50" fmla="*/ 3500 h 4294"/>
              <a:gd name="connsiteX51" fmla="*/ 4497 w 5180"/>
              <a:gd name="connsiteY51" fmla="*/ 3435 h 4294"/>
              <a:gd name="connsiteX52" fmla="*/ 4539 w 5180"/>
              <a:gd name="connsiteY52" fmla="*/ 3373 h 4294"/>
              <a:gd name="connsiteX53" fmla="*/ 4581 w 5180"/>
              <a:gd name="connsiteY53" fmla="*/ 3308 h 4294"/>
              <a:gd name="connsiteX54" fmla="*/ 4621 w 5180"/>
              <a:gd name="connsiteY54" fmla="*/ 3244 h 4294"/>
              <a:gd name="connsiteX55" fmla="*/ 4621 w 5180"/>
              <a:gd name="connsiteY55" fmla="*/ 3244 h 4294"/>
              <a:gd name="connsiteX56" fmla="*/ 4679 w 5180"/>
              <a:gd name="connsiteY56" fmla="*/ 3147 h 4294"/>
              <a:gd name="connsiteX57" fmla="*/ 4733 w 5180"/>
              <a:gd name="connsiteY57" fmla="*/ 3051 h 4294"/>
              <a:gd name="connsiteX58" fmla="*/ 4784 w 5180"/>
              <a:gd name="connsiteY58" fmla="*/ 2958 h 4294"/>
              <a:gd name="connsiteX59" fmla="*/ 4830 w 5180"/>
              <a:gd name="connsiteY59" fmla="*/ 2867 h 4294"/>
              <a:gd name="connsiteX60" fmla="*/ 4875 w 5180"/>
              <a:gd name="connsiteY60" fmla="*/ 2779 h 4294"/>
              <a:gd name="connsiteX61" fmla="*/ 4916 w 5180"/>
              <a:gd name="connsiteY61" fmla="*/ 2692 h 4294"/>
              <a:gd name="connsiteX62" fmla="*/ 4952 w 5180"/>
              <a:gd name="connsiteY62" fmla="*/ 2610 h 4294"/>
              <a:gd name="connsiteX63" fmla="*/ 4986 w 5180"/>
              <a:gd name="connsiteY63" fmla="*/ 2530 h 4294"/>
              <a:gd name="connsiteX64" fmla="*/ 5017 w 5180"/>
              <a:gd name="connsiteY64" fmla="*/ 2456 h 4294"/>
              <a:gd name="connsiteX65" fmla="*/ 5044 w 5180"/>
              <a:gd name="connsiteY65" fmla="*/ 2384 h 4294"/>
              <a:gd name="connsiteX66" fmla="*/ 5070 w 5180"/>
              <a:gd name="connsiteY66" fmla="*/ 2316 h 4294"/>
              <a:gd name="connsiteX67" fmla="*/ 5092 w 5180"/>
              <a:gd name="connsiteY67" fmla="*/ 2254 h 4294"/>
              <a:gd name="connsiteX68" fmla="*/ 5128 w 5180"/>
              <a:gd name="connsiteY68" fmla="*/ 2143 h 4294"/>
              <a:gd name="connsiteX69" fmla="*/ 5155 w 5180"/>
              <a:gd name="connsiteY69" fmla="*/ 2053 h 4294"/>
              <a:gd name="connsiteX70" fmla="*/ 5167 w 5180"/>
              <a:gd name="connsiteY70" fmla="*/ 0 h 4294"/>
              <a:gd name="connsiteX0" fmla="*/ 5167 w 5180"/>
              <a:gd name="connsiteY0" fmla="*/ 0 h 4294"/>
              <a:gd name="connsiteX1" fmla="*/ 2175 w 5180"/>
              <a:gd name="connsiteY1" fmla="*/ 1207 h 4294"/>
              <a:gd name="connsiteX2" fmla="*/ 2062 w 5180"/>
              <a:gd name="connsiteY2" fmla="*/ 1275 h 4294"/>
              <a:gd name="connsiteX3" fmla="*/ 1949 w 5180"/>
              <a:gd name="connsiteY3" fmla="*/ 1346 h 4294"/>
              <a:gd name="connsiteX4" fmla="*/ 1837 w 5180"/>
              <a:gd name="connsiteY4" fmla="*/ 1417 h 4294"/>
              <a:gd name="connsiteX5" fmla="*/ 1728 w 5180"/>
              <a:gd name="connsiteY5" fmla="*/ 1491 h 4294"/>
              <a:gd name="connsiteX6" fmla="*/ 1622 w 5180"/>
              <a:gd name="connsiteY6" fmla="*/ 1566 h 4294"/>
              <a:gd name="connsiteX7" fmla="*/ 1517 w 5180"/>
              <a:gd name="connsiteY7" fmla="*/ 1642 h 4294"/>
              <a:gd name="connsiteX8" fmla="*/ 1415 w 5180"/>
              <a:gd name="connsiteY8" fmla="*/ 1720 h 4294"/>
              <a:gd name="connsiteX9" fmla="*/ 1315 w 5180"/>
              <a:gd name="connsiteY9" fmla="*/ 1800 h 4294"/>
              <a:gd name="connsiteX10" fmla="*/ 1219 w 5180"/>
              <a:gd name="connsiteY10" fmla="*/ 1880 h 4294"/>
              <a:gd name="connsiteX11" fmla="*/ 1219 w 5180"/>
              <a:gd name="connsiteY11" fmla="*/ 1880 h 4294"/>
              <a:gd name="connsiteX12" fmla="*/ 1110 w 5180"/>
              <a:gd name="connsiteY12" fmla="*/ 1977 h 4294"/>
              <a:gd name="connsiteX13" fmla="*/ 1006 w 5180"/>
              <a:gd name="connsiteY13" fmla="*/ 2073 h 4294"/>
              <a:gd name="connsiteX14" fmla="*/ 905 w 5180"/>
              <a:gd name="connsiteY14" fmla="*/ 2168 h 4294"/>
              <a:gd name="connsiteX15" fmla="*/ 811 w 5180"/>
              <a:gd name="connsiteY15" fmla="*/ 2264 h 4294"/>
              <a:gd name="connsiteX16" fmla="*/ 721 w 5180"/>
              <a:gd name="connsiteY16" fmla="*/ 2361 h 4294"/>
              <a:gd name="connsiteX17" fmla="*/ 635 w 5180"/>
              <a:gd name="connsiteY17" fmla="*/ 2456 h 4294"/>
              <a:gd name="connsiteX18" fmla="*/ 554 w 5180"/>
              <a:gd name="connsiteY18" fmla="*/ 2551 h 4294"/>
              <a:gd name="connsiteX19" fmla="*/ 476 w 5180"/>
              <a:gd name="connsiteY19" fmla="*/ 2646 h 4294"/>
              <a:gd name="connsiteX20" fmla="*/ 404 w 5180"/>
              <a:gd name="connsiteY20" fmla="*/ 2738 h 4294"/>
              <a:gd name="connsiteX21" fmla="*/ 334 w 5180"/>
              <a:gd name="connsiteY21" fmla="*/ 2831 h 4294"/>
              <a:gd name="connsiteX22" fmla="*/ 270 w 5180"/>
              <a:gd name="connsiteY22" fmla="*/ 2922 h 4294"/>
              <a:gd name="connsiteX23" fmla="*/ 208 w 5180"/>
              <a:gd name="connsiteY23" fmla="*/ 3012 h 4294"/>
              <a:gd name="connsiteX24" fmla="*/ 151 w 5180"/>
              <a:gd name="connsiteY24" fmla="*/ 3102 h 4294"/>
              <a:gd name="connsiteX25" fmla="*/ 98 w 5180"/>
              <a:gd name="connsiteY25" fmla="*/ 3189 h 4294"/>
              <a:gd name="connsiteX26" fmla="*/ 47 w 5180"/>
              <a:gd name="connsiteY26" fmla="*/ 3274 h 4294"/>
              <a:gd name="connsiteX27" fmla="*/ 0 w 5180"/>
              <a:gd name="connsiteY27" fmla="*/ 3358 h 4294"/>
              <a:gd name="connsiteX28" fmla="*/ 0 w 5180"/>
              <a:gd name="connsiteY28" fmla="*/ 3358 h 4294"/>
              <a:gd name="connsiteX29" fmla="*/ 45 w 5180"/>
              <a:gd name="connsiteY29" fmla="*/ 3477 h 4294"/>
              <a:gd name="connsiteX30" fmla="*/ 93 w 5180"/>
              <a:gd name="connsiteY30" fmla="*/ 3598 h 4294"/>
              <a:gd name="connsiteX31" fmla="*/ 142 w 5180"/>
              <a:gd name="connsiteY31" fmla="*/ 3718 h 4294"/>
              <a:gd name="connsiteX32" fmla="*/ 193 w 5180"/>
              <a:gd name="connsiteY32" fmla="*/ 3836 h 4294"/>
              <a:gd name="connsiteX33" fmla="*/ 247 w 5180"/>
              <a:gd name="connsiteY33" fmla="*/ 3953 h 4294"/>
              <a:gd name="connsiteX34" fmla="*/ 303 w 5180"/>
              <a:gd name="connsiteY34" fmla="*/ 4070 h 4294"/>
              <a:gd name="connsiteX35" fmla="*/ 359 w 5180"/>
              <a:gd name="connsiteY35" fmla="*/ 4183 h 4294"/>
              <a:gd name="connsiteX36" fmla="*/ 419 w 5180"/>
              <a:gd name="connsiteY36" fmla="*/ 4294 h 4294"/>
              <a:gd name="connsiteX37" fmla="*/ 5156 w 5180"/>
              <a:gd name="connsiteY37" fmla="*/ 4294 h 4294"/>
              <a:gd name="connsiteX38" fmla="*/ 3833 w 5180"/>
              <a:gd name="connsiteY38" fmla="*/ 4224 h 4294"/>
              <a:gd name="connsiteX39" fmla="*/ 3901 w 5180"/>
              <a:gd name="connsiteY39" fmla="*/ 4155 h 4294"/>
              <a:gd name="connsiteX40" fmla="*/ 3967 w 5180"/>
              <a:gd name="connsiteY40" fmla="*/ 4086 h 4294"/>
              <a:gd name="connsiteX41" fmla="*/ 4030 w 5180"/>
              <a:gd name="connsiteY41" fmla="*/ 4019 h 4294"/>
              <a:gd name="connsiteX42" fmla="*/ 4090 w 5180"/>
              <a:gd name="connsiteY42" fmla="*/ 3951 h 4294"/>
              <a:gd name="connsiteX43" fmla="*/ 4148 w 5180"/>
              <a:gd name="connsiteY43" fmla="*/ 3886 h 4294"/>
              <a:gd name="connsiteX44" fmla="*/ 4205 w 5180"/>
              <a:gd name="connsiteY44" fmla="*/ 3820 h 4294"/>
              <a:gd name="connsiteX45" fmla="*/ 4257 w 5180"/>
              <a:gd name="connsiteY45" fmla="*/ 3755 h 4294"/>
              <a:gd name="connsiteX46" fmla="*/ 4310 w 5180"/>
              <a:gd name="connsiteY46" fmla="*/ 3691 h 4294"/>
              <a:gd name="connsiteX47" fmla="*/ 4359 w 5180"/>
              <a:gd name="connsiteY47" fmla="*/ 3627 h 4294"/>
              <a:gd name="connsiteX48" fmla="*/ 4407 w 5180"/>
              <a:gd name="connsiteY48" fmla="*/ 3563 h 4294"/>
              <a:gd name="connsiteX49" fmla="*/ 4452 w 5180"/>
              <a:gd name="connsiteY49" fmla="*/ 3500 h 4294"/>
              <a:gd name="connsiteX50" fmla="*/ 4497 w 5180"/>
              <a:gd name="connsiteY50" fmla="*/ 3435 h 4294"/>
              <a:gd name="connsiteX51" fmla="*/ 4539 w 5180"/>
              <a:gd name="connsiteY51" fmla="*/ 3373 h 4294"/>
              <a:gd name="connsiteX52" fmla="*/ 4581 w 5180"/>
              <a:gd name="connsiteY52" fmla="*/ 3308 h 4294"/>
              <a:gd name="connsiteX53" fmla="*/ 4621 w 5180"/>
              <a:gd name="connsiteY53" fmla="*/ 3244 h 4294"/>
              <a:gd name="connsiteX54" fmla="*/ 4621 w 5180"/>
              <a:gd name="connsiteY54" fmla="*/ 3244 h 4294"/>
              <a:gd name="connsiteX55" fmla="*/ 4679 w 5180"/>
              <a:gd name="connsiteY55" fmla="*/ 3147 h 4294"/>
              <a:gd name="connsiteX56" fmla="*/ 4733 w 5180"/>
              <a:gd name="connsiteY56" fmla="*/ 3051 h 4294"/>
              <a:gd name="connsiteX57" fmla="*/ 4784 w 5180"/>
              <a:gd name="connsiteY57" fmla="*/ 2958 h 4294"/>
              <a:gd name="connsiteX58" fmla="*/ 4830 w 5180"/>
              <a:gd name="connsiteY58" fmla="*/ 2867 h 4294"/>
              <a:gd name="connsiteX59" fmla="*/ 4875 w 5180"/>
              <a:gd name="connsiteY59" fmla="*/ 2779 h 4294"/>
              <a:gd name="connsiteX60" fmla="*/ 4916 w 5180"/>
              <a:gd name="connsiteY60" fmla="*/ 2692 h 4294"/>
              <a:gd name="connsiteX61" fmla="*/ 4952 w 5180"/>
              <a:gd name="connsiteY61" fmla="*/ 2610 h 4294"/>
              <a:gd name="connsiteX62" fmla="*/ 4986 w 5180"/>
              <a:gd name="connsiteY62" fmla="*/ 2530 h 4294"/>
              <a:gd name="connsiteX63" fmla="*/ 5017 w 5180"/>
              <a:gd name="connsiteY63" fmla="*/ 2456 h 4294"/>
              <a:gd name="connsiteX64" fmla="*/ 5044 w 5180"/>
              <a:gd name="connsiteY64" fmla="*/ 2384 h 4294"/>
              <a:gd name="connsiteX65" fmla="*/ 5070 w 5180"/>
              <a:gd name="connsiteY65" fmla="*/ 2316 h 4294"/>
              <a:gd name="connsiteX66" fmla="*/ 5092 w 5180"/>
              <a:gd name="connsiteY66" fmla="*/ 2254 h 4294"/>
              <a:gd name="connsiteX67" fmla="*/ 5128 w 5180"/>
              <a:gd name="connsiteY67" fmla="*/ 2143 h 4294"/>
              <a:gd name="connsiteX68" fmla="*/ 5155 w 5180"/>
              <a:gd name="connsiteY68" fmla="*/ 2053 h 4294"/>
              <a:gd name="connsiteX69" fmla="*/ 5167 w 5180"/>
              <a:gd name="connsiteY69" fmla="*/ 0 h 4294"/>
              <a:gd name="connsiteX0" fmla="*/ 5167 w 5736"/>
              <a:gd name="connsiteY0" fmla="*/ 0 h 4294"/>
              <a:gd name="connsiteX1" fmla="*/ 2175 w 5736"/>
              <a:gd name="connsiteY1" fmla="*/ 1207 h 4294"/>
              <a:gd name="connsiteX2" fmla="*/ 2062 w 5736"/>
              <a:gd name="connsiteY2" fmla="*/ 1275 h 4294"/>
              <a:gd name="connsiteX3" fmla="*/ 1949 w 5736"/>
              <a:gd name="connsiteY3" fmla="*/ 1346 h 4294"/>
              <a:gd name="connsiteX4" fmla="*/ 1837 w 5736"/>
              <a:gd name="connsiteY4" fmla="*/ 1417 h 4294"/>
              <a:gd name="connsiteX5" fmla="*/ 1728 w 5736"/>
              <a:gd name="connsiteY5" fmla="*/ 1491 h 4294"/>
              <a:gd name="connsiteX6" fmla="*/ 1622 w 5736"/>
              <a:gd name="connsiteY6" fmla="*/ 1566 h 4294"/>
              <a:gd name="connsiteX7" fmla="*/ 1517 w 5736"/>
              <a:gd name="connsiteY7" fmla="*/ 1642 h 4294"/>
              <a:gd name="connsiteX8" fmla="*/ 1415 w 5736"/>
              <a:gd name="connsiteY8" fmla="*/ 1720 h 4294"/>
              <a:gd name="connsiteX9" fmla="*/ 1315 w 5736"/>
              <a:gd name="connsiteY9" fmla="*/ 1800 h 4294"/>
              <a:gd name="connsiteX10" fmla="*/ 1219 w 5736"/>
              <a:gd name="connsiteY10" fmla="*/ 1880 h 4294"/>
              <a:gd name="connsiteX11" fmla="*/ 1219 w 5736"/>
              <a:gd name="connsiteY11" fmla="*/ 1880 h 4294"/>
              <a:gd name="connsiteX12" fmla="*/ 1110 w 5736"/>
              <a:gd name="connsiteY12" fmla="*/ 1977 h 4294"/>
              <a:gd name="connsiteX13" fmla="*/ 1006 w 5736"/>
              <a:gd name="connsiteY13" fmla="*/ 2073 h 4294"/>
              <a:gd name="connsiteX14" fmla="*/ 905 w 5736"/>
              <a:gd name="connsiteY14" fmla="*/ 2168 h 4294"/>
              <a:gd name="connsiteX15" fmla="*/ 811 w 5736"/>
              <a:gd name="connsiteY15" fmla="*/ 2264 h 4294"/>
              <a:gd name="connsiteX16" fmla="*/ 721 w 5736"/>
              <a:gd name="connsiteY16" fmla="*/ 2361 h 4294"/>
              <a:gd name="connsiteX17" fmla="*/ 635 w 5736"/>
              <a:gd name="connsiteY17" fmla="*/ 2456 h 4294"/>
              <a:gd name="connsiteX18" fmla="*/ 554 w 5736"/>
              <a:gd name="connsiteY18" fmla="*/ 2551 h 4294"/>
              <a:gd name="connsiteX19" fmla="*/ 476 w 5736"/>
              <a:gd name="connsiteY19" fmla="*/ 2646 h 4294"/>
              <a:gd name="connsiteX20" fmla="*/ 404 w 5736"/>
              <a:gd name="connsiteY20" fmla="*/ 2738 h 4294"/>
              <a:gd name="connsiteX21" fmla="*/ 334 w 5736"/>
              <a:gd name="connsiteY21" fmla="*/ 2831 h 4294"/>
              <a:gd name="connsiteX22" fmla="*/ 270 w 5736"/>
              <a:gd name="connsiteY22" fmla="*/ 2922 h 4294"/>
              <a:gd name="connsiteX23" fmla="*/ 208 w 5736"/>
              <a:gd name="connsiteY23" fmla="*/ 3012 h 4294"/>
              <a:gd name="connsiteX24" fmla="*/ 151 w 5736"/>
              <a:gd name="connsiteY24" fmla="*/ 3102 h 4294"/>
              <a:gd name="connsiteX25" fmla="*/ 98 w 5736"/>
              <a:gd name="connsiteY25" fmla="*/ 3189 h 4294"/>
              <a:gd name="connsiteX26" fmla="*/ 47 w 5736"/>
              <a:gd name="connsiteY26" fmla="*/ 3274 h 4294"/>
              <a:gd name="connsiteX27" fmla="*/ 0 w 5736"/>
              <a:gd name="connsiteY27" fmla="*/ 3358 h 4294"/>
              <a:gd name="connsiteX28" fmla="*/ 0 w 5736"/>
              <a:gd name="connsiteY28" fmla="*/ 3358 h 4294"/>
              <a:gd name="connsiteX29" fmla="*/ 45 w 5736"/>
              <a:gd name="connsiteY29" fmla="*/ 3477 h 4294"/>
              <a:gd name="connsiteX30" fmla="*/ 93 w 5736"/>
              <a:gd name="connsiteY30" fmla="*/ 3598 h 4294"/>
              <a:gd name="connsiteX31" fmla="*/ 142 w 5736"/>
              <a:gd name="connsiteY31" fmla="*/ 3718 h 4294"/>
              <a:gd name="connsiteX32" fmla="*/ 193 w 5736"/>
              <a:gd name="connsiteY32" fmla="*/ 3836 h 4294"/>
              <a:gd name="connsiteX33" fmla="*/ 247 w 5736"/>
              <a:gd name="connsiteY33" fmla="*/ 3953 h 4294"/>
              <a:gd name="connsiteX34" fmla="*/ 303 w 5736"/>
              <a:gd name="connsiteY34" fmla="*/ 4070 h 4294"/>
              <a:gd name="connsiteX35" fmla="*/ 359 w 5736"/>
              <a:gd name="connsiteY35" fmla="*/ 4183 h 4294"/>
              <a:gd name="connsiteX36" fmla="*/ 419 w 5736"/>
              <a:gd name="connsiteY36" fmla="*/ 4294 h 4294"/>
              <a:gd name="connsiteX37" fmla="*/ 5156 w 5736"/>
              <a:gd name="connsiteY37" fmla="*/ 4294 h 4294"/>
              <a:gd name="connsiteX38" fmla="*/ 3901 w 5736"/>
              <a:gd name="connsiteY38" fmla="*/ 4155 h 4294"/>
              <a:gd name="connsiteX39" fmla="*/ 3967 w 5736"/>
              <a:gd name="connsiteY39" fmla="*/ 4086 h 4294"/>
              <a:gd name="connsiteX40" fmla="*/ 4030 w 5736"/>
              <a:gd name="connsiteY40" fmla="*/ 4019 h 4294"/>
              <a:gd name="connsiteX41" fmla="*/ 4090 w 5736"/>
              <a:gd name="connsiteY41" fmla="*/ 3951 h 4294"/>
              <a:gd name="connsiteX42" fmla="*/ 4148 w 5736"/>
              <a:gd name="connsiteY42" fmla="*/ 3886 h 4294"/>
              <a:gd name="connsiteX43" fmla="*/ 4205 w 5736"/>
              <a:gd name="connsiteY43" fmla="*/ 3820 h 4294"/>
              <a:gd name="connsiteX44" fmla="*/ 4257 w 5736"/>
              <a:gd name="connsiteY44" fmla="*/ 3755 h 4294"/>
              <a:gd name="connsiteX45" fmla="*/ 4310 w 5736"/>
              <a:gd name="connsiteY45" fmla="*/ 3691 h 4294"/>
              <a:gd name="connsiteX46" fmla="*/ 4359 w 5736"/>
              <a:gd name="connsiteY46" fmla="*/ 3627 h 4294"/>
              <a:gd name="connsiteX47" fmla="*/ 4407 w 5736"/>
              <a:gd name="connsiteY47" fmla="*/ 3563 h 4294"/>
              <a:gd name="connsiteX48" fmla="*/ 4452 w 5736"/>
              <a:gd name="connsiteY48" fmla="*/ 3500 h 4294"/>
              <a:gd name="connsiteX49" fmla="*/ 4497 w 5736"/>
              <a:gd name="connsiteY49" fmla="*/ 3435 h 4294"/>
              <a:gd name="connsiteX50" fmla="*/ 4539 w 5736"/>
              <a:gd name="connsiteY50" fmla="*/ 3373 h 4294"/>
              <a:gd name="connsiteX51" fmla="*/ 4581 w 5736"/>
              <a:gd name="connsiteY51" fmla="*/ 3308 h 4294"/>
              <a:gd name="connsiteX52" fmla="*/ 4621 w 5736"/>
              <a:gd name="connsiteY52" fmla="*/ 3244 h 4294"/>
              <a:gd name="connsiteX53" fmla="*/ 4621 w 5736"/>
              <a:gd name="connsiteY53" fmla="*/ 3244 h 4294"/>
              <a:gd name="connsiteX54" fmla="*/ 4679 w 5736"/>
              <a:gd name="connsiteY54" fmla="*/ 3147 h 4294"/>
              <a:gd name="connsiteX55" fmla="*/ 4733 w 5736"/>
              <a:gd name="connsiteY55" fmla="*/ 3051 h 4294"/>
              <a:gd name="connsiteX56" fmla="*/ 4784 w 5736"/>
              <a:gd name="connsiteY56" fmla="*/ 2958 h 4294"/>
              <a:gd name="connsiteX57" fmla="*/ 4830 w 5736"/>
              <a:gd name="connsiteY57" fmla="*/ 2867 h 4294"/>
              <a:gd name="connsiteX58" fmla="*/ 4875 w 5736"/>
              <a:gd name="connsiteY58" fmla="*/ 2779 h 4294"/>
              <a:gd name="connsiteX59" fmla="*/ 4916 w 5736"/>
              <a:gd name="connsiteY59" fmla="*/ 2692 h 4294"/>
              <a:gd name="connsiteX60" fmla="*/ 4952 w 5736"/>
              <a:gd name="connsiteY60" fmla="*/ 2610 h 4294"/>
              <a:gd name="connsiteX61" fmla="*/ 4986 w 5736"/>
              <a:gd name="connsiteY61" fmla="*/ 2530 h 4294"/>
              <a:gd name="connsiteX62" fmla="*/ 5017 w 5736"/>
              <a:gd name="connsiteY62" fmla="*/ 2456 h 4294"/>
              <a:gd name="connsiteX63" fmla="*/ 5044 w 5736"/>
              <a:gd name="connsiteY63" fmla="*/ 2384 h 4294"/>
              <a:gd name="connsiteX64" fmla="*/ 5070 w 5736"/>
              <a:gd name="connsiteY64" fmla="*/ 2316 h 4294"/>
              <a:gd name="connsiteX65" fmla="*/ 5092 w 5736"/>
              <a:gd name="connsiteY65" fmla="*/ 2254 h 4294"/>
              <a:gd name="connsiteX66" fmla="*/ 5128 w 5736"/>
              <a:gd name="connsiteY66" fmla="*/ 2143 h 4294"/>
              <a:gd name="connsiteX67" fmla="*/ 5155 w 5736"/>
              <a:gd name="connsiteY67" fmla="*/ 2053 h 4294"/>
              <a:gd name="connsiteX68" fmla="*/ 5167 w 5736"/>
              <a:gd name="connsiteY68" fmla="*/ 0 h 4294"/>
              <a:gd name="connsiteX0" fmla="*/ 5167 w 5736"/>
              <a:gd name="connsiteY0" fmla="*/ 0 h 4294"/>
              <a:gd name="connsiteX1" fmla="*/ 2175 w 5736"/>
              <a:gd name="connsiteY1" fmla="*/ 1207 h 4294"/>
              <a:gd name="connsiteX2" fmla="*/ 2062 w 5736"/>
              <a:gd name="connsiteY2" fmla="*/ 1275 h 4294"/>
              <a:gd name="connsiteX3" fmla="*/ 1949 w 5736"/>
              <a:gd name="connsiteY3" fmla="*/ 1346 h 4294"/>
              <a:gd name="connsiteX4" fmla="*/ 1837 w 5736"/>
              <a:gd name="connsiteY4" fmla="*/ 1417 h 4294"/>
              <a:gd name="connsiteX5" fmla="*/ 1728 w 5736"/>
              <a:gd name="connsiteY5" fmla="*/ 1491 h 4294"/>
              <a:gd name="connsiteX6" fmla="*/ 1622 w 5736"/>
              <a:gd name="connsiteY6" fmla="*/ 1566 h 4294"/>
              <a:gd name="connsiteX7" fmla="*/ 1517 w 5736"/>
              <a:gd name="connsiteY7" fmla="*/ 1642 h 4294"/>
              <a:gd name="connsiteX8" fmla="*/ 1415 w 5736"/>
              <a:gd name="connsiteY8" fmla="*/ 1720 h 4294"/>
              <a:gd name="connsiteX9" fmla="*/ 1315 w 5736"/>
              <a:gd name="connsiteY9" fmla="*/ 1800 h 4294"/>
              <a:gd name="connsiteX10" fmla="*/ 1219 w 5736"/>
              <a:gd name="connsiteY10" fmla="*/ 1880 h 4294"/>
              <a:gd name="connsiteX11" fmla="*/ 1219 w 5736"/>
              <a:gd name="connsiteY11" fmla="*/ 1880 h 4294"/>
              <a:gd name="connsiteX12" fmla="*/ 1110 w 5736"/>
              <a:gd name="connsiteY12" fmla="*/ 1977 h 4294"/>
              <a:gd name="connsiteX13" fmla="*/ 1006 w 5736"/>
              <a:gd name="connsiteY13" fmla="*/ 2073 h 4294"/>
              <a:gd name="connsiteX14" fmla="*/ 905 w 5736"/>
              <a:gd name="connsiteY14" fmla="*/ 2168 h 4294"/>
              <a:gd name="connsiteX15" fmla="*/ 811 w 5736"/>
              <a:gd name="connsiteY15" fmla="*/ 2264 h 4294"/>
              <a:gd name="connsiteX16" fmla="*/ 721 w 5736"/>
              <a:gd name="connsiteY16" fmla="*/ 2361 h 4294"/>
              <a:gd name="connsiteX17" fmla="*/ 635 w 5736"/>
              <a:gd name="connsiteY17" fmla="*/ 2456 h 4294"/>
              <a:gd name="connsiteX18" fmla="*/ 554 w 5736"/>
              <a:gd name="connsiteY18" fmla="*/ 2551 h 4294"/>
              <a:gd name="connsiteX19" fmla="*/ 476 w 5736"/>
              <a:gd name="connsiteY19" fmla="*/ 2646 h 4294"/>
              <a:gd name="connsiteX20" fmla="*/ 404 w 5736"/>
              <a:gd name="connsiteY20" fmla="*/ 2738 h 4294"/>
              <a:gd name="connsiteX21" fmla="*/ 334 w 5736"/>
              <a:gd name="connsiteY21" fmla="*/ 2831 h 4294"/>
              <a:gd name="connsiteX22" fmla="*/ 270 w 5736"/>
              <a:gd name="connsiteY22" fmla="*/ 2922 h 4294"/>
              <a:gd name="connsiteX23" fmla="*/ 208 w 5736"/>
              <a:gd name="connsiteY23" fmla="*/ 3012 h 4294"/>
              <a:gd name="connsiteX24" fmla="*/ 151 w 5736"/>
              <a:gd name="connsiteY24" fmla="*/ 3102 h 4294"/>
              <a:gd name="connsiteX25" fmla="*/ 98 w 5736"/>
              <a:gd name="connsiteY25" fmla="*/ 3189 h 4294"/>
              <a:gd name="connsiteX26" fmla="*/ 47 w 5736"/>
              <a:gd name="connsiteY26" fmla="*/ 3274 h 4294"/>
              <a:gd name="connsiteX27" fmla="*/ 0 w 5736"/>
              <a:gd name="connsiteY27" fmla="*/ 3358 h 4294"/>
              <a:gd name="connsiteX28" fmla="*/ 0 w 5736"/>
              <a:gd name="connsiteY28" fmla="*/ 3358 h 4294"/>
              <a:gd name="connsiteX29" fmla="*/ 45 w 5736"/>
              <a:gd name="connsiteY29" fmla="*/ 3477 h 4294"/>
              <a:gd name="connsiteX30" fmla="*/ 93 w 5736"/>
              <a:gd name="connsiteY30" fmla="*/ 3598 h 4294"/>
              <a:gd name="connsiteX31" fmla="*/ 142 w 5736"/>
              <a:gd name="connsiteY31" fmla="*/ 3718 h 4294"/>
              <a:gd name="connsiteX32" fmla="*/ 193 w 5736"/>
              <a:gd name="connsiteY32" fmla="*/ 3836 h 4294"/>
              <a:gd name="connsiteX33" fmla="*/ 247 w 5736"/>
              <a:gd name="connsiteY33" fmla="*/ 3953 h 4294"/>
              <a:gd name="connsiteX34" fmla="*/ 303 w 5736"/>
              <a:gd name="connsiteY34" fmla="*/ 4070 h 4294"/>
              <a:gd name="connsiteX35" fmla="*/ 359 w 5736"/>
              <a:gd name="connsiteY35" fmla="*/ 4183 h 4294"/>
              <a:gd name="connsiteX36" fmla="*/ 419 w 5736"/>
              <a:gd name="connsiteY36" fmla="*/ 4294 h 4294"/>
              <a:gd name="connsiteX37" fmla="*/ 5156 w 5736"/>
              <a:gd name="connsiteY37" fmla="*/ 4294 h 4294"/>
              <a:gd name="connsiteX38" fmla="*/ 3901 w 5736"/>
              <a:gd name="connsiteY38" fmla="*/ 4155 h 4294"/>
              <a:gd name="connsiteX39" fmla="*/ 4030 w 5736"/>
              <a:gd name="connsiteY39" fmla="*/ 4019 h 4294"/>
              <a:gd name="connsiteX40" fmla="*/ 4090 w 5736"/>
              <a:gd name="connsiteY40" fmla="*/ 3951 h 4294"/>
              <a:gd name="connsiteX41" fmla="*/ 4148 w 5736"/>
              <a:gd name="connsiteY41" fmla="*/ 3886 h 4294"/>
              <a:gd name="connsiteX42" fmla="*/ 4205 w 5736"/>
              <a:gd name="connsiteY42" fmla="*/ 3820 h 4294"/>
              <a:gd name="connsiteX43" fmla="*/ 4257 w 5736"/>
              <a:gd name="connsiteY43" fmla="*/ 3755 h 4294"/>
              <a:gd name="connsiteX44" fmla="*/ 4310 w 5736"/>
              <a:gd name="connsiteY44" fmla="*/ 3691 h 4294"/>
              <a:gd name="connsiteX45" fmla="*/ 4359 w 5736"/>
              <a:gd name="connsiteY45" fmla="*/ 3627 h 4294"/>
              <a:gd name="connsiteX46" fmla="*/ 4407 w 5736"/>
              <a:gd name="connsiteY46" fmla="*/ 3563 h 4294"/>
              <a:gd name="connsiteX47" fmla="*/ 4452 w 5736"/>
              <a:gd name="connsiteY47" fmla="*/ 3500 h 4294"/>
              <a:gd name="connsiteX48" fmla="*/ 4497 w 5736"/>
              <a:gd name="connsiteY48" fmla="*/ 3435 h 4294"/>
              <a:gd name="connsiteX49" fmla="*/ 4539 w 5736"/>
              <a:gd name="connsiteY49" fmla="*/ 3373 h 4294"/>
              <a:gd name="connsiteX50" fmla="*/ 4581 w 5736"/>
              <a:gd name="connsiteY50" fmla="*/ 3308 h 4294"/>
              <a:gd name="connsiteX51" fmla="*/ 4621 w 5736"/>
              <a:gd name="connsiteY51" fmla="*/ 3244 h 4294"/>
              <a:gd name="connsiteX52" fmla="*/ 4621 w 5736"/>
              <a:gd name="connsiteY52" fmla="*/ 3244 h 4294"/>
              <a:gd name="connsiteX53" fmla="*/ 4679 w 5736"/>
              <a:gd name="connsiteY53" fmla="*/ 3147 h 4294"/>
              <a:gd name="connsiteX54" fmla="*/ 4733 w 5736"/>
              <a:gd name="connsiteY54" fmla="*/ 3051 h 4294"/>
              <a:gd name="connsiteX55" fmla="*/ 4784 w 5736"/>
              <a:gd name="connsiteY55" fmla="*/ 2958 h 4294"/>
              <a:gd name="connsiteX56" fmla="*/ 4830 w 5736"/>
              <a:gd name="connsiteY56" fmla="*/ 2867 h 4294"/>
              <a:gd name="connsiteX57" fmla="*/ 4875 w 5736"/>
              <a:gd name="connsiteY57" fmla="*/ 2779 h 4294"/>
              <a:gd name="connsiteX58" fmla="*/ 4916 w 5736"/>
              <a:gd name="connsiteY58" fmla="*/ 2692 h 4294"/>
              <a:gd name="connsiteX59" fmla="*/ 4952 w 5736"/>
              <a:gd name="connsiteY59" fmla="*/ 2610 h 4294"/>
              <a:gd name="connsiteX60" fmla="*/ 4986 w 5736"/>
              <a:gd name="connsiteY60" fmla="*/ 2530 h 4294"/>
              <a:gd name="connsiteX61" fmla="*/ 5017 w 5736"/>
              <a:gd name="connsiteY61" fmla="*/ 2456 h 4294"/>
              <a:gd name="connsiteX62" fmla="*/ 5044 w 5736"/>
              <a:gd name="connsiteY62" fmla="*/ 2384 h 4294"/>
              <a:gd name="connsiteX63" fmla="*/ 5070 w 5736"/>
              <a:gd name="connsiteY63" fmla="*/ 2316 h 4294"/>
              <a:gd name="connsiteX64" fmla="*/ 5092 w 5736"/>
              <a:gd name="connsiteY64" fmla="*/ 2254 h 4294"/>
              <a:gd name="connsiteX65" fmla="*/ 5128 w 5736"/>
              <a:gd name="connsiteY65" fmla="*/ 2143 h 4294"/>
              <a:gd name="connsiteX66" fmla="*/ 5155 w 5736"/>
              <a:gd name="connsiteY66" fmla="*/ 2053 h 4294"/>
              <a:gd name="connsiteX67" fmla="*/ 5167 w 5736"/>
              <a:gd name="connsiteY67" fmla="*/ 0 h 4294"/>
              <a:gd name="connsiteX0" fmla="*/ 5167 w 5758"/>
              <a:gd name="connsiteY0" fmla="*/ 0 h 4294"/>
              <a:gd name="connsiteX1" fmla="*/ 2175 w 5758"/>
              <a:gd name="connsiteY1" fmla="*/ 1207 h 4294"/>
              <a:gd name="connsiteX2" fmla="*/ 2062 w 5758"/>
              <a:gd name="connsiteY2" fmla="*/ 1275 h 4294"/>
              <a:gd name="connsiteX3" fmla="*/ 1949 w 5758"/>
              <a:gd name="connsiteY3" fmla="*/ 1346 h 4294"/>
              <a:gd name="connsiteX4" fmla="*/ 1837 w 5758"/>
              <a:gd name="connsiteY4" fmla="*/ 1417 h 4294"/>
              <a:gd name="connsiteX5" fmla="*/ 1728 w 5758"/>
              <a:gd name="connsiteY5" fmla="*/ 1491 h 4294"/>
              <a:gd name="connsiteX6" fmla="*/ 1622 w 5758"/>
              <a:gd name="connsiteY6" fmla="*/ 1566 h 4294"/>
              <a:gd name="connsiteX7" fmla="*/ 1517 w 5758"/>
              <a:gd name="connsiteY7" fmla="*/ 1642 h 4294"/>
              <a:gd name="connsiteX8" fmla="*/ 1415 w 5758"/>
              <a:gd name="connsiteY8" fmla="*/ 1720 h 4294"/>
              <a:gd name="connsiteX9" fmla="*/ 1315 w 5758"/>
              <a:gd name="connsiteY9" fmla="*/ 1800 h 4294"/>
              <a:gd name="connsiteX10" fmla="*/ 1219 w 5758"/>
              <a:gd name="connsiteY10" fmla="*/ 1880 h 4294"/>
              <a:gd name="connsiteX11" fmla="*/ 1219 w 5758"/>
              <a:gd name="connsiteY11" fmla="*/ 1880 h 4294"/>
              <a:gd name="connsiteX12" fmla="*/ 1110 w 5758"/>
              <a:gd name="connsiteY12" fmla="*/ 1977 h 4294"/>
              <a:gd name="connsiteX13" fmla="*/ 1006 w 5758"/>
              <a:gd name="connsiteY13" fmla="*/ 2073 h 4294"/>
              <a:gd name="connsiteX14" fmla="*/ 905 w 5758"/>
              <a:gd name="connsiteY14" fmla="*/ 2168 h 4294"/>
              <a:gd name="connsiteX15" fmla="*/ 811 w 5758"/>
              <a:gd name="connsiteY15" fmla="*/ 2264 h 4294"/>
              <a:gd name="connsiteX16" fmla="*/ 721 w 5758"/>
              <a:gd name="connsiteY16" fmla="*/ 2361 h 4294"/>
              <a:gd name="connsiteX17" fmla="*/ 635 w 5758"/>
              <a:gd name="connsiteY17" fmla="*/ 2456 h 4294"/>
              <a:gd name="connsiteX18" fmla="*/ 554 w 5758"/>
              <a:gd name="connsiteY18" fmla="*/ 2551 h 4294"/>
              <a:gd name="connsiteX19" fmla="*/ 476 w 5758"/>
              <a:gd name="connsiteY19" fmla="*/ 2646 h 4294"/>
              <a:gd name="connsiteX20" fmla="*/ 404 w 5758"/>
              <a:gd name="connsiteY20" fmla="*/ 2738 h 4294"/>
              <a:gd name="connsiteX21" fmla="*/ 334 w 5758"/>
              <a:gd name="connsiteY21" fmla="*/ 2831 h 4294"/>
              <a:gd name="connsiteX22" fmla="*/ 270 w 5758"/>
              <a:gd name="connsiteY22" fmla="*/ 2922 h 4294"/>
              <a:gd name="connsiteX23" fmla="*/ 208 w 5758"/>
              <a:gd name="connsiteY23" fmla="*/ 3012 h 4294"/>
              <a:gd name="connsiteX24" fmla="*/ 151 w 5758"/>
              <a:gd name="connsiteY24" fmla="*/ 3102 h 4294"/>
              <a:gd name="connsiteX25" fmla="*/ 98 w 5758"/>
              <a:gd name="connsiteY25" fmla="*/ 3189 h 4294"/>
              <a:gd name="connsiteX26" fmla="*/ 47 w 5758"/>
              <a:gd name="connsiteY26" fmla="*/ 3274 h 4294"/>
              <a:gd name="connsiteX27" fmla="*/ 0 w 5758"/>
              <a:gd name="connsiteY27" fmla="*/ 3358 h 4294"/>
              <a:gd name="connsiteX28" fmla="*/ 0 w 5758"/>
              <a:gd name="connsiteY28" fmla="*/ 3358 h 4294"/>
              <a:gd name="connsiteX29" fmla="*/ 45 w 5758"/>
              <a:gd name="connsiteY29" fmla="*/ 3477 h 4294"/>
              <a:gd name="connsiteX30" fmla="*/ 93 w 5758"/>
              <a:gd name="connsiteY30" fmla="*/ 3598 h 4294"/>
              <a:gd name="connsiteX31" fmla="*/ 142 w 5758"/>
              <a:gd name="connsiteY31" fmla="*/ 3718 h 4294"/>
              <a:gd name="connsiteX32" fmla="*/ 193 w 5758"/>
              <a:gd name="connsiteY32" fmla="*/ 3836 h 4294"/>
              <a:gd name="connsiteX33" fmla="*/ 247 w 5758"/>
              <a:gd name="connsiteY33" fmla="*/ 3953 h 4294"/>
              <a:gd name="connsiteX34" fmla="*/ 303 w 5758"/>
              <a:gd name="connsiteY34" fmla="*/ 4070 h 4294"/>
              <a:gd name="connsiteX35" fmla="*/ 359 w 5758"/>
              <a:gd name="connsiteY35" fmla="*/ 4183 h 4294"/>
              <a:gd name="connsiteX36" fmla="*/ 419 w 5758"/>
              <a:gd name="connsiteY36" fmla="*/ 4294 h 4294"/>
              <a:gd name="connsiteX37" fmla="*/ 5156 w 5758"/>
              <a:gd name="connsiteY37" fmla="*/ 4294 h 4294"/>
              <a:gd name="connsiteX38" fmla="*/ 4030 w 5758"/>
              <a:gd name="connsiteY38" fmla="*/ 4019 h 4294"/>
              <a:gd name="connsiteX39" fmla="*/ 4090 w 5758"/>
              <a:gd name="connsiteY39" fmla="*/ 3951 h 4294"/>
              <a:gd name="connsiteX40" fmla="*/ 4148 w 5758"/>
              <a:gd name="connsiteY40" fmla="*/ 3886 h 4294"/>
              <a:gd name="connsiteX41" fmla="*/ 4205 w 5758"/>
              <a:gd name="connsiteY41" fmla="*/ 3820 h 4294"/>
              <a:gd name="connsiteX42" fmla="*/ 4257 w 5758"/>
              <a:gd name="connsiteY42" fmla="*/ 3755 h 4294"/>
              <a:gd name="connsiteX43" fmla="*/ 4310 w 5758"/>
              <a:gd name="connsiteY43" fmla="*/ 3691 h 4294"/>
              <a:gd name="connsiteX44" fmla="*/ 4359 w 5758"/>
              <a:gd name="connsiteY44" fmla="*/ 3627 h 4294"/>
              <a:gd name="connsiteX45" fmla="*/ 4407 w 5758"/>
              <a:gd name="connsiteY45" fmla="*/ 3563 h 4294"/>
              <a:gd name="connsiteX46" fmla="*/ 4452 w 5758"/>
              <a:gd name="connsiteY46" fmla="*/ 3500 h 4294"/>
              <a:gd name="connsiteX47" fmla="*/ 4497 w 5758"/>
              <a:gd name="connsiteY47" fmla="*/ 3435 h 4294"/>
              <a:gd name="connsiteX48" fmla="*/ 4539 w 5758"/>
              <a:gd name="connsiteY48" fmla="*/ 3373 h 4294"/>
              <a:gd name="connsiteX49" fmla="*/ 4581 w 5758"/>
              <a:gd name="connsiteY49" fmla="*/ 3308 h 4294"/>
              <a:gd name="connsiteX50" fmla="*/ 4621 w 5758"/>
              <a:gd name="connsiteY50" fmla="*/ 3244 h 4294"/>
              <a:gd name="connsiteX51" fmla="*/ 4621 w 5758"/>
              <a:gd name="connsiteY51" fmla="*/ 3244 h 4294"/>
              <a:gd name="connsiteX52" fmla="*/ 4679 w 5758"/>
              <a:gd name="connsiteY52" fmla="*/ 3147 h 4294"/>
              <a:gd name="connsiteX53" fmla="*/ 4733 w 5758"/>
              <a:gd name="connsiteY53" fmla="*/ 3051 h 4294"/>
              <a:gd name="connsiteX54" fmla="*/ 4784 w 5758"/>
              <a:gd name="connsiteY54" fmla="*/ 2958 h 4294"/>
              <a:gd name="connsiteX55" fmla="*/ 4830 w 5758"/>
              <a:gd name="connsiteY55" fmla="*/ 2867 h 4294"/>
              <a:gd name="connsiteX56" fmla="*/ 4875 w 5758"/>
              <a:gd name="connsiteY56" fmla="*/ 2779 h 4294"/>
              <a:gd name="connsiteX57" fmla="*/ 4916 w 5758"/>
              <a:gd name="connsiteY57" fmla="*/ 2692 h 4294"/>
              <a:gd name="connsiteX58" fmla="*/ 4952 w 5758"/>
              <a:gd name="connsiteY58" fmla="*/ 2610 h 4294"/>
              <a:gd name="connsiteX59" fmla="*/ 4986 w 5758"/>
              <a:gd name="connsiteY59" fmla="*/ 2530 h 4294"/>
              <a:gd name="connsiteX60" fmla="*/ 5017 w 5758"/>
              <a:gd name="connsiteY60" fmla="*/ 2456 h 4294"/>
              <a:gd name="connsiteX61" fmla="*/ 5044 w 5758"/>
              <a:gd name="connsiteY61" fmla="*/ 2384 h 4294"/>
              <a:gd name="connsiteX62" fmla="*/ 5070 w 5758"/>
              <a:gd name="connsiteY62" fmla="*/ 2316 h 4294"/>
              <a:gd name="connsiteX63" fmla="*/ 5092 w 5758"/>
              <a:gd name="connsiteY63" fmla="*/ 2254 h 4294"/>
              <a:gd name="connsiteX64" fmla="*/ 5128 w 5758"/>
              <a:gd name="connsiteY64" fmla="*/ 2143 h 4294"/>
              <a:gd name="connsiteX65" fmla="*/ 5155 w 5758"/>
              <a:gd name="connsiteY65" fmla="*/ 2053 h 4294"/>
              <a:gd name="connsiteX66" fmla="*/ 5167 w 5758"/>
              <a:gd name="connsiteY66" fmla="*/ 0 h 4294"/>
              <a:gd name="connsiteX0" fmla="*/ 5167 w 5768"/>
              <a:gd name="connsiteY0" fmla="*/ 0 h 4294"/>
              <a:gd name="connsiteX1" fmla="*/ 2175 w 5768"/>
              <a:gd name="connsiteY1" fmla="*/ 1207 h 4294"/>
              <a:gd name="connsiteX2" fmla="*/ 2062 w 5768"/>
              <a:gd name="connsiteY2" fmla="*/ 1275 h 4294"/>
              <a:gd name="connsiteX3" fmla="*/ 1949 w 5768"/>
              <a:gd name="connsiteY3" fmla="*/ 1346 h 4294"/>
              <a:gd name="connsiteX4" fmla="*/ 1837 w 5768"/>
              <a:gd name="connsiteY4" fmla="*/ 1417 h 4294"/>
              <a:gd name="connsiteX5" fmla="*/ 1728 w 5768"/>
              <a:gd name="connsiteY5" fmla="*/ 1491 h 4294"/>
              <a:gd name="connsiteX6" fmla="*/ 1622 w 5768"/>
              <a:gd name="connsiteY6" fmla="*/ 1566 h 4294"/>
              <a:gd name="connsiteX7" fmla="*/ 1517 w 5768"/>
              <a:gd name="connsiteY7" fmla="*/ 1642 h 4294"/>
              <a:gd name="connsiteX8" fmla="*/ 1415 w 5768"/>
              <a:gd name="connsiteY8" fmla="*/ 1720 h 4294"/>
              <a:gd name="connsiteX9" fmla="*/ 1315 w 5768"/>
              <a:gd name="connsiteY9" fmla="*/ 1800 h 4294"/>
              <a:gd name="connsiteX10" fmla="*/ 1219 w 5768"/>
              <a:gd name="connsiteY10" fmla="*/ 1880 h 4294"/>
              <a:gd name="connsiteX11" fmla="*/ 1219 w 5768"/>
              <a:gd name="connsiteY11" fmla="*/ 1880 h 4294"/>
              <a:gd name="connsiteX12" fmla="*/ 1110 w 5768"/>
              <a:gd name="connsiteY12" fmla="*/ 1977 h 4294"/>
              <a:gd name="connsiteX13" fmla="*/ 1006 w 5768"/>
              <a:gd name="connsiteY13" fmla="*/ 2073 h 4294"/>
              <a:gd name="connsiteX14" fmla="*/ 905 w 5768"/>
              <a:gd name="connsiteY14" fmla="*/ 2168 h 4294"/>
              <a:gd name="connsiteX15" fmla="*/ 811 w 5768"/>
              <a:gd name="connsiteY15" fmla="*/ 2264 h 4294"/>
              <a:gd name="connsiteX16" fmla="*/ 721 w 5768"/>
              <a:gd name="connsiteY16" fmla="*/ 2361 h 4294"/>
              <a:gd name="connsiteX17" fmla="*/ 635 w 5768"/>
              <a:gd name="connsiteY17" fmla="*/ 2456 h 4294"/>
              <a:gd name="connsiteX18" fmla="*/ 554 w 5768"/>
              <a:gd name="connsiteY18" fmla="*/ 2551 h 4294"/>
              <a:gd name="connsiteX19" fmla="*/ 476 w 5768"/>
              <a:gd name="connsiteY19" fmla="*/ 2646 h 4294"/>
              <a:gd name="connsiteX20" fmla="*/ 404 w 5768"/>
              <a:gd name="connsiteY20" fmla="*/ 2738 h 4294"/>
              <a:gd name="connsiteX21" fmla="*/ 334 w 5768"/>
              <a:gd name="connsiteY21" fmla="*/ 2831 h 4294"/>
              <a:gd name="connsiteX22" fmla="*/ 270 w 5768"/>
              <a:gd name="connsiteY22" fmla="*/ 2922 h 4294"/>
              <a:gd name="connsiteX23" fmla="*/ 208 w 5768"/>
              <a:gd name="connsiteY23" fmla="*/ 3012 h 4294"/>
              <a:gd name="connsiteX24" fmla="*/ 151 w 5768"/>
              <a:gd name="connsiteY24" fmla="*/ 3102 h 4294"/>
              <a:gd name="connsiteX25" fmla="*/ 98 w 5768"/>
              <a:gd name="connsiteY25" fmla="*/ 3189 h 4294"/>
              <a:gd name="connsiteX26" fmla="*/ 47 w 5768"/>
              <a:gd name="connsiteY26" fmla="*/ 3274 h 4294"/>
              <a:gd name="connsiteX27" fmla="*/ 0 w 5768"/>
              <a:gd name="connsiteY27" fmla="*/ 3358 h 4294"/>
              <a:gd name="connsiteX28" fmla="*/ 0 w 5768"/>
              <a:gd name="connsiteY28" fmla="*/ 3358 h 4294"/>
              <a:gd name="connsiteX29" fmla="*/ 45 w 5768"/>
              <a:gd name="connsiteY29" fmla="*/ 3477 h 4294"/>
              <a:gd name="connsiteX30" fmla="*/ 93 w 5768"/>
              <a:gd name="connsiteY30" fmla="*/ 3598 h 4294"/>
              <a:gd name="connsiteX31" fmla="*/ 142 w 5768"/>
              <a:gd name="connsiteY31" fmla="*/ 3718 h 4294"/>
              <a:gd name="connsiteX32" fmla="*/ 193 w 5768"/>
              <a:gd name="connsiteY32" fmla="*/ 3836 h 4294"/>
              <a:gd name="connsiteX33" fmla="*/ 247 w 5768"/>
              <a:gd name="connsiteY33" fmla="*/ 3953 h 4294"/>
              <a:gd name="connsiteX34" fmla="*/ 303 w 5768"/>
              <a:gd name="connsiteY34" fmla="*/ 4070 h 4294"/>
              <a:gd name="connsiteX35" fmla="*/ 359 w 5768"/>
              <a:gd name="connsiteY35" fmla="*/ 4183 h 4294"/>
              <a:gd name="connsiteX36" fmla="*/ 419 w 5768"/>
              <a:gd name="connsiteY36" fmla="*/ 4294 h 4294"/>
              <a:gd name="connsiteX37" fmla="*/ 5156 w 5768"/>
              <a:gd name="connsiteY37" fmla="*/ 4294 h 4294"/>
              <a:gd name="connsiteX38" fmla="*/ 4090 w 5768"/>
              <a:gd name="connsiteY38" fmla="*/ 3951 h 4294"/>
              <a:gd name="connsiteX39" fmla="*/ 4148 w 5768"/>
              <a:gd name="connsiteY39" fmla="*/ 3886 h 4294"/>
              <a:gd name="connsiteX40" fmla="*/ 4205 w 5768"/>
              <a:gd name="connsiteY40" fmla="*/ 3820 h 4294"/>
              <a:gd name="connsiteX41" fmla="*/ 4257 w 5768"/>
              <a:gd name="connsiteY41" fmla="*/ 3755 h 4294"/>
              <a:gd name="connsiteX42" fmla="*/ 4310 w 5768"/>
              <a:gd name="connsiteY42" fmla="*/ 3691 h 4294"/>
              <a:gd name="connsiteX43" fmla="*/ 4359 w 5768"/>
              <a:gd name="connsiteY43" fmla="*/ 3627 h 4294"/>
              <a:gd name="connsiteX44" fmla="*/ 4407 w 5768"/>
              <a:gd name="connsiteY44" fmla="*/ 3563 h 4294"/>
              <a:gd name="connsiteX45" fmla="*/ 4452 w 5768"/>
              <a:gd name="connsiteY45" fmla="*/ 3500 h 4294"/>
              <a:gd name="connsiteX46" fmla="*/ 4497 w 5768"/>
              <a:gd name="connsiteY46" fmla="*/ 3435 h 4294"/>
              <a:gd name="connsiteX47" fmla="*/ 4539 w 5768"/>
              <a:gd name="connsiteY47" fmla="*/ 3373 h 4294"/>
              <a:gd name="connsiteX48" fmla="*/ 4581 w 5768"/>
              <a:gd name="connsiteY48" fmla="*/ 3308 h 4294"/>
              <a:gd name="connsiteX49" fmla="*/ 4621 w 5768"/>
              <a:gd name="connsiteY49" fmla="*/ 3244 h 4294"/>
              <a:gd name="connsiteX50" fmla="*/ 4621 w 5768"/>
              <a:gd name="connsiteY50" fmla="*/ 3244 h 4294"/>
              <a:gd name="connsiteX51" fmla="*/ 4679 w 5768"/>
              <a:gd name="connsiteY51" fmla="*/ 3147 h 4294"/>
              <a:gd name="connsiteX52" fmla="*/ 4733 w 5768"/>
              <a:gd name="connsiteY52" fmla="*/ 3051 h 4294"/>
              <a:gd name="connsiteX53" fmla="*/ 4784 w 5768"/>
              <a:gd name="connsiteY53" fmla="*/ 2958 h 4294"/>
              <a:gd name="connsiteX54" fmla="*/ 4830 w 5768"/>
              <a:gd name="connsiteY54" fmla="*/ 2867 h 4294"/>
              <a:gd name="connsiteX55" fmla="*/ 4875 w 5768"/>
              <a:gd name="connsiteY55" fmla="*/ 2779 h 4294"/>
              <a:gd name="connsiteX56" fmla="*/ 4916 w 5768"/>
              <a:gd name="connsiteY56" fmla="*/ 2692 h 4294"/>
              <a:gd name="connsiteX57" fmla="*/ 4952 w 5768"/>
              <a:gd name="connsiteY57" fmla="*/ 2610 h 4294"/>
              <a:gd name="connsiteX58" fmla="*/ 4986 w 5768"/>
              <a:gd name="connsiteY58" fmla="*/ 2530 h 4294"/>
              <a:gd name="connsiteX59" fmla="*/ 5017 w 5768"/>
              <a:gd name="connsiteY59" fmla="*/ 2456 h 4294"/>
              <a:gd name="connsiteX60" fmla="*/ 5044 w 5768"/>
              <a:gd name="connsiteY60" fmla="*/ 2384 h 4294"/>
              <a:gd name="connsiteX61" fmla="*/ 5070 w 5768"/>
              <a:gd name="connsiteY61" fmla="*/ 2316 h 4294"/>
              <a:gd name="connsiteX62" fmla="*/ 5092 w 5768"/>
              <a:gd name="connsiteY62" fmla="*/ 2254 h 4294"/>
              <a:gd name="connsiteX63" fmla="*/ 5128 w 5768"/>
              <a:gd name="connsiteY63" fmla="*/ 2143 h 4294"/>
              <a:gd name="connsiteX64" fmla="*/ 5155 w 5768"/>
              <a:gd name="connsiteY64" fmla="*/ 2053 h 4294"/>
              <a:gd name="connsiteX65" fmla="*/ 5167 w 5768"/>
              <a:gd name="connsiteY65" fmla="*/ 0 h 4294"/>
              <a:gd name="connsiteX0" fmla="*/ 5167 w 5777"/>
              <a:gd name="connsiteY0" fmla="*/ 0 h 4294"/>
              <a:gd name="connsiteX1" fmla="*/ 2175 w 5777"/>
              <a:gd name="connsiteY1" fmla="*/ 1207 h 4294"/>
              <a:gd name="connsiteX2" fmla="*/ 2062 w 5777"/>
              <a:gd name="connsiteY2" fmla="*/ 1275 h 4294"/>
              <a:gd name="connsiteX3" fmla="*/ 1949 w 5777"/>
              <a:gd name="connsiteY3" fmla="*/ 1346 h 4294"/>
              <a:gd name="connsiteX4" fmla="*/ 1837 w 5777"/>
              <a:gd name="connsiteY4" fmla="*/ 1417 h 4294"/>
              <a:gd name="connsiteX5" fmla="*/ 1728 w 5777"/>
              <a:gd name="connsiteY5" fmla="*/ 1491 h 4294"/>
              <a:gd name="connsiteX6" fmla="*/ 1622 w 5777"/>
              <a:gd name="connsiteY6" fmla="*/ 1566 h 4294"/>
              <a:gd name="connsiteX7" fmla="*/ 1517 w 5777"/>
              <a:gd name="connsiteY7" fmla="*/ 1642 h 4294"/>
              <a:gd name="connsiteX8" fmla="*/ 1415 w 5777"/>
              <a:gd name="connsiteY8" fmla="*/ 1720 h 4294"/>
              <a:gd name="connsiteX9" fmla="*/ 1315 w 5777"/>
              <a:gd name="connsiteY9" fmla="*/ 1800 h 4294"/>
              <a:gd name="connsiteX10" fmla="*/ 1219 w 5777"/>
              <a:gd name="connsiteY10" fmla="*/ 1880 h 4294"/>
              <a:gd name="connsiteX11" fmla="*/ 1219 w 5777"/>
              <a:gd name="connsiteY11" fmla="*/ 1880 h 4294"/>
              <a:gd name="connsiteX12" fmla="*/ 1110 w 5777"/>
              <a:gd name="connsiteY12" fmla="*/ 1977 h 4294"/>
              <a:gd name="connsiteX13" fmla="*/ 1006 w 5777"/>
              <a:gd name="connsiteY13" fmla="*/ 2073 h 4294"/>
              <a:gd name="connsiteX14" fmla="*/ 905 w 5777"/>
              <a:gd name="connsiteY14" fmla="*/ 2168 h 4294"/>
              <a:gd name="connsiteX15" fmla="*/ 811 w 5777"/>
              <a:gd name="connsiteY15" fmla="*/ 2264 h 4294"/>
              <a:gd name="connsiteX16" fmla="*/ 721 w 5777"/>
              <a:gd name="connsiteY16" fmla="*/ 2361 h 4294"/>
              <a:gd name="connsiteX17" fmla="*/ 635 w 5777"/>
              <a:gd name="connsiteY17" fmla="*/ 2456 h 4294"/>
              <a:gd name="connsiteX18" fmla="*/ 554 w 5777"/>
              <a:gd name="connsiteY18" fmla="*/ 2551 h 4294"/>
              <a:gd name="connsiteX19" fmla="*/ 476 w 5777"/>
              <a:gd name="connsiteY19" fmla="*/ 2646 h 4294"/>
              <a:gd name="connsiteX20" fmla="*/ 404 w 5777"/>
              <a:gd name="connsiteY20" fmla="*/ 2738 h 4294"/>
              <a:gd name="connsiteX21" fmla="*/ 334 w 5777"/>
              <a:gd name="connsiteY21" fmla="*/ 2831 h 4294"/>
              <a:gd name="connsiteX22" fmla="*/ 270 w 5777"/>
              <a:gd name="connsiteY22" fmla="*/ 2922 h 4294"/>
              <a:gd name="connsiteX23" fmla="*/ 208 w 5777"/>
              <a:gd name="connsiteY23" fmla="*/ 3012 h 4294"/>
              <a:gd name="connsiteX24" fmla="*/ 151 w 5777"/>
              <a:gd name="connsiteY24" fmla="*/ 3102 h 4294"/>
              <a:gd name="connsiteX25" fmla="*/ 98 w 5777"/>
              <a:gd name="connsiteY25" fmla="*/ 3189 h 4294"/>
              <a:gd name="connsiteX26" fmla="*/ 47 w 5777"/>
              <a:gd name="connsiteY26" fmla="*/ 3274 h 4294"/>
              <a:gd name="connsiteX27" fmla="*/ 0 w 5777"/>
              <a:gd name="connsiteY27" fmla="*/ 3358 h 4294"/>
              <a:gd name="connsiteX28" fmla="*/ 0 w 5777"/>
              <a:gd name="connsiteY28" fmla="*/ 3358 h 4294"/>
              <a:gd name="connsiteX29" fmla="*/ 45 w 5777"/>
              <a:gd name="connsiteY29" fmla="*/ 3477 h 4294"/>
              <a:gd name="connsiteX30" fmla="*/ 93 w 5777"/>
              <a:gd name="connsiteY30" fmla="*/ 3598 h 4294"/>
              <a:gd name="connsiteX31" fmla="*/ 142 w 5777"/>
              <a:gd name="connsiteY31" fmla="*/ 3718 h 4294"/>
              <a:gd name="connsiteX32" fmla="*/ 193 w 5777"/>
              <a:gd name="connsiteY32" fmla="*/ 3836 h 4294"/>
              <a:gd name="connsiteX33" fmla="*/ 247 w 5777"/>
              <a:gd name="connsiteY33" fmla="*/ 3953 h 4294"/>
              <a:gd name="connsiteX34" fmla="*/ 303 w 5777"/>
              <a:gd name="connsiteY34" fmla="*/ 4070 h 4294"/>
              <a:gd name="connsiteX35" fmla="*/ 359 w 5777"/>
              <a:gd name="connsiteY35" fmla="*/ 4183 h 4294"/>
              <a:gd name="connsiteX36" fmla="*/ 419 w 5777"/>
              <a:gd name="connsiteY36" fmla="*/ 4294 h 4294"/>
              <a:gd name="connsiteX37" fmla="*/ 5156 w 5777"/>
              <a:gd name="connsiteY37" fmla="*/ 4294 h 4294"/>
              <a:gd name="connsiteX38" fmla="*/ 4148 w 5777"/>
              <a:gd name="connsiteY38" fmla="*/ 3886 h 4294"/>
              <a:gd name="connsiteX39" fmla="*/ 4205 w 5777"/>
              <a:gd name="connsiteY39" fmla="*/ 3820 h 4294"/>
              <a:gd name="connsiteX40" fmla="*/ 4257 w 5777"/>
              <a:gd name="connsiteY40" fmla="*/ 3755 h 4294"/>
              <a:gd name="connsiteX41" fmla="*/ 4310 w 5777"/>
              <a:gd name="connsiteY41" fmla="*/ 3691 h 4294"/>
              <a:gd name="connsiteX42" fmla="*/ 4359 w 5777"/>
              <a:gd name="connsiteY42" fmla="*/ 3627 h 4294"/>
              <a:gd name="connsiteX43" fmla="*/ 4407 w 5777"/>
              <a:gd name="connsiteY43" fmla="*/ 3563 h 4294"/>
              <a:gd name="connsiteX44" fmla="*/ 4452 w 5777"/>
              <a:gd name="connsiteY44" fmla="*/ 3500 h 4294"/>
              <a:gd name="connsiteX45" fmla="*/ 4497 w 5777"/>
              <a:gd name="connsiteY45" fmla="*/ 3435 h 4294"/>
              <a:gd name="connsiteX46" fmla="*/ 4539 w 5777"/>
              <a:gd name="connsiteY46" fmla="*/ 3373 h 4294"/>
              <a:gd name="connsiteX47" fmla="*/ 4581 w 5777"/>
              <a:gd name="connsiteY47" fmla="*/ 3308 h 4294"/>
              <a:gd name="connsiteX48" fmla="*/ 4621 w 5777"/>
              <a:gd name="connsiteY48" fmla="*/ 3244 h 4294"/>
              <a:gd name="connsiteX49" fmla="*/ 4621 w 5777"/>
              <a:gd name="connsiteY49" fmla="*/ 3244 h 4294"/>
              <a:gd name="connsiteX50" fmla="*/ 4679 w 5777"/>
              <a:gd name="connsiteY50" fmla="*/ 3147 h 4294"/>
              <a:gd name="connsiteX51" fmla="*/ 4733 w 5777"/>
              <a:gd name="connsiteY51" fmla="*/ 3051 h 4294"/>
              <a:gd name="connsiteX52" fmla="*/ 4784 w 5777"/>
              <a:gd name="connsiteY52" fmla="*/ 2958 h 4294"/>
              <a:gd name="connsiteX53" fmla="*/ 4830 w 5777"/>
              <a:gd name="connsiteY53" fmla="*/ 2867 h 4294"/>
              <a:gd name="connsiteX54" fmla="*/ 4875 w 5777"/>
              <a:gd name="connsiteY54" fmla="*/ 2779 h 4294"/>
              <a:gd name="connsiteX55" fmla="*/ 4916 w 5777"/>
              <a:gd name="connsiteY55" fmla="*/ 2692 h 4294"/>
              <a:gd name="connsiteX56" fmla="*/ 4952 w 5777"/>
              <a:gd name="connsiteY56" fmla="*/ 2610 h 4294"/>
              <a:gd name="connsiteX57" fmla="*/ 4986 w 5777"/>
              <a:gd name="connsiteY57" fmla="*/ 2530 h 4294"/>
              <a:gd name="connsiteX58" fmla="*/ 5017 w 5777"/>
              <a:gd name="connsiteY58" fmla="*/ 2456 h 4294"/>
              <a:gd name="connsiteX59" fmla="*/ 5044 w 5777"/>
              <a:gd name="connsiteY59" fmla="*/ 2384 h 4294"/>
              <a:gd name="connsiteX60" fmla="*/ 5070 w 5777"/>
              <a:gd name="connsiteY60" fmla="*/ 2316 h 4294"/>
              <a:gd name="connsiteX61" fmla="*/ 5092 w 5777"/>
              <a:gd name="connsiteY61" fmla="*/ 2254 h 4294"/>
              <a:gd name="connsiteX62" fmla="*/ 5128 w 5777"/>
              <a:gd name="connsiteY62" fmla="*/ 2143 h 4294"/>
              <a:gd name="connsiteX63" fmla="*/ 5155 w 5777"/>
              <a:gd name="connsiteY63" fmla="*/ 2053 h 4294"/>
              <a:gd name="connsiteX64" fmla="*/ 5167 w 5777"/>
              <a:gd name="connsiteY64" fmla="*/ 0 h 4294"/>
              <a:gd name="connsiteX0" fmla="*/ 5167 w 5787"/>
              <a:gd name="connsiteY0" fmla="*/ 0 h 4294"/>
              <a:gd name="connsiteX1" fmla="*/ 2175 w 5787"/>
              <a:gd name="connsiteY1" fmla="*/ 1207 h 4294"/>
              <a:gd name="connsiteX2" fmla="*/ 2062 w 5787"/>
              <a:gd name="connsiteY2" fmla="*/ 1275 h 4294"/>
              <a:gd name="connsiteX3" fmla="*/ 1949 w 5787"/>
              <a:gd name="connsiteY3" fmla="*/ 1346 h 4294"/>
              <a:gd name="connsiteX4" fmla="*/ 1837 w 5787"/>
              <a:gd name="connsiteY4" fmla="*/ 1417 h 4294"/>
              <a:gd name="connsiteX5" fmla="*/ 1728 w 5787"/>
              <a:gd name="connsiteY5" fmla="*/ 1491 h 4294"/>
              <a:gd name="connsiteX6" fmla="*/ 1622 w 5787"/>
              <a:gd name="connsiteY6" fmla="*/ 1566 h 4294"/>
              <a:gd name="connsiteX7" fmla="*/ 1517 w 5787"/>
              <a:gd name="connsiteY7" fmla="*/ 1642 h 4294"/>
              <a:gd name="connsiteX8" fmla="*/ 1415 w 5787"/>
              <a:gd name="connsiteY8" fmla="*/ 1720 h 4294"/>
              <a:gd name="connsiteX9" fmla="*/ 1315 w 5787"/>
              <a:gd name="connsiteY9" fmla="*/ 1800 h 4294"/>
              <a:gd name="connsiteX10" fmla="*/ 1219 w 5787"/>
              <a:gd name="connsiteY10" fmla="*/ 1880 h 4294"/>
              <a:gd name="connsiteX11" fmla="*/ 1219 w 5787"/>
              <a:gd name="connsiteY11" fmla="*/ 1880 h 4294"/>
              <a:gd name="connsiteX12" fmla="*/ 1110 w 5787"/>
              <a:gd name="connsiteY12" fmla="*/ 1977 h 4294"/>
              <a:gd name="connsiteX13" fmla="*/ 1006 w 5787"/>
              <a:gd name="connsiteY13" fmla="*/ 2073 h 4294"/>
              <a:gd name="connsiteX14" fmla="*/ 905 w 5787"/>
              <a:gd name="connsiteY14" fmla="*/ 2168 h 4294"/>
              <a:gd name="connsiteX15" fmla="*/ 811 w 5787"/>
              <a:gd name="connsiteY15" fmla="*/ 2264 h 4294"/>
              <a:gd name="connsiteX16" fmla="*/ 721 w 5787"/>
              <a:gd name="connsiteY16" fmla="*/ 2361 h 4294"/>
              <a:gd name="connsiteX17" fmla="*/ 635 w 5787"/>
              <a:gd name="connsiteY17" fmla="*/ 2456 h 4294"/>
              <a:gd name="connsiteX18" fmla="*/ 554 w 5787"/>
              <a:gd name="connsiteY18" fmla="*/ 2551 h 4294"/>
              <a:gd name="connsiteX19" fmla="*/ 476 w 5787"/>
              <a:gd name="connsiteY19" fmla="*/ 2646 h 4294"/>
              <a:gd name="connsiteX20" fmla="*/ 404 w 5787"/>
              <a:gd name="connsiteY20" fmla="*/ 2738 h 4294"/>
              <a:gd name="connsiteX21" fmla="*/ 334 w 5787"/>
              <a:gd name="connsiteY21" fmla="*/ 2831 h 4294"/>
              <a:gd name="connsiteX22" fmla="*/ 270 w 5787"/>
              <a:gd name="connsiteY22" fmla="*/ 2922 h 4294"/>
              <a:gd name="connsiteX23" fmla="*/ 208 w 5787"/>
              <a:gd name="connsiteY23" fmla="*/ 3012 h 4294"/>
              <a:gd name="connsiteX24" fmla="*/ 151 w 5787"/>
              <a:gd name="connsiteY24" fmla="*/ 3102 h 4294"/>
              <a:gd name="connsiteX25" fmla="*/ 98 w 5787"/>
              <a:gd name="connsiteY25" fmla="*/ 3189 h 4294"/>
              <a:gd name="connsiteX26" fmla="*/ 47 w 5787"/>
              <a:gd name="connsiteY26" fmla="*/ 3274 h 4294"/>
              <a:gd name="connsiteX27" fmla="*/ 0 w 5787"/>
              <a:gd name="connsiteY27" fmla="*/ 3358 h 4294"/>
              <a:gd name="connsiteX28" fmla="*/ 0 w 5787"/>
              <a:gd name="connsiteY28" fmla="*/ 3358 h 4294"/>
              <a:gd name="connsiteX29" fmla="*/ 45 w 5787"/>
              <a:gd name="connsiteY29" fmla="*/ 3477 h 4294"/>
              <a:gd name="connsiteX30" fmla="*/ 93 w 5787"/>
              <a:gd name="connsiteY30" fmla="*/ 3598 h 4294"/>
              <a:gd name="connsiteX31" fmla="*/ 142 w 5787"/>
              <a:gd name="connsiteY31" fmla="*/ 3718 h 4294"/>
              <a:gd name="connsiteX32" fmla="*/ 193 w 5787"/>
              <a:gd name="connsiteY32" fmla="*/ 3836 h 4294"/>
              <a:gd name="connsiteX33" fmla="*/ 247 w 5787"/>
              <a:gd name="connsiteY33" fmla="*/ 3953 h 4294"/>
              <a:gd name="connsiteX34" fmla="*/ 303 w 5787"/>
              <a:gd name="connsiteY34" fmla="*/ 4070 h 4294"/>
              <a:gd name="connsiteX35" fmla="*/ 359 w 5787"/>
              <a:gd name="connsiteY35" fmla="*/ 4183 h 4294"/>
              <a:gd name="connsiteX36" fmla="*/ 419 w 5787"/>
              <a:gd name="connsiteY36" fmla="*/ 4294 h 4294"/>
              <a:gd name="connsiteX37" fmla="*/ 5156 w 5787"/>
              <a:gd name="connsiteY37" fmla="*/ 4294 h 4294"/>
              <a:gd name="connsiteX38" fmla="*/ 4205 w 5787"/>
              <a:gd name="connsiteY38" fmla="*/ 3820 h 4294"/>
              <a:gd name="connsiteX39" fmla="*/ 4257 w 5787"/>
              <a:gd name="connsiteY39" fmla="*/ 3755 h 4294"/>
              <a:gd name="connsiteX40" fmla="*/ 4310 w 5787"/>
              <a:gd name="connsiteY40" fmla="*/ 3691 h 4294"/>
              <a:gd name="connsiteX41" fmla="*/ 4359 w 5787"/>
              <a:gd name="connsiteY41" fmla="*/ 3627 h 4294"/>
              <a:gd name="connsiteX42" fmla="*/ 4407 w 5787"/>
              <a:gd name="connsiteY42" fmla="*/ 3563 h 4294"/>
              <a:gd name="connsiteX43" fmla="*/ 4452 w 5787"/>
              <a:gd name="connsiteY43" fmla="*/ 3500 h 4294"/>
              <a:gd name="connsiteX44" fmla="*/ 4497 w 5787"/>
              <a:gd name="connsiteY44" fmla="*/ 3435 h 4294"/>
              <a:gd name="connsiteX45" fmla="*/ 4539 w 5787"/>
              <a:gd name="connsiteY45" fmla="*/ 3373 h 4294"/>
              <a:gd name="connsiteX46" fmla="*/ 4581 w 5787"/>
              <a:gd name="connsiteY46" fmla="*/ 3308 h 4294"/>
              <a:gd name="connsiteX47" fmla="*/ 4621 w 5787"/>
              <a:gd name="connsiteY47" fmla="*/ 3244 h 4294"/>
              <a:gd name="connsiteX48" fmla="*/ 4621 w 5787"/>
              <a:gd name="connsiteY48" fmla="*/ 3244 h 4294"/>
              <a:gd name="connsiteX49" fmla="*/ 4679 w 5787"/>
              <a:gd name="connsiteY49" fmla="*/ 3147 h 4294"/>
              <a:gd name="connsiteX50" fmla="*/ 4733 w 5787"/>
              <a:gd name="connsiteY50" fmla="*/ 3051 h 4294"/>
              <a:gd name="connsiteX51" fmla="*/ 4784 w 5787"/>
              <a:gd name="connsiteY51" fmla="*/ 2958 h 4294"/>
              <a:gd name="connsiteX52" fmla="*/ 4830 w 5787"/>
              <a:gd name="connsiteY52" fmla="*/ 2867 h 4294"/>
              <a:gd name="connsiteX53" fmla="*/ 4875 w 5787"/>
              <a:gd name="connsiteY53" fmla="*/ 2779 h 4294"/>
              <a:gd name="connsiteX54" fmla="*/ 4916 w 5787"/>
              <a:gd name="connsiteY54" fmla="*/ 2692 h 4294"/>
              <a:gd name="connsiteX55" fmla="*/ 4952 w 5787"/>
              <a:gd name="connsiteY55" fmla="*/ 2610 h 4294"/>
              <a:gd name="connsiteX56" fmla="*/ 4986 w 5787"/>
              <a:gd name="connsiteY56" fmla="*/ 2530 h 4294"/>
              <a:gd name="connsiteX57" fmla="*/ 5017 w 5787"/>
              <a:gd name="connsiteY57" fmla="*/ 2456 h 4294"/>
              <a:gd name="connsiteX58" fmla="*/ 5044 w 5787"/>
              <a:gd name="connsiteY58" fmla="*/ 2384 h 4294"/>
              <a:gd name="connsiteX59" fmla="*/ 5070 w 5787"/>
              <a:gd name="connsiteY59" fmla="*/ 2316 h 4294"/>
              <a:gd name="connsiteX60" fmla="*/ 5092 w 5787"/>
              <a:gd name="connsiteY60" fmla="*/ 2254 h 4294"/>
              <a:gd name="connsiteX61" fmla="*/ 5128 w 5787"/>
              <a:gd name="connsiteY61" fmla="*/ 2143 h 4294"/>
              <a:gd name="connsiteX62" fmla="*/ 5155 w 5787"/>
              <a:gd name="connsiteY62" fmla="*/ 2053 h 4294"/>
              <a:gd name="connsiteX63" fmla="*/ 5167 w 5787"/>
              <a:gd name="connsiteY63" fmla="*/ 0 h 4294"/>
              <a:gd name="connsiteX0" fmla="*/ 5167 w 5796"/>
              <a:gd name="connsiteY0" fmla="*/ 0 h 4294"/>
              <a:gd name="connsiteX1" fmla="*/ 2175 w 5796"/>
              <a:gd name="connsiteY1" fmla="*/ 1207 h 4294"/>
              <a:gd name="connsiteX2" fmla="*/ 2062 w 5796"/>
              <a:gd name="connsiteY2" fmla="*/ 1275 h 4294"/>
              <a:gd name="connsiteX3" fmla="*/ 1949 w 5796"/>
              <a:gd name="connsiteY3" fmla="*/ 1346 h 4294"/>
              <a:gd name="connsiteX4" fmla="*/ 1837 w 5796"/>
              <a:gd name="connsiteY4" fmla="*/ 1417 h 4294"/>
              <a:gd name="connsiteX5" fmla="*/ 1728 w 5796"/>
              <a:gd name="connsiteY5" fmla="*/ 1491 h 4294"/>
              <a:gd name="connsiteX6" fmla="*/ 1622 w 5796"/>
              <a:gd name="connsiteY6" fmla="*/ 1566 h 4294"/>
              <a:gd name="connsiteX7" fmla="*/ 1517 w 5796"/>
              <a:gd name="connsiteY7" fmla="*/ 1642 h 4294"/>
              <a:gd name="connsiteX8" fmla="*/ 1415 w 5796"/>
              <a:gd name="connsiteY8" fmla="*/ 1720 h 4294"/>
              <a:gd name="connsiteX9" fmla="*/ 1315 w 5796"/>
              <a:gd name="connsiteY9" fmla="*/ 1800 h 4294"/>
              <a:gd name="connsiteX10" fmla="*/ 1219 w 5796"/>
              <a:gd name="connsiteY10" fmla="*/ 1880 h 4294"/>
              <a:gd name="connsiteX11" fmla="*/ 1219 w 5796"/>
              <a:gd name="connsiteY11" fmla="*/ 1880 h 4294"/>
              <a:gd name="connsiteX12" fmla="*/ 1110 w 5796"/>
              <a:gd name="connsiteY12" fmla="*/ 1977 h 4294"/>
              <a:gd name="connsiteX13" fmla="*/ 1006 w 5796"/>
              <a:gd name="connsiteY13" fmla="*/ 2073 h 4294"/>
              <a:gd name="connsiteX14" fmla="*/ 905 w 5796"/>
              <a:gd name="connsiteY14" fmla="*/ 2168 h 4294"/>
              <a:gd name="connsiteX15" fmla="*/ 811 w 5796"/>
              <a:gd name="connsiteY15" fmla="*/ 2264 h 4294"/>
              <a:gd name="connsiteX16" fmla="*/ 721 w 5796"/>
              <a:gd name="connsiteY16" fmla="*/ 2361 h 4294"/>
              <a:gd name="connsiteX17" fmla="*/ 635 w 5796"/>
              <a:gd name="connsiteY17" fmla="*/ 2456 h 4294"/>
              <a:gd name="connsiteX18" fmla="*/ 554 w 5796"/>
              <a:gd name="connsiteY18" fmla="*/ 2551 h 4294"/>
              <a:gd name="connsiteX19" fmla="*/ 476 w 5796"/>
              <a:gd name="connsiteY19" fmla="*/ 2646 h 4294"/>
              <a:gd name="connsiteX20" fmla="*/ 404 w 5796"/>
              <a:gd name="connsiteY20" fmla="*/ 2738 h 4294"/>
              <a:gd name="connsiteX21" fmla="*/ 334 w 5796"/>
              <a:gd name="connsiteY21" fmla="*/ 2831 h 4294"/>
              <a:gd name="connsiteX22" fmla="*/ 270 w 5796"/>
              <a:gd name="connsiteY22" fmla="*/ 2922 h 4294"/>
              <a:gd name="connsiteX23" fmla="*/ 208 w 5796"/>
              <a:gd name="connsiteY23" fmla="*/ 3012 h 4294"/>
              <a:gd name="connsiteX24" fmla="*/ 151 w 5796"/>
              <a:gd name="connsiteY24" fmla="*/ 3102 h 4294"/>
              <a:gd name="connsiteX25" fmla="*/ 98 w 5796"/>
              <a:gd name="connsiteY25" fmla="*/ 3189 h 4294"/>
              <a:gd name="connsiteX26" fmla="*/ 47 w 5796"/>
              <a:gd name="connsiteY26" fmla="*/ 3274 h 4294"/>
              <a:gd name="connsiteX27" fmla="*/ 0 w 5796"/>
              <a:gd name="connsiteY27" fmla="*/ 3358 h 4294"/>
              <a:gd name="connsiteX28" fmla="*/ 0 w 5796"/>
              <a:gd name="connsiteY28" fmla="*/ 3358 h 4294"/>
              <a:gd name="connsiteX29" fmla="*/ 45 w 5796"/>
              <a:gd name="connsiteY29" fmla="*/ 3477 h 4294"/>
              <a:gd name="connsiteX30" fmla="*/ 93 w 5796"/>
              <a:gd name="connsiteY30" fmla="*/ 3598 h 4294"/>
              <a:gd name="connsiteX31" fmla="*/ 142 w 5796"/>
              <a:gd name="connsiteY31" fmla="*/ 3718 h 4294"/>
              <a:gd name="connsiteX32" fmla="*/ 193 w 5796"/>
              <a:gd name="connsiteY32" fmla="*/ 3836 h 4294"/>
              <a:gd name="connsiteX33" fmla="*/ 247 w 5796"/>
              <a:gd name="connsiteY33" fmla="*/ 3953 h 4294"/>
              <a:gd name="connsiteX34" fmla="*/ 303 w 5796"/>
              <a:gd name="connsiteY34" fmla="*/ 4070 h 4294"/>
              <a:gd name="connsiteX35" fmla="*/ 359 w 5796"/>
              <a:gd name="connsiteY35" fmla="*/ 4183 h 4294"/>
              <a:gd name="connsiteX36" fmla="*/ 419 w 5796"/>
              <a:gd name="connsiteY36" fmla="*/ 4294 h 4294"/>
              <a:gd name="connsiteX37" fmla="*/ 5156 w 5796"/>
              <a:gd name="connsiteY37" fmla="*/ 4294 h 4294"/>
              <a:gd name="connsiteX38" fmla="*/ 4257 w 5796"/>
              <a:gd name="connsiteY38" fmla="*/ 3755 h 4294"/>
              <a:gd name="connsiteX39" fmla="*/ 4310 w 5796"/>
              <a:gd name="connsiteY39" fmla="*/ 3691 h 4294"/>
              <a:gd name="connsiteX40" fmla="*/ 4359 w 5796"/>
              <a:gd name="connsiteY40" fmla="*/ 3627 h 4294"/>
              <a:gd name="connsiteX41" fmla="*/ 4407 w 5796"/>
              <a:gd name="connsiteY41" fmla="*/ 3563 h 4294"/>
              <a:gd name="connsiteX42" fmla="*/ 4452 w 5796"/>
              <a:gd name="connsiteY42" fmla="*/ 3500 h 4294"/>
              <a:gd name="connsiteX43" fmla="*/ 4497 w 5796"/>
              <a:gd name="connsiteY43" fmla="*/ 3435 h 4294"/>
              <a:gd name="connsiteX44" fmla="*/ 4539 w 5796"/>
              <a:gd name="connsiteY44" fmla="*/ 3373 h 4294"/>
              <a:gd name="connsiteX45" fmla="*/ 4581 w 5796"/>
              <a:gd name="connsiteY45" fmla="*/ 3308 h 4294"/>
              <a:gd name="connsiteX46" fmla="*/ 4621 w 5796"/>
              <a:gd name="connsiteY46" fmla="*/ 3244 h 4294"/>
              <a:gd name="connsiteX47" fmla="*/ 4621 w 5796"/>
              <a:gd name="connsiteY47" fmla="*/ 3244 h 4294"/>
              <a:gd name="connsiteX48" fmla="*/ 4679 w 5796"/>
              <a:gd name="connsiteY48" fmla="*/ 3147 h 4294"/>
              <a:gd name="connsiteX49" fmla="*/ 4733 w 5796"/>
              <a:gd name="connsiteY49" fmla="*/ 3051 h 4294"/>
              <a:gd name="connsiteX50" fmla="*/ 4784 w 5796"/>
              <a:gd name="connsiteY50" fmla="*/ 2958 h 4294"/>
              <a:gd name="connsiteX51" fmla="*/ 4830 w 5796"/>
              <a:gd name="connsiteY51" fmla="*/ 2867 h 4294"/>
              <a:gd name="connsiteX52" fmla="*/ 4875 w 5796"/>
              <a:gd name="connsiteY52" fmla="*/ 2779 h 4294"/>
              <a:gd name="connsiteX53" fmla="*/ 4916 w 5796"/>
              <a:gd name="connsiteY53" fmla="*/ 2692 h 4294"/>
              <a:gd name="connsiteX54" fmla="*/ 4952 w 5796"/>
              <a:gd name="connsiteY54" fmla="*/ 2610 h 4294"/>
              <a:gd name="connsiteX55" fmla="*/ 4986 w 5796"/>
              <a:gd name="connsiteY55" fmla="*/ 2530 h 4294"/>
              <a:gd name="connsiteX56" fmla="*/ 5017 w 5796"/>
              <a:gd name="connsiteY56" fmla="*/ 2456 h 4294"/>
              <a:gd name="connsiteX57" fmla="*/ 5044 w 5796"/>
              <a:gd name="connsiteY57" fmla="*/ 2384 h 4294"/>
              <a:gd name="connsiteX58" fmla="*/ 5070 w 5796"/>
              <a:gd name="connsiteY58" fmla="*/ 2316 h 4294"/>
              <a:gd name="connsiteX59" fmla="*/ 5092 w 5796"/>
              <a:gd name="connsiteY59" fmla="*/ 2254 h 4294"/>
              <a:gd name="connsiteX60" fmla="*/ 5128 w 5796"/>
              <a:gd name="connsiteY60" fmla="*/ 2143 h 4294"/>
              <a:gd name="connsiteX61" fmla="*/ 5155 w 5796"/>
              <a:gd name="connsiteY61" fmla="*/ 2053 h 4294"/>
              <a:gd name="connsiteX62" fmla="*/ 5167 w 5796"/>
              <a:gd name="connsiteY62" fmla="*/ 0 h 4294"/>
              <a:gd name="connsiteX0" fmla="*/ 5167 w 5805"/>
              <a:gd name="connsiteY0" fmla="*/ 0 h 4294"/>
              <a:gd name="connsiteX1" fmla="*/ 2175 w 5805"/>
              <a:gd name="connsiteY1" fmla="*/ 1207 h 4294"/>
              <a:gd name="connsiteX2" fmla="*/ 2062 w 5805"/>
              <a:gd name="connsiteY2" fmla="*/ 1275 h 4294"/>
              <a:gd name="connsiteX3" fmla="*/ 1949 w 5805"/>
              <a:gd name="connsiteY3" fmla="*/ 1346 h 4294"/>
              <a:gd name="connsiteX4" fmla="*/ 1837 w 5805"/>
              <a:gd name="connsiteY4" fmla="*/ 1417 h 4294"/>
              <a:gd name="connsiteX5" fmla="*/ 1728 w 5805"/>
              <a:gd name="connsiteY5" fmla="*/ 1491 h 4294"/>
              <a:gd name="connsiteX6" fmla="*/ 1622 w 5805"/>
              <a:gd name="connsiteY6" fmla="*/ 1566 h 4294"/>
              <a:gd name="connsiteX7" fmla="*/ 1517 w 5805"/>
              <a:gd name="connsiteY7" fmla="*/ 1642 h 4294"/>
              <a:gd name="connsiteX8" fmla="*/ 1415 w 5805"/>
              <a:gd name="connsiteY8" fmla="*/ 1720 h 4294"/>
              <a:gd name="connsiteX9" fmla="*/ 1315 w 5805"/>
              <a:gd name="connsiteY9" fmla="*/ 1800 h 4294"/>
              <a:gd name="connsiteX10" fmla="*/ 1219 w 5805"/>
              <a:gd name="connsiteY10" fmla="*/ 1880 h 4294"/>
              <a:gd name="connsiteX11" fmla="*/ 1219 w 5805"/>
              <a:gd name="connsiteY11" fmla="*/ 1880 h 4294"/>
              <a:gd name="connsiteX12" fmla="*/ 1110 w 5805"/>
              <a:gd name="connsiteY12" fmla="*/ 1977 h 4294"/>
              <a:gd name="connsiteX13" fmla="*/ 1006 w 5805"/>
              <a:gd name="connsiteY13" fmla="*/ 2073 h 4294"/>
              <a:gd name="connsiteX14" fmla="*/ 905 w 5805"/>
              <a:gd name="connsiteY14" fmla="*/ 2168 h 4294"/>
              <a:gd name="connsiteX15" fmla="*/ 811 w 5805"/>
              <a:gd name="connsiteY15" fmla="*/ 2264 h 4294"/>
              <a:gd name="connsiteX16" fmla="*/ 721 w 5805"/>
              <a:gd name="connsiteY16" fmla="*/ 2361 h 4294"/>
              <a:gd name="connsiteX17" fmla="*/ 635 w 5805"/>
              <a:gd name="connsiteY17" fmla="*/ 2456 h 4294"/>
              <a:gd name="connsiteX18" fmla="*/ 554 w 5805"/>
              <a:gd name="connsiteY18" fmla="*/ 2551 h 4294"/>
              <a:gd name="connsiteX19" fmla="*/ 476 w 5805"/>
              <a:gd name="connsiteY19" fmla="*/ 2646 h 4294"/>
              <a:gd name="connsiteX20" fmla="*/ 404 w 5805"/>
              <a:gd name="connsiteY20" fmla="*/ 2738 h 4294"/>
              <a:gd name="connsiteX21" fmla="*/ 334 w 5805"/>
              <a:gd name="connsiteY21" fmla="*/ 2831 h 4294"/>
              <a:gd name="connsiteX22" fmla="*/ 270 w 5805"/>
              <a:gd name="connsiteY22" fmla="*/ 2922 h 4294"/>
              <a:gd name="connsiteX23" fmla="*/ 208 w 5805"/>
              <a:gd name="connsiteY23" fmla="*/ 3012 h 4294"/>
              <a:gd name="connsiteX24" fmla="*/ 151 w 5805"/>
              <a:gd name="connsiteY24" fmla="*/ 3102 h 4294"/>
              <a:gd name="connsiteX25" fmla="*/ 98 w 5805"/>
              <a:gd name="connsiteY25" fmla="*/ 3189 h 4294"/>
              <a:gd name="connsiteX26" fmla="*/ 47 w 5805"/>
              <a:gd name="connsiteY26" fmla="*/ 3274 h 4294"/>
              <a:gd name="connsiteX27" fmla="*/ 0 w 5805"/>
              <a:gd name="connsiteY27" fmla="*/ 3358 h 4294"/>
              <a:gd name="connsiteX28" fmla="*/ 0 w 5805"/>
              <a:gd name="connsiteY28" fmla="*/ 3358 h 4294"/>
              <a:gd name="connsiteX29" fmla="*/ 45 w 5805"/>
              <a:gd name="connsiteY29" fmla="*/ 3477 h 4294"/>
              <a:gd name="connsiteX30" fmla="*/ 93 w 5805"/>
              <a:gd name="connsiteY30" fmla="*/ 3598 h 4294"/>
              <a:gd name="connsiteX31" fmla="*/ 142 w 5805"/>
              <a:gd name="connsiteY31" fmla="*/ 3718 h 4294"/>
              <a:gd name="connsiteX32" fmla="*/ 193 w 5805"/>
              <a:gd name="connsiteY32" fmla="*/ 3836 h 4294"/>
              <a:gd name="connsiteX33" fmla="*/ 247 w 5805"/>
              <a:gd name="connsiteY33" fmla="*/ 3953 h 4294"/>
              <a:gd name="connsiteX34" fmla="*/ 303 w 5805"/>
              <a:gd name="connsiteY34" fmla="*/ 4070 h 4294"/>
              <a:gd name="connsiteX35" fmla="*/ 359 w 5805"/>
              <a:gd name="connsiteY35" fmla="*/ 4183 h 4294"/>
              <a:gd name="connsiteX36" fmla="*/ 419 w 5805"/>
              <a:gd name="connsiteY36" fmla="*/ 4294 h 4294"/>
              <a:gd name="connsiteX37" fmla="*/ 5156 w 5805"/>
              <a:gd name="connsiteY37" fmla="*/ 4294 h 4294"/>
              <a:gd name="connsiteX38" fmla="*/ 4310 w 5805"/>
              <a:gd name="connsiteY38" fmla="*/ 3691 h 4294"/>
              <a:gd name="connsiteX39" fmla="*/ 4359 w 5805"/>
              <a:gd name="connsiteY39" fmla="*/ 3627 h 4294"/>
              <a:gd name="connsiteX40" fmla="*/ 4407 w 5805"/>
              <a:gd name="connsiteY40" fmla="*/ 3563 h 4294"/>
              <a:gd name="connsiteX41" fmla="*/ 4452 w 5805"/>
              <a:gd name="connsiteY41" fmla="*/ 3500 h 4294"/>
              <a:gd name="connsiteX42" fmla="*/ 4497 w 5805"/>
              <a:gd name="connsiteY42" fmla="*/ 3435 h 4294"/>
              <a:gd name="connsiteX43" fmla="*/ 4539 w 5805"/>
              <a:gd name="connsiteY43" fmla="*/ 3373 h 4294"/>
              <a:gd name="connsiteX44" fmla="*/ 4581 w 5805"/>
              <a:gd name="connsiteY44" fmla="*/ 3308 h 4294"/>
              <a:gd name="connsiteX45" fmla="*/ 4621 w 5805"/>
              <a:gd name="connsiteY45" fmla="*/ 3244 h 4294"/>
              <a:gd name="connsiteX46" fmla="*/ 4621 w 5805"/>
              <a:gd name="connsiteY46" fmla="*/ 3244 h 4294"/>
              <a:gd name="connsiteX47" fmla="*/ 4679 w 5805"/>
              <a:gd name="connsiteY47" fmla="*/ 3147 h 4294"/>
              <a:gd name="connsiteX48" fmla="*/ 4733 w 5805"/>
              <a:gd name="connsiteY48" fmla="*/ 3051 h 4294"/>
              <a:gd name="connsiteX49" fmla="*/ 4784 w 5805"/>
              <a:gd name="connsiteY49" fmla="*/ 2958 h 4294"/>
              <a:gd name="connsiteX50" fmla="*/ 4830 w 5805"/>
              <a:gd name="connsiteY50" fmla="*/ 2867 h 4294"/>
              <a:gd name="connsiteX51" fmla="*/ 4875 w 5805"/>
              <a:gd name="connsiteY51" fmla="*/ 2779 h 4294"/>
              <a:gd name="connsiteX52" fmla="*/ 4916 w 5805"/>
              <a:gd name="connsiteY52" fmla="*/ 2692 h 4294"/>
              <a:gd name="connsiteX53" fmla="*/ 4952 w 5805"/>
              <a:gd name="connsiteY53" fmla="*/ 2610 h 4294"/>
              <a:gd name="connsiteX54" fmla="*/ 4986 w 5805"/>
              <a:gd name="connsiteY54" fmla="*/ 2530 h 4294"/>
              <a:gd name="connsiteX55" fmla="*/ 5017 w 5805"/>
              <a:gd name="connsiteY55" fmla="*/ 2456 h 4294"/>
              <a:gd name="connsiteX56" fmla="*/ 5044 w 5805"/>
              <a:gd name="connsiteY56" fmla="*/ 2384 h 4294"/>
              <a:gd name="connsiteX57" fmla="*/ 5070 w 5805"/>
              <a:gd name="connsiteY57" fmla="*/ 2316 h 4294"/>
              <a:gd name="connsiteX58" fmla="*/ 5092 w 5805"/>
              <a:gd name="connsiteY58" fmla="*/ 2254 h 4294"/>
              <a:gd name="connsiteX59" fmla="*/ 5128 w 5805"/>
              <a:gd name="connsiteY59" fmla="*/ 2143 h 4294"/>
              <a:gd name="connsiteX60" fmla="*/ 5155 w 5805"/>
              <a:gd name="connsiteY60" fmla="*/ 2053 h 4294"/>
              <a:gd name="connsiteX61" fmla="*/ 5167 w 5805"/>
              <a:gd name="connsiteY61" fmla="*/ 0 h 4294"/>
              <a:gd name="connsiteX0" fmla="*/ 5167 w 5813"/>
              <a:gd name="connsiteY0" fmla="*/ 0 h 4294"/>
              <a:gd name="connsiteX1" fmla="*/ 2175 w 5813"/>
              <a:gd name="connsiteY1" fmla="*/ 1207 h 4294"/>
              <a:gd name="connsiteX2" fmla="*/ 2062 w 5813"/>
              <a:gd name="connsiteY2" fmla="*/ 1275 h 4294"/>
              <a:gd name="connsiteX3" fmla="*/ 1949 w 5813"/>
              <a:gd name="connsiteY3" fmla="*/ 1346 h 4294"/>
              <a:gd name="connsiteX4" fmla="*/ 1837 w 5813"/>
              <a:gd name="connsiteY4" fmla="*/ 1417 h 4294"/>
              <a:gd name="connsiteX5" fmla="*/ 1728 w 5813"/>
              <a:gd name="connsiteY5" fmla="*/ 1491 h 4294"/>
              <a:gd name="connsiteX6" fmla="*/ 1622 w 5813"/>
              <a:gd name="connsiteY6" fmla="*/ 1566 h 4294"/>
              <a:gd name="connsiteX7" fmla="*/ 1517 w 5813"/>
              <a:gd name="connsiteY7" fmla="*/ 1642 h 4294"/>
              <a:gd name="connsiteX8" fmla="*/ 1415 w 5813"/>
              <a:gd name="connsiteY8" fmla="*/ 1720 h 4294"/>
              <a:gd name="connsiteX9" fmla="*/ 1315 w 5813"/>
              <a:gd name="connsiteY9" fmla="*/ 1800 h 4294"/>
              <a:gd name="connsiteX10" fmla="*/ 1219 w 5813"/>
              <a:gd name="connsiteY10" fmla="*/ 1880 h 4294"/>
              <a:gd name="connsiteX11" fmla="*/ 1219 w 5813"/>
              <a:gd name="connsiteY11" fmla="*/ 1880 h 4294"/>
              <a:gd name="connsiteX12" fmla="*/ 1110 w 5813"/>
              <a:gd name="connsiteY12" fmla="*/ 1977 h 4294"/>
              <a:gd name="connsiteX13" fmla="*/ 1006 w 5813"/>
              <a:gd name="connsiteY13" fmla="*/ 2073 h 4294"/>
              <a:gd name="connsiteX14" fmla="*/ 905 w 5813"/>
              <a:gd name="connsiteY14" fmla="*/ 2168 h 4294"/>
              <a:gd name="connsiteX15" fmla="*/ 811 w 5813"/>
              <a:gd name="connsiteY15" fmla="*/ 2264 h 4294"/>
              <a:gd name="connsiteX16" fmla="*/ 721 w 5813"/>
              <a:gd name="connsiteY16" fmla="*/ 2361 h 4294"/>
              <a:gd name="connsiteX17" fmla="*/ 635 w 5813"/>
              <a:gd name="connsiteY17" fmla="*/ 2456 h 4294"/>
              <a:gd name="connsiteX18" fmla="*/ 554 w 5813"/>
              <a:gd name="connsiteY18" fmla="*/ 2551 h 4294"/>
              <a:gd name="connsiteX19" fmla="*/ 476 w 5813"/>
              <a:gd name="connsiteY19" fmla="*/ 2646 h 4294"/>
              <a:gd name="connsiteX20" fmla="*/ 404 w 5813"/>
              <a:gd name="connsiteY20" fmla="*/ 2738 h 4294"/>
              <a:gd name="connsiteX21" fmla="*/ 334 w 5813"/>
              <a:gd name="connsiteY21" fmla="*/ 2831 h 4294"/>
              <a:gd name="connsiteX22" fmla="*/ 270 w 5813"/>
              <a:gd name="connsiteY22" fmla="*/ 2922 h 4294"/>
              <a:gd name="connsiteX23" fmla="*/ 208 w 5813"/>
              <a:gd name="connsiteY23" fmla="*/ 3012 h 4294"/>
              <a:gd name="connsiteX24" fmla="*/ 151 w 5813"/>
              <a:gd name="connsiteY24" fmla="*/ 3102 h 4294"/>
              <a:gd name="connsiteX25" fmla="*/ 98 w 5813"/>
              <a:gd name="connsiteY25" fmla="*/ 3189 h 4294"/>
              <a:gd name="connsiteX26" fmla="*/ 47 w 5813"/>
              <a:gd name="connsiteY26" fmla="*/ 3274 h 4294"/>
              <a:gd name="connsiteX27" fmla="*/ 0 w 5813"/>
              <a:gd name="connsiteY27" fmla="*/ 3358 h 4294"/>
              <a:gd name="connsiteX28" fmla="*/ 0 w 5813"/>
              <a:gd name="connsiteY28" fmla="*/ 3358 h 4294"/>
              <a:gd name="connsiteX29" fmla="*/ 45 w 5813"/>
              <a:gd name="connsiteY29" fmla="*/ 3477 h 4294"/>
              <a:gd name="connsiteX30" fmla="*/ 93 w 5813"/>
              <a:gd name="connsiteY30" fmla="*/ 3598 h 4294"/>
              <a:gd name="connsiteX31" fmla="*/ 142 w 5813"/>
              <a:gd name="connsiteY31" fmla="*/ 3718 h 4294"/>
              <a:gd name="connsiteX32" fmla="*/ 193 w 5813"/>
              <a:gd name="connsiteY32" fmla="*/ 3836 h 4294"/>
              <a:gd name="connsiteX33" fmla="*/ 247 w 5813"/>
              <a:gd name="connsiteY33" fmla="*/ 3953 h 4294"/>
              <a:gd name="connsiteX34" fmla="*/ 303 w 5813"/>
              <a:gd name="connsiteY34" fmla="*/ 4070 h 4294"/>
              <a:gd name="connsiteX35" fmla="*/ 359 w 5813"/>
              <a:gd name="connsiteY35" fmla="*/ 4183 h 4294"/>
              <a:gd name="connsiteX36" fmla="*/ 419 w 5813"/>
              <a:gd name="connsiteY36" fmla="*/ 4294 h 4294"/>
              <a:gd name="connsiteX37" fmla="*/ 5156 w 5813"/>
              <a:gd name="connsiteY37" fmla="*/ 4294 h 4294"/>
              <a:gd name="connsiteX38" fmla="*/ 4359 w 5813"/>
              <a:gd name="connsiteY38" fmla="*/ 3627 h 4294"/>
              <a:gd name="connsiteX39" fmla="*/ 4407 w 5813"/>
              <a:gd name="connsiteY39" fmla="*/ 3563 h 4294"/>
              <a:gd name="connsiteX40" fmla="*/ 4452 w 5813"/>
              <a:gd name="connsiteY40" fmla="*/ 3500 h 4294"/>
              <a:gd name="connsiteX41" fmla="*/ 4497 w 5813"/>
              <a:gd name="connsiteY41" fmla="*/ 3435 h 4294"/>
              <a:gd name="connsiteX42" fmla="*/ 4539 w 5813"/>
              <a:gd name="connsiteY42" fmla="*/ 3373 h 4294"/>
              <a:gd name="connsiteX43" fmla="*/ 4581 w 5813"/>
              <a:gd name="connsiteY43" fmla="*/ 3308 h 4294"/>
              <a:gd name="connsiteX44" fmla="*/ 4621 w 5813"/>
              <a:gd name="connsiteY44" fmla="*/ 3244 h 4294"/>
              <a:gd name="connsiteX45" fmla="*/ 4621 w 5813"/>
              <a:gd name="connsiteY45" fmla="*/ 3244 h 4294"/>
              <a:gd name="connsiteX46" fmla="*/ 4679 w 5813"/>
              <a:gd name="connsiteY46" fmla="*/ 3147 h 4294"/>
              <a:gd name="connsiteX47" fmla="*/ 4733 w 5813"/>
              <a:gd name="connsiteY47" fmla="*/ 3051 h 4294"/>
              <a:gd name="connsiteX48" fmla="*/ 4784 w 5813"/>
              <a:gd name="connsiteY48" fmla="*/ 2958 h 4294"/>
              <a:gd name="connsiteX49" fmla="*/ 4830 w 5813"/>
              <a:gd name="connsiteY49" fmla="*/ 2867 h 4294"/>
              <a:gd name="connsiteX50" fmla="*/ 4875 w 5813"/>
              <a:gd name="connsiteY50" fmla="*/ 2779 h 4294"/>
              <a:gd name="connsiteX51" fmla="*/ 4916 w 5813"/>
              <a:gd name="connsiteY51" fmla="*/ 2692 h 4294"/>
              <a:gd name="connsiteX52" fmla="*/ 4952 w 5813"/>
              <a:gd name="connsiteY52" fmla="*/ 2610 h 4294"/>
              <a:gd name="connsiteX53" fmla="*/ 4986 w 5813"/>
              <a:gd name="connsiteY53" fmla="*/ 2530 h 4294"/>
              <a:gd name="connsiteX54" fmla="*/ 5017 w 5813"/>
              <a:gd name="connsiteY54" fmla="*/ 2456 h 4294"/>
              <a:gd name="connsiteX55" fmla="*/ 5044 w 5813"/>
              <a:gd name="connsiteY55" fmla="*/ 2384 h 4294"/>
              <a:gd name="connsiteX56" fmla="*/ 5070 w 5813"/>
              <a:gd name="connsiteY56" fmla="*/ 2316 h 4294"/>
              <a:gd name="connsiteX57" fmla="*/ 5092 w 5813"/>
              <a:gd name="connsiteY57" fmla="*/ 2254 h 4294"/>
              <a:gd name="connsiteX58" fmla="*/ 5128 w 5813"/>
              <a:gd name="connsiteY58" fmla="*/ 2143 h 4294"/>
              <a:gd name="connsiteX59" fmla="*/ 5155 w 5813"/>
              <a:gd name="connsiteY59" fmla="*/ 2053 h 4294"/>
              <a:gd name="connsiteX60" fmla="*/ 5167 w 5813"/>
              <a:gd name="connsiteY60" fmla="*/ 0 h 4294"/>
              <a:gd name="connsiteX0" fmla="*/ 5167 w 5821"/>
              <a:gd name="connsiteY0" fmla="*/ 0 h 4294"/>
              <a:gd name="connsiteX1" fmla="*/ 2175 w 5821"/>
              <a:gd name="connsiteY1" fmla="*/ 1207 h 4294"/>
              <a:gd name="connsiteX2" fmla="*/ 2062 w 5821"/>
              <a:gd name="connsiteY2" fmla="*/ 1275 h 4294"/>
              <a:gd name="connsiteX3" fmla="*/ 1949 w 5821"/>
              <a:gd name="connsiteY3" fmla="*/ 1346 h 4294"/>
              <a:gd name="connsiteX4" fmla="*/ 1837 w 5821"/>
              <a:gd name="connsiteY4" fmla="*/ 1417 h 4294"/>
              <a:gd name="connsiteX5" fmla="*/ 1728 w 5821"/>
              <a:gd name="connsiteY5" fmla="*/ 1491 h 4294"/>
              <a:gd name="connsiteX6" fmla="*/ 1622 w 5821"/>
              <a:gd name="connsiteY6" fmla="*/ 1566 h 4294"/>
              <a:gd name="connsiteX7" fmla="*/ 1517 w 5821"/>
              <a:gd name="connsiteY7" fmla="*/ 1642 h 4294"/>
              <a:gd name="connsiteX8" fmla="*/ 1415 w 5821"/>
              <a:gd name="connsiteY8" fmla="*/ 1720 h 4294"/>
              <a:gd name="connsiteX9" fmla="*/ 1315 w 5821"/>
              <a:gd name="connsiteY9" fmla="*/ 1800 h 4294"/>
              <a:gd name="connsiteX10" fmla="*/ 1219 w 5821"/>
              <a:gd name="connsiteY10" fmla="*/ 1880 h 4294"/>
              <a:gd name="connsiteX11" fmla="*/ 1219 w 5821"/>
              <a:gd name="connsiteY11" fmla="*/ 1880 h 4294"/>
              <a:gd name="connsiteX12" fmla="*/ 1110 w 5821"/>
              <a:gd name="connsiteY12" fmla="*/ 1977 h 4294"/>
              <a:gd name="connsiteX13" fmla="*/ 1006 w 5821"/>
              <a:gd name="connsiteY13" fmla="*/ 2073 h 4294"/>
              <a:gd name="connsiteX14" fmla="*/ 905 w 5821"/>
              <a:gd name="connsiteY14" fmla="*/ 2168 h 4294"/>
              <a:gd name="connsiteX15" fmla="*/ 811 w 5821"/>
              <a:gd name="connsiteY15" fmla="*/ 2264 h 4294"/>
              <a:gd name="connsiteX16" fmla="*/ 721 w 5821"/>
              <a:gd name="connsiteY16" fmla="*/ 2361 h 4294"/>
              <a:gd name="connsiteX17" fmla="*/ 635 w 5821"/>
              <a:gd name="connsiteY17" fmla="*/ 2456 h 4294"/>
              <a:gd name="connsiteX18" fmla="*/ 554 w 5821"/>
              <a:gd name="connsiteY18" fmla="*/ 2551 h 4294"/>
              <a:gd name="connsiteX19" fmla="*/ 476 w 5821"/>
              <a:gd name="connsiteY19" fmla="*/ 2646 h 4294"/>
              <a:gd name="connsiteX20" fmla="*/ 404 w 5821"/>
              <a:gd name="connsiteY20" fmla="*/ 2738 h 4294"/>
              <a:gd name="connsiteX21" fmla="*/ 334 w 5821"/>
              <a:gd name="connsiteY21" fmla="*/ 2831 h 4294"/>
              <a:gd name="connsiteX22" fmla="*/ 270 w 5821"/>
              <a:gd name="connsiteY22" fmla="*/ 2922 h 4294"/>
              <a:gd name="connsiteX23" fmla="*/ 208 w 5821"/>
              <a:gd name="connsiteY23" fmla="*/ 3012 h 4294"/>
              <a:gd name="connsiteX24" fmla="*/ 151 w 5821"/>
              <a:gd name="connsiteY24" fmla="*/ 3102 h 4294"/>
              <a:gd name="connsiteX25" fmla="*/ 98 w 5821"/>
              <a:gd name="connsiteY25" fmla="*/ 3189 h 4294"/>
              <a:gd name="connsiteX26" fmla="*/ 47 w 5821"/>
              <a:gd name="connsiteY26" fmla="*/ 3274 h 4294"/>
              <a:gd name="connsiteX27" fmla="*/ 0 w 5821"/>
              <a:gd name="connsiteY27" fmla="*/ 3358 h 4294"/>
              <a:gd name="connsiteX28" fmla="*/ 0 w 5821"/>
              <a:gd name="connsiteY28" fmla="*/ 3358 h 4294"/>
              <a:gd name="connsiteX29" fmla="*/ 45 w 5821"/>
              <a:gd name="connsiteY29" fmla="*/ 3477 h 4294"/>
              <a:gd name="connsiteX30" fmla="*/ 93 w 5821"/>
              <a:gd name="connsiteY30" fmla="*/ 3598 h 4294"/>
              <a:gd name="connsiteX31" fmla="*/ 142 w 5821"/>
              <a:gd name="connsiteY31" fmla="*/ 3718 h 4294"/>
              <a:gd name="connsiteX32" fmla="*/ 193 w 5821"/>
              <a:gd name="connsiteY32" fmla="*/ 3836 h 4294"/>
              <a:gd name="connsiteX33" fmla="*/ 247 w 5821"/>
              <a:gd name="connsiteY33" fmla="*/ 3953 h 4294"/>
              <a:gd name="connsiteX34" fmla="*/ 303 w 5821"/>
              <a:gd name="connsiteY34" fmla="*/ 4070 h 4294"/>
              <a:gd name="connsiteX35" fmla="*/ 359 w 5821"/>
              <a:gd name="connsiteY35" fmla="*/ 4183 h 4294"/>
              <a:gd name="connsiteX36" fmla="*/ 419 w 5821"/>
              <a:gd name="connsiteY36" fmla="*/ 4294 h 4294"/>
              <a:gd name="connsiteX37" fmla="*/ 5156 w 5821"/>
              <a:gd name="connsiteY37" fmla="*/ 4294 h 4294"/>
              <a:gd name="connsiteX38" fmla="*/ 4407 w 5821"/>
              <a:gd name="connsiteY38" fmla="*/ 3563 h 4294"/>
              <a:gd name="connsiteX39" fmla="*/ 4452 w 5821"/>
              <a:gd name="connsiteY39" fmla="*/ 3500 h 4294"/>
              <a:gd name="connsiteX40" fmla="*/ 4497 w 5821"/>
              <a:gd name="connsiteY40" fmla="*/ 3435 h 4294"/>
              <a:gd name="connsiteX41" fmla="*/ 4539 w 5821"/>
              <a:gd name="connsiteY41" fmla="*/ 3373 h 4294"/>
              <a:gd name="connsiteX42" fmla="*/ 4581 w 5821"/>
              <a:gd name="connsiteY42" fmla="*/ 3308 h 4294"/>
              <a:gd name="connsiteX43" fmla="*/ 4621 w 5821"/>
              <a:gd name="connsiteY43" fmla="*/ 3244 h 4294"/>
              <a:gd name="connsiteX44" fmla="*/ 4621 w 5821"/>
              <a:gd name="connsiteY44" fmla="*/ 3244 h 4294"/>
              <a:gd name="connsiteX45" fmla="*/ 4679 w 5821"/>
              <a:gd name="connsiteY45" fmla="*/ 3147 h 4294"/>
              <a:gd name="connsiteX46" fmla="*/ 4733 w 5821"/>
              <a:gd name="connsiteY46" fmla="*/ 3051 h 4294"/>
              <a:gd name="connsiteX47" fmla="*/ 4784 w 5821"/>
              <a:gd name="connsiteY47" fmla="*/ 2958 h 4294"/>
              <a:gd name="connsiteX48" fmla="*/ 4830 w 5821"/>
              <a:gd name="connsiteY48" fmla="*/ 2867 h 4294"/>
              <a:gd name="connsiteX49" fmla="*/ 4875 w 5821"/>
              <a:gd name="connsiteY49" fmla="*/ 2779 h 4294"/>
              <a:gd name="connsiteX50" fmla="*/ 4916 w 5821"/>
              <a:gd name="connsiteY50" fmla="*/ 2692 h 4294"/>
              <a:gd name="connsiteX51" fmla="*/ 4952 w 5821"/>
              <a:gd name="connsiteY51" fmla="*/ 2610 h 4294"/>
              <a:gd name="connsiteX52" fmla="*/ 4986 w 5821"/>
              <a:gd name="connsiteY52" fmla="*/ 2530 h 4294"/>
              <a:gd name="connsiteX53" fmla="*/ 5017 w 5821"/>
              <a:gd name="connsiteY53" fmla="*/ 2456 h 4294"/>
              <a:gd name="connsiteX54" fmla="*/ 5044 w 5821"/>
              <a:gd name="connsiteY54" fmla="*/ 2384 h 4294"/>
              <a:gd name="connsiteX55" fmla="*/ 5070 w 5821"/>
              <a:gd name="connsiteY55" fmla="*/ 2316 h 4294"/>
              <a:gd name="connsiteX56" fmla="*/ 5092 w 5821"/>
              <a:gd name="connsiteY56" fmla="*/ 2254 h 4294"/>
              <a:gd name="connsiteX57" fmla="*/ 5128 w 5821"/>
              <a:gd name="connsiteY57" fmla="*/ 2143 h 4294"/>
              <a:gd name="connsiteX58" fmla="*/ 5155 w 5821"/>
              <a:gd name="connsiteY58" fmla="*/ 2053 h 4294"/>
              <a:gd name="connsiteX59" fmla="*/ 5167 w 5821"/>
              <a:gd name="connsiteY59" fmla="*/ 0 h 4294"/>
              <a:gd name="connsiteX0" fmla="*/ 5167 w 5828"/>
              <a:gd name="connsiteY0" fmla="*/ 0 h 4294"/>
              <a:gd name="connsiteX1" fmla="*/ 2175 w 5828"/>
              <a:gd name="connsiteY1" fmla="*/ 1207 h 4294"/>
              <a:gd name="connsiteX2" fmla="*/ 2062 w 5828"/>
              <a:gd name="connsiteY2" fmla="*/ 1275 h 4294"/>
              <a:gd name="connsiteX3" fmla="*/ 1949 w 5828"/>
              <a:gd name="connsiteY3" fmla="*/ 1346 h 4294"/>
              <a:gd name="connsiteX4" fmla="*/ 1837 w 5828"/>
              <a:gd name="connsiteY4" fmla="*/ 1417 h 4294"/>
              <a:gd name="connsiteX5" fmla="*/ 1728 w 5828"/>
              <a:gd name="connsiteY5" fmla="*/ 1491 h 4294"/>
              <a:gd name="connsiteX6" fmla="*/ 1622 w 5828"/>
              <a:gd name="connsiteY6" fmla="*/ 1566 h 4294"/>
              <a:gd name="connsiteX7" fmla="*/ 1517 w 5828"/>
              <a:gd name="connsiteY7" fmla="*/ 1642 h 4294"/>
              <a:gd name="connsiteX8" fmla="*/ 1415 w 5828"/>
              <a:gd name="connsiteY8" fmla="*/ 1720 h 4294"/>
              <a:gd name="connsiteX9" fmla="*/ 1315 w 5828"/>
              <a:gd name="connsiteY9" fmla="*/ 1800 h 4294"/>
              <a:gd name="connsiteX10" fmla="*/ 1219 w 5828"/>
              <a:gd name="connsiteY10" fmla="*/ 1880 h 4294"/>
              <a:gd name="connsiteX11" fmla="*/ 1219 w 5828"/>
              <a:gd name="connsiteY11" fmla="*/ 1880 h 4294"/>
              <a:gd name="connsiteX12" fmla="*/ 1110 w 5828"/>
              <a:gd name="connsiteY12" fmla="*/ 1977 h 4294"/>
              <a:gd name="connsiteX13" fmla="*/ 1006 w 5828"/>
              <a:gd name="connsiteY13" fmla="*/ 2073 h 4294"/>
              <a:gd name="connsiteX14" fmla="*/ 905 w 5828"/>
              <a:gd name="connsiteY14" fmla="*/ 2168 h 4294"/>
              <a:gd name="connsiteX15" fmla="*/ 811 w 5828"/>
              <a:gd name="connsiteY15" fmla="*/ 2264 h 4294"/>
              <a:gd name="connsiteX16" fmla="*/ 721 w 5828"/>
              <a:gd name="connsiteY16" fmla="*/ 2361 h 4294"/>
              <a:gd name="connsiteX17" fmla="*/ 635 w 5828"/>
              <a:gd name="connsiteY17" fmla="*/ 2456 h 4294"/>
              <a:gd name="connsiteX18" fmla="*/ 554 w 5828"/>
              <a:gd name="connsiteY18" fmla="*/ 2551 h 4294"/>
              <a:gd name="connsiteX19" fmla="*/ 476 w 5828"/>
              <a:gd name="connsiteY19" fmla="*/ 2646 h 4294"/>
              <a:gd name="connsiteX20" fmla="*/ 404 w 5828"/>
              <a:gd name="connsiteY20" fmla="*/ 2738 h 4294"/>
              <a:gd name="connsiteX21" fmla="*/ 334 w 5828"/>
              <a:gd name="connsiteY21" fmla="*/ 2831 h 4294"/>
              <a:gd name="connsiteX22" fmla="*/ 270 w 5828"/>
              <a:gd name="connsiteY22" fmla="*/ 2922 h 4294"/>
              <a:gd name="connsiteX23" fmla="*/ 208 w 5828"/>
              <a:gd name="connsiteY23" fmla="*/ 3012 h 4294"/>
              <a:gd name="connsiteX24" fmla="*/ 151 w 5828"/>
              <a:gd name="connsiteY24" fmla="*/ 3102 h 4294"/>
              <a:gd name="connsiteX25" fmla="*/ 98 w 5828"/>
              <a:gd name="connsiteY25" fmla="*/ 3189 h 4294"/>
              <a:gd name="connsiteX26" fmla="*/ 47 w 5828"/>
              <a:gd name="connsiteY26" fmla="*/ 3274 h 4294"/>
              <a:gd name="connsiteX27" fmla="*/ 0 w 5828"/>
              <a:gd name="connsiteY27" fmla="*/ 3358 h 4294"/>
              <a:gd name="connsiteX28" fmla="*/ 0 w 5828"/>
              <a:gd name="connsiteY28" fmla="*/ 3358 h 4294"/>
              <a:gd name="connsiteX29" fmla="*/ 45 w 5828"/>
              <a:gd name="connsiteY29" fmla="*/ 3477 h 4294"/>
              <a:gd name="connsiteX30" fmla="*/ 93 w 5828"/>
              <a:gd name="connsiteY30" fmla="*/ 3598 h 4294"/>
              <a:gd name="connsiteX31" fmla="*/ 142 w 5828"/>
              <a:gd name="connsiteY31" fmla="*/ 3718 h 4294"/>
              <a:gd name="connsiteX32" fmla="*/ 193 w 5828"/>
              <a:gd name="connsiteY32" fmla="*/ 3836 h 4294"/>
              <a:gd name="connsiteX33" fmla="*/ 247 w 5828"/>
              <a:gd name="connsiteY33" fmla="*/ 3953 h 4294"/>
              <a:gd name="connsiteX34" fmla="*/ 303 w 5828"/>
              <a:gd name="connsiteY34" fmla="*/ 4070 h 4294"/>
              <a:gd name="connsiteX35" fmla="*/ 359 w 5828"/>
              <a:gd name="connsiteY35" fmla="*/ 4183 h 4294"/>
              <a:gd name="connsiteX36" fmla="*/ 419 w 5828"/>
              <a:gd name="connsiteY36" fmla="*/ 4294 h 4294"/>
              <a:gd name="connsiteX37" fmla="*/ 5156 w 5828"/>
              <a:gd name="connsiteY37" fmla="*/ 4294 h 4294"/>
              <a:gd name="connsiteX38" fmla="*/ 4452 w 5828"/>
              <a:gd name="connsiteY38" fmla="*/ 3500 h 4294"/>
              <a:gd name="connsiteX39" fmla="*/ 4497 w 5828"/>
              <a:gd name="connsiteY39" fmla="*/ 3435 h 4294"/>
              <a:gd name="connsiteX40" fmla="*/ 4539 w 5828"/>
              <a:gd name="connsiteY40" fmla="*/ 3373 h 4294"/>
              <a:gd name="connsiteX41" fmla="*/ 4581 w 5828"/>
              <a:gd name="connsiteY41" fmla="*/ 3308 h 4294"/>
              <a:gd name="connsiteX42" fmla="*/ 4621 w 5828"/>
              <a:gd name="connsiteY42" fmla="*/ 3244 h 4294"/>
              <a:gd name="connsiteX43" fmla="*/ 4621 w 5828"/>
              <a:gd name="connsiteY43" fmla="*/ 3244 h 4294"/>
              <a:gd name="connsiteX44" fmla="*/ 4679 w 5828"/>
              <a:gd name="connsiteY44" fmla="*/ 3147 h 4294"/>
              <a:gd name="connsiteX45" fmla="*/ 4733 w 5828"/>
              <a:gd name="connsiteY45" fmla="*/ 3051 h 4294"/>
              <a:gd name="connsiteX46" fmla="*/ 4784 w 5828"/>
              <a:gd name="connsiteY46" fmla="*/ 2958 h 4294"/>
              <a:gd name="connsiteX47" fmla="*/ 4830 w 5828"/>
              <a:gd name="connsiteY47" fmla="*/ 2867 h 4294"/>
              <a:gd name="connsiteX48" fmla="*/ 4875 w 5828"/>
              <a:gd name="connsiteY48" fmla="*/ 2779 h 4294"/>
              <a:gd name="connsiteX49" fmla="*/ 4916 w 5828"/>
              <a:gd name="connsiteY49" fmla="*/ 2692 h 4294"/>
              <a:gd name="connsiteX50" fmla="*/ 4952 w 5828"/>
              <a:gd name="connsiteY50" fmla="*/ 2610 h 4294"/>
              <a:gd name="connsiteX51" fmla="*/ 4986 w 5828"/>
              <a:gd name="connsiteY51" fmla="*/ 2530 h 4294"/>
              <a:gd name="connsiteX52" fmla="*/ 5017 w 5828"/>
              <a:gd name="connsiteY52" fmla="*/ 2456 h 4294"/>
              <a:gd name="connsiteX53" fmla="*/ 5044 w 5828"/>
              <a:gd name="connsiteY53" fmla="*/ 2384 h 4294"/>
              <a:gd name="connsiteX54" fmla="*/ 5070 w 5828"/>
              <a:gd name="connsiteY54" fmla="*/ 2316 h 4294"/>
              <a:gd name="connsiteX55" fmla="*/ 5092 w 5828"/>
              <a:gd name="connsiteY55" fmla="*/ 2254 h 4294"/>
              <a:gd name="connsiteX56" fmla="*/ 5128 w 5828"/>
              <a:gd name="connsiteY56" fmla="*/ 2143 h 4294"/>
              <a:gd name="connsiteX57" fmla="*/ 5155 w 5828"/>
              <a:gd name="connsiteY57" fmla="*/ 2053 h 4294"/>
              <a:gd name="connsiteX58" fmla="*/ 5167 w 5828"/>
              <a:gd name="connsiteY58" fmla="*/ 0 h 4294"/>
              <a:gd name="connsiteX0" fmla="*/ 5167 w 5836"/>
              <a:gd name="connsiteY0" fmla="*/ 0 h 4294"/>
              <a:gd name="connsiteX1" fmla="*/ 2175 w 5836"/>
              <a:gd name="connsiteY1" fmla="*/ 1207 h 4294"/>
              <a:gd name="connsiteX2" fmla="*/ 2062 w 5836"/>
              <a:gd name="connsiteY2" fmla="*/ 1275 h 4294"/>
              <a:gd name="connsiteX3" fmla="*/ 1949 w 5836"/>
              <a:gd name="connsiteY3" fmla="*/ 1346 h 4294"/>
              <a:gd name="connsiteX4" fmla="*/ 1837 w 5836"/>
              <a:gd name="connsiteY4" fmla="*/ 1417 h 4294"/>
              <a:gd name="connsiteX5" fmla="*/ 1728 w 5836"/>
              <a:gd name="connsiteY5" fmla="*/ 1491 h 4294"/>
              <a:gd name="connsiteX6" fmla="*/ 1622 w 5836"/>
              <a:gd name="connsiteY6" fmla="*/ 1566 h 4294"/>
              <a:gd name="connsiteX7" fmla="*/ 1517 w 5836"/>
              <a:gd name="connsiteY7" fmla="*/ 1642 h 4294"/>
              <a:gd name="connsiteX8" fmla="*/ 1415 w 5836"/>
              <a:gd name="connsiteY8" fmla="*/ 1720 h 4294"/>
              <a:gd name="connsiteX9" fmla="*/ 1315 w 5836"/>
              <a:gd name="connsiteY9" fmla="*/ 1800 h 4294"/>
              <a:gd name="connsiteX10" fmla="*/ 1219 w 5836"/>
              <a:gd name="connsiteY10" fmla="*/ 1880 h 4294"/>
              <a:gd name="connsiteX11" fmla="*/ 1219 w 5836"/>
              <a:gd name="connsiteY11" fmla="*/ 1880 h 4294"/>
              <a:gd name="connsiteX12" fmla="*/ 1110 w 5836"/>
              <a:gd name="connsiteY12" fmla="*/ 1977 h 4294"/>
              <a:gd name="connsiteX13" fmla="*/ 1006 w 5836"/>
              <a:gd name="connsiteY13" fmla="*/ 2073 h 4294"/>
              <a:gd name="connsiteX14" fmla="*/ 905 w 5836"/>
              <a:gd name="connsiteY14" fmla="*/ 2168 h 4294"/>
              <a:gd name="connsiteX15" fmla="*/ 811 w 5836"/>
              <a:gd name="connsiteY15" fmla="*/ 2264 h 4294"/>
              <a:gd name="connsiteX16" fmla="*/ 721 w 5836"/>
              <a:gd name="connsiteY16" fmla="*/ 2361 h 4294"/>
              <a:gd name="connsiteX17" fmla="*/ 635 w 5836"/>
              <a:gd name="connsiteY17" fmla="*/ 2456 h 4294"/>
              <a:gd name="connsiteX18" fmla="*/ 554 w 5836"/>
              <a:gd name="connsiteY18" fmla="*/ 2551 h 4294"/>
              <a:gd name="connsiteX19" fmla="*/ 476 w 5836"/>
              <a:gd name="connsiteY19" fmla="*/ 2646 h 4294"/>
              <a:gd name="connsiteX20" fmla="*/ 404 w 5836"/>
              <a:gd name="connsiteY20" fmla="*/ 2738 h 4294"/>
              <a:gd name="connsiteX21" fmla="*/ 334 w 5836"/>
              <a:gd name="connsiteY21" fmla="*/ 2831 h 4294"/>
              <a:gd name="connsiteX22" fmla="*/ 270 w 5836"/>
              <a:gd name="connsiteY22" fmla="*/ 2922 h 4294"/>
              <a:gd name="connsiteX23" fmla="*/ 208 w 5836"/>
              <a:gd name="connsiteY23" fmla="*/ 3012 h 4294"/>
              <a:gd name="connsiteX24" fmla="*/ 151 w 5836"/>
              <a:gd name="connsiteY24" fmla="*/ 3102 h 4294"/>
              <a:gd name="connsiteX25" fmla="*/ 98 w 5836"/>
              <a:gd name="connsiteY25" fmla="*/ 3189 h 4294"/>
              <a:gd name="connsiteX26" fmla="*/ 47 w 5836"/>
              <a:gd name="connsiteY26" fmla="*/ 3274 h 4294"/>
              <a:gd name="connsiteX27" fmla="*/ 0 w 5836"/>
              <a:gd name="connsiteY27" fmla="*/ 3358 h 4294"/>
              <a:gd name="connsiteX28" fmla="*/ 0 w 5836"/>
              <a:gd name="connsiteY28" fmla="*/ 3358 h 4294"/>
              <a:gd name="connsiteX29" fmla="*/ 45 w 5836"/>
              <a:gd name="connsiteY29" fmla="*/ 3477 h 4294"/>
              <a:gd name="connsiteX30" fmla="*/ 93 w 5836"/>
              <a:gd name="connsiteY30" fmla="*/ 3598 h 4294"/>
              <a:gd name="connsiteX31" fmla="*/ 142 w 5836"/>
              <a:gd name="connsiteY31" fmla="*/ 3718 h 4294"/>
              <a:gd name="connsiteX32" fmla="*/ 193 w 5836"/>
              <a:gd name="connsiteY32" fmla="*/ 3836 h 4294"/>
              <a:gd name="connsiteX33" fmla="*/ 247 w 5836"/>
              <a:gd name="connsiteY33" fmla="*/ 3953 h 4294"/>
              <a:gd name="connsiteX34" fmla="*/ 303 w 5836"/>
              <a:gd name="connsiteY34" fmla="*/ 4070 h 4294"/>
              <a:gd name="connsiteX35" fmla="*/ 359 w 5836"/>
              <a:gd name="connsiteY35" fmla="*/ 4183 h 4294"/>
              <a:gd name="connsiteX36" fmla="*/ 419 w 5836"/>
              <a:gd name="connsiteY36" fmla="*/ 4294 h 4294"/>
              <a:gd name="connsiteX37" fmla="*/ 5156 w 5836"/>
              <a:gd name="connsiteY37" fmla="*/ 4294 h 4294"/>
              <a:gd name="connsiteX38" fmla="*/ 4497 w 5836"/>
              <a:gd name="connsiteY38" fmla="*/ 3435 h 4294"/>
              <a:gd name="connsiteX39" fmla="*/ 4539 w 5836"/>
              <a:gd name="connsiteY39" fmla="*/ 3373 h 4294"/>
              <a:gd name="connsiteX40" fmla="*/ 4581 w 5836"/>
              <a:gd name="connsiteY40" fmla="*/ 3308 h 4294"/>
              <a:gd name="connsiteX41" fmla="*/ 4621 w 5836"/>
              <a:gd name="connsiteY41" fmla="*/ 3244 h 4294"/>
              <a:gd name="connsiteX42" fmla="*/ 4621 w 5836"/>
              <a:gd name="connsiteY42" fmla="*/ 3244 h 4294"/>
              <a:gd name="connsiteX43" fmla="*/ 4679 w 5836"/>
              <a:gd name="connsiteY43" fmla="*/ 3147 h 4294"/>
              <a:gd name="connsiteX44" fmla="*/ 4733 w 5836"/>
              <a:gd name="connsiteY44" fmla="*/ 3051 h 4294"/>
              <a:gd name="connsiteX45" fmla="*/ 4784 w 5836"/>
              <a:gd name="connsiteY45" fmla="*/ 2958 h 4294"/>
              <a:gd name="connsiteX46" fmla="*/ 4830 w 5836"/>
              <a:gd name="connsiteY46" fmla="*/ 2867 h 4294"/>
              <a:gd name="connsiteX47" fmla="*/ 4875 w 5836"/>
              <a:gd name="connsiteY47" fmla="*/ 2779 h 4294"/>
              <a:gd name="connsiteX48" fmla="*/ 4916 w 5836"/>
              <a:gd name="connsiteY48" fmla="*/ 2692 h 4294"/>
              <a:gd name="connsiteX49" fmla="*/ 4952 w 5836"/>
              <a:gd name="connsiteY49" fmla="*/ 2610 h 4294"/>
              <a:gd name="connsiteX50" fmla="*/ 4986 w 5836"/>
              <a:gd name="connsiteY50" fmla="*/ 2530 h 4294"/>
              <a:gd name="connsiteX51" fmla="*/ 5017 w 5836"/>
              <a:gd name="connsiteY51" fmla="*/ 2456 h 4294"/>
              <a:gd name="connsiteX52" fmla="*/ 5044 w 5836"/>
              <a:gd name="connsiteY52" fmla="*/ 2384 h 4294"/>
              <a:gd name="connsiteX53" fmla="*/ 5070 w 5836"/>
              <a:gd name="connsiteY53" fmla="*/ 2316 h 4294"/>
              <a:gd name="connsiteX54" fmla="*/ 5092 w 5836"/>
              <a:gd name="connsiteY54" fmla="*/ 2254 h 4294"/>
              <a:gd name="connsiteX55" fmla="*/ 5128 w 5836"/>
              <a:gd name="connsiteY55" fmla="*/ 2143 h 4294"/>
              <a:gd name="connsiteX56" fmla="*/ 5155 w 5836"/>
              <a:gd name="connsiteY56" fmla="*/ 2053 h 4294"/>
              <a:gd name="connsiteX57" fmla="*/ 5167 w 5836"/>
              <a:gd name="connsiteY57" fmla="*/ 0 h 4294"/>
              <a:gd name="connsiteX0" fmla="*/ 5167 w 5843"/>
              <a:gd name="connsiteY0" fmla="*/ 0 h 4294"/>
              <a:gd name="connsiteX1" fmla="*/ 2175 w 5843"/>
              <a:gd name="connsiteY1" fmla="*/ 1207 h 4294"/>
              <a:gd name="connsiteX2" fmla="*/ 2062 w 5843"/>
              <a:gd name="connsiteY2" fmla="*/ 1275 h 4294"/>
              <a:gd name="connsiteX3" fmla="*/ 1949 w 5843"/>
              <a:gd name="connsiteY3" fmla="*/ 1346 h 4294"/>
              <a:gd name="connsiteX4" fmla="*/ 1837 w 5843"/>
              <a:gd name="connsiteY4" fmla="*/ 1417 h 4294"/>
              <a:gd name="connsiteX5" fmla="*/ 1728 w 5843"/>
              <a:gd name="connsiteY5" fmla="*/ 1491 h 4294"/>
              <a:gd name="connsiteX6" fmla="*/ 1622 w 5843"/>
              <a:gd name="connsiteY6" fmla="*/ 1566 h 4294"/>
              <a:gd name="connsiteX7" fmla="*/ 1517 w 5843"/>
              <a:gd name="connsiteY7" fmla="*/ 1642 h 4294"/>
              <a:gd name="connsiteX8" fmla="*/ 1415 w 5843"/>
              <a:gd name="connsiteY8" fmla="*/ 1720 h 4294"/>
              <a:gd name="connsiteX9" fmla="*/ 1315 w 5843"/>
              <a:gd name="connsiteY9" fmla="*/ 1800 h 4294"/>
              <a:gd name="connsiteX10" fmla="*/ 1219 w 5843"/>
              <a:gd name="connsiteY10" fmla="*/ 1880 h 4294"/>
              <a:gd name="connsiteX11" fmla="*/ 1219 w 5843"/>
              <a:gd name="connsiteY11" fmla="*/ 1880 h 4294"/>
              <a:gd name="connsiteX12" fmla="*/ 1110 w 5843"/>
              <a:gd name="connsiteY12" fmla="*/ 1977 h 4294"/>
              <a:gd name="connsiteX13" fmla="*/ 1006 w 5843"/>
              <a:gd name="connsiteY13" fmla="*/ 2073 h 4294"/>
              <a:gd name="connsiteX14" fmla="*/ 905 w 5843"/>
              <a:gd name="connsiteY14" fmla="*/ 2168 h 4294"/>
              <a:gd name="connsiteX15" fmla="*/ 811 w 5843"/>
              <a:gd name="connsiteY15" fmla="*/ 2264 h 4294"/>
              <a:gd name="connsiteX16" fmla="*/ 721 w 5843"/>
              <a:gd name="connsiteY16" fmla="*/ 2361 h 4294"/>
              <a:gd name="connsiteX17" fmla="*/ 635 w 5843"/>
              <a:gd name="connsiteY17" fmla="*/ 2456 h 4294"/>
              <a:gd name="connsiteX18" fmla="*/ 554 w 5843"/>
              <a:gd name="connsiteY18" fmla="*/ 2551 h 4294"/>
              <a:gd name="connsiteX19" fmla="*/ 476 w 5843"/>
              <a:gd name="connsiteY19" fmla="*/ 2646 h 4294"/>
              <a:gd name="connsiteX20" fmla="*/ 404 w 5843"/>
              <a:gd name="connsiteY20" fmla="*/ 2738 h 4294"/>
              <a:gd name="connsiteX21" fmla="*/ 334 w 5843"/>
              <a:gd name="connsiteY21" fmla="*/ 2831 h 4294"/>
              <a:gd name="connsiteX22" fmla="*/ 270 w 5843"/>
              <a:gd name="connsiteY22" fmla="*/ 2922 h 4294"/>
              <a:gd name="connsiteX23" fmla="*/ 208 w 5843"/>
              <a:gd name="connsiteY23" fmla="*/ 3012 h 4294"/>
              <a:gd name="connsiteX24" fmla="*/ 151 w 5843"/>
              <a:gd name="connsiteY24" fmla="*/ 3102 h 4294"/>
              <a:gd name="connsiteX25" fmla="*/ 98 w 5843"/>
              <a:gd name="connsiteY25" fmla="*/ 3189 h 4294"/>
              <a:gd name="connsiteX26" fmla="*/ 47 w 5843"/>
              <a:gd name="connsiteY26" fmla="*/ 3274 h 4294"/>
              <a:gd name="connsiteX27" fmla="*/ 0 w 5843"/>
              <a:gd name="connsiteY27" fmla="*/ 3358 h 4294"/>
              <a:gd name="connsiteX28" fmla="*/ 0 w 5843"/>
              <a:gd name="connsiteY28" fmla="*/ 3358 h 4294"/>
              <a:gd name="connsiteX29" fmla="*/ 45 w 5843"/>
              <a:gd name="connsiteY29" fmla="*/ 3477 h 4294"/>
              <a:gd name="connsiteX30" fmla="*/ 93 w 5843"/>
              <a:gd name="connsiteY30" fmla="*/ 3598 h 4294"/>
              <a:gd name="connsiteX31" fmla="*/ 142 w 5843"/>
              <a:gd name="connsiteY31" fmla="*/ 3718 h 4294"/>
              <a:gd name="connsiteX32" fmla="*/ 193 w 5843"/>
              <a:gd name="connsiteY32" fmla="*/ 3836 h 4294"/>
              <a:gd name="connsiteX33" fmla="*/ 247 w 5843"/>
              <a:gd name="connsiteY33" fmla="*/ 3953 h 4294"/>
              <a:gd name="connsiteX34" fmla="*/ 303 w 5843"/>
              <a:gd name="connsiteY34" fmla="*/ 4070 h 4294"/>
              <a:gd name="connsiteX35" fmla="*/ 359 w 5843"/>
              <a:gd name="connsiteY35" fmla="*/ 4183 h 4294"/>
              <a:gd name="connsiteX36" fmla="*/ 419 w 5843"/>
              <a:gd name="connsiteY36" fmla="*/ 4294 h 4294"/>
              <a:gd name="connsiteX37" fmla="*/ 5156 w 5843"/>
              <a:gd name="connsiteY37" fmla="*/ 4294 h 4294"/>
              <a:gd name="connsiteX38" fmla="*/ 4539 w 5843"/>
              <a:gd name="connsiteY38" fmla="*/ 3373 h 4294"/>
              <a:gd name="connsiteX39" fmla="*/ 4581 w 5843"/>
              <a:gd name="connsiteY39" fmla="*/ 3308 h 4294"/>
              <a:gd name="connsiteX40" fmla="*/ 4621 w 5843"/>
              <a:gd name="connsiteY40" fmla="*/ 3244 h 4294"/>
              <a:gd name="connsiteX41" fmla="*/ 4621 w 5843"/>
              <a:gd name="connsiteY41" fmla="*/ 3244 h 4294"/>
              <a:gd name="connsiteX42" fmla="*/ 4679 w 5843"/>
              <a:gd name="connsiteY42" fmla="*/ 3147 h 4294"/>
              <a:gd name="connsiteX43" fmla="*/ 4733 w 5843"/>
              <a:gd name="connsiteY43" fmla="*/ 3051 h 4294"/>
              <a:gd name="connsiteX44" fmla="*/ 4784 w 5843"/>
              <a:gd name="connsiteY44" fmla="*/ 2958 h 4294"/>
              <a:gd name="connsiteX45" fmla="*/ 4830 w 5843"/>
              <a:gd name="connsiteY45" fmla="*/ 2867 h 4294"/>
              <a:gd name="connsiteX46" fmla="*/ 4875 w 5843"/>
              <a:gd name="connsiteY46" fmla="*/ 2779 h 4294"/>
              <a:gd name="connsiteX47" fmla="*/ 4916 w 5843"/>
              <a:gd name="connsiteY47" fmla="*/ 2692 h 4294"/>
              <a:gd name="connsiteX48" fmla="*/ 4952 w 5843"/>
              <a:gd name="connsiteY48" fmla="*/ 2610 h 4294"/>
              <a:gd name="connsiteX49" fmla="*/ 4986 w 5843"/>
              <a:gd name="connsiteY49" fmla="*/ 2530 h 4294"/>
              <a:gd name="connsiteX50" fmla="*/ 5017 w 5843"/>
              <a:gd name="connsiteY50" fmla="*/ 2456 h 4294"/>
              <a:gd name="connsiteX51" fmla="*/ 5044 w 5843"/>
              <a:gd name="connsiteY51" fmla="*/ 2384 h 4294"/>
              <a:gd name="connsiteX52" fmla="*/ 5070 w 5843"/>
              <a:gd name="connsiteY52" fmla="*/ 2316 h 4294"/>
              <a:gd name="connsiteX53" fmla="*/ 5092 w 5843"/>
              <a:gd name="connsiteY53" fmla="*/ 2254 h 4294"/>
              <a:gd name="connsiteX54" fmla="*/ 5128 w 5843"/>
              <a:gd name="connsiteY54" fmla="*/ 2143 h 4294"/>
              <a:gd name="connsiteX55" fmla="*/ 5155 w 5843"/>
              <a:gd name="connsiteY55" fmla="*/ 2053 h 4294"/>
              <a:gd name="connsiteX56" fmla="*/ 5167 w 5843"/>
              <a:gd name="connsiteY56" fmla="*/ 0 h 4294"/>
              <a:gd name="connsiteX0" fmla="*/ 5167 w 5850"/>
              <a:gd name="connsiteY0" fmla="*/ 0 h 4294"/>
              <a:gd name="connsiteX1" fmla="*/ 2175 w 5850"/>
              <a:gd name="connsiteY1" fmla="*/ 1207 h 4294"/>
              <a:gd name="connsiteX2" fmla="*/ 2062 w 5850"/>
              <a:gd name="connsiteY2" fmla="*/ 1275 h 4294"/>
              <a:gd name="connsiteX3" fmla="*/ 1949 w 5850"/>
              <a:gd name="connsiteY3" fmla="*/ 1346 h 4294"/>
              <a:gd name="connsiteX4" fmla="*/ 1837 w 5850"/>
              <a:gd name="connsiteY4" fmla="*/ 1417 h 4294"/>
              <a:gd name="connsiteX5" fmla="*/ 1728 w 5850"/>
              <a:gd name="connsiteY5" fmla="*/ 1491 h 4294"/>
              <a:gd name="connsiteX6" fmla="*/ 1622 w 5850"/>
              <a:gd name="connsiteY6" fmla="*/ 1566 h 4294"/>
              <a:gd name="connsiteX7" fmla="*/ 1517 w 5850"/>
              <a:gd name="connsiteY7" fmla="*/ 1642 h 4294"/>
              <a:gd name="connsiteX8" fmla="*/ 1415 w 5850"/>
              <a:gd name="connsiteY8" fmla="*/ 1720 h 4294"/>
              <a:gd name="connsiteX9" fmla="*/ 1315 w 5850"/>
              <a:gd name="connsiteY9" fmla="*/ 1800 h 4294"/>
              <a:gd name="connsiteX10" fmla="*/ 1219 w 5850"/>
              <a:gd name="connsiteY10" fmla="*/ 1880 h 4294"/>
              <a:gd name="connsiteX11" fmla="*/ 1219 w 5850"/>
              <a:gd name="connsiteY11" fmla="*/ 1880 h 4294"/>
              <a:gd name="connsiteX12" fmla="*/ 1110 w 5850"/>
              <a:gd name="connsiteY12" fmla="*/ 1977 h 4294"/>
              <a:gd name="connsiteX13" fmla="*/ 1006 w 5850"/>
              <a:gd name="connsiteY13" fmla="*/ 2073 h 4294"/>
              <a:gd name="connsiteX14" fmla="*/ 905 w 5850"/>
              <a:gd name="connsiteY14" fmla="*/ 2168 h 4294"/>
              <a:gd name="connsiteX15" fmla="*/ 811 w 5850"/>
              <a:gd name="connsiteY15" fmla="*/ 2264 h 4294"/>
              <a:gd name="connsiteX16" fmla="*/ 721 w 5850"/>
              <a:gd name="connsiteY16" fmla="*/ 2361 h 4294"/>
              <a:gd name="connsiteX17" fmla="*/ 635 w 5850"/>
              <a:gd name="connsiteY17" fmla="*/ 2456 h 4294"/>
              <a:gd name="connsiteX18" fmla="*/ 554 w 5850"/>
              <a:gd name="connsiteY18" fmla="*/ 2551 h 4294"/>
              <a:gd name="connsiteX19" fmla="*/ 476 w 5850"/>
              <a:gd name="connsiteY19" fmla="*/ 2646 h 4294"/>
              <a:gd name="connsiteX20" fmla="*/ 404 w 5850"/>
              <a:gd name="connsiteY20" fmla="*/ 2738 h 4294"/>
              <a:gd name="connsiteX21" fmla="*/ 334 w 5850"/>
              <a:gd name="connsiteY21" fmla="*/ 2831 h 4294"/>
              <a:gd name="connsiteX22" fmla="*/ 270 w 5850"/>
              <a:gd name="connsiteY22" fmla="*/ 2922 h 4294"/>
              <a:gd name="connsiteX23" fmla="*/ 208 w 5850"/>
              <a:gd name="connsiteY23" fmla="*/ 3012 h 4294"/>
              <a:gd name="connsiteX24" fmla="*/ 151 w 5850"/>
              <a:gd name="connsiteY24" fmla="*/ 3102 h 4294"/>
              <a:gd name="connsiteX25" fmla="*/ 98 w 5850"/>
              <a:gd name="connsiteY25" fmla="*/ 3189 h 4294"/>
              <a:gd name="connsiteX26" fmla="*/ 47 w 5850"/>
              <a:gd name="connsiteY26" fmla="*/ 3274 h 4294"/>
              <a:gd name="connsiteX27" fmla="*/ 0 w 5850"/>
              <a:gd name="connsiteY27" fmla="*/ 3358 h 4294"/>
              <a:gd name="connsiteX28" fmla="*/ 0 w 5850"/>
              <a:gd name="connsiteY28" fmla="*/ 3358 h 4294"/>
              <a:gd name="connsiteX29" fmla="*/ 45 w 5850"/>
              <a:gd name="connsiteY29" fmla="*/ 3477 h 4294"/>
              <a:gd name="connsiteX30" fmla="*/ 93 w 5850"/>
              <a:gd name="connsiteY30" fmla="*/ 3598 h 4294"/>
              <a:gd name="connsiteX31" fmla="*/ 142 w 5850"/>
              <a:gd name="connsiteY31" fmla="*/ 3718 h 4294"/>
              <a:gd name="connsiteX32" fmla="*/ 193 w 5850"/>
              <a:gd name="connsiteY32" fmla="*/ 3836 h 4294"/>
              <a:gd name="connsiteX33" fmla="*/ 247 w 5850"/>
              <a:gd name="connsiteY33" fmla="*/ 3953 h 4294"/>
              <a:gd name="connsiteX34" fmla="*/ 303 w 5850"/>
              <a:gd name="connsiteY34" fmla="*/ 4070 h 4294"/>
              <a:gd name="connsiteX35" fmla="*/ 359 w 5850"/>
              <a:gd name="connsiteY35" fmla="*/ 4183 h 4294"/>
              <a:gd name="connsiteX36" fmla="*/ 419 w 5850"/>
              <a:gd name="connsiteY36" fmla="*/ 4294 h 4294"/>
              <a:gd name="connsiteX37" fmla="*/ 5156 w 5850"/>
              <a:gd name="connsiteY37" fmla="*/ 4294 h 4294"/>
              <a:gd name="connsiteX38" fmla="*/ 4581 w 5850"/>
              <a:gd name="connsiteY38" fmla="*/ 3308 h 4294"/>
              <a:gd name="connsiteX39" fmla="*/ 4621 w 5850"/>
              <a:gd name="connsiteY39" fmla="*/ 3244 h 4294"/>
              <a:gd name="connsiteX40" fmla="*/ 4621 w 5850"/>
              <a:gd name="connsiteY40" fmla="*/ 3244 h 4294"/>
              <a:gd name="connsiteX41" fmla="*/ 4679 w 5850"/>
              <a:gd name="connsiteY41" fmla="*/ 3147 h 4294"/>
              <a:gd name="connsiteX42" fmla="*/ 4733 w 5850"/>
              <a:gd name="connsiteY42" fmla="*/ 3051 h 4294"/>
              <a:gd name="connsiteX43" fmla="*/ 4784 w 5850"/>
              <a:gd name="connsiteY43" fmla="*/ 2958 h 4294"/>
              <a:gd name="connsiteX44" fmla="*/ 4830 w 5850"/>
              <a:gd name="connsiteY44" fmla="*/ 2867 h 4294"/>
              <a:gd name="connsiteX45" fmla="*/ 4875 w 5850"/>
              <a:gd name="connsiteY45" fmla="*/ 2779 h 4294"/>
              <a:gd name="connsiteX46" fmla="*/ 4916 w 5850"/>
              <a:gd name="connsiteY46" fmla="*/ 2692 h 4294"/>
              <a:gd name="connsiteX47" fmla="*/ 4952 w 5850"/>
              <a:gd name="connsiteY47" fmla="*/ 2610 h 4294"/>
              <a:gd name="connsiteX48" fmla="*/ 4986 w 5850"/>
              <a:gd name="connsiteY48" fmla="*/ 2530 h 4294"/>
              <a:gd name="connsiteX49" fmla="*/ 5017 w 5850"/>
              <a:gd name="connsiteY49" fmla="*/ 2456 h 4294"/>
              <a:gd name="connsiteX50" fmla="*/ 5044 w 5850"/>
              <a:gd name="connsiteY50" fmla="*/ 2384 h 4294"/>
              <a:gd name="connsiteX51" fmla="*/ 5070 w 5850"/>
              <a:gd name="connsiteY51" fmla="*/ 2316 h 4294"/>
              <a:gd name="connsiteX52" fmla="*/ 5092 w 5850"/>
              <a:gd name="connsiteY52" fmla="*/ 2254 h 4294"/>
              <a:gd name="connsiteX53" fmla="*/ 5128 w 5850"/>
              <a:gd name="connsiteY53" fmla="*/ 2143 h 4294"/>
              <a:gd name="connsiteX54" fmla="*/ 5155 w 5850"/>
              <a:gd name="connsiteY54" fmla="*/ 2053 h 4294"/>
              <a:gd name="connsiteX55" fmla="*/ 5167 w 5850"/>
              <a:gd name="connsiteY55" fmla="*/ 0 h 4294"/>
              <a:gd name="connsiteX0" fmla="*/ 5167 w 5856"/>
              <a:gd name="connsiteY0" fmla="*/ 0 h 4294"/>
              <a:gd name="connsiteX1" fmla="*/ 2175 w 5856"/>
              <a:gd name="connsiteY1" fmla="*/ 1207 h 4294"/>
              <a:gd name="connsiteX2" fmla="*/ 2062 w 5856"/>
              <a:gd name="connsiteY2" fmla="*/ 1275 h 4294"/>
              <a:gd name="connsiteX3" fmla="*/ 1949 w 5856"/>
              <a:gd name="connsiteY3" fmla="*/ 1346 h 4294"/>
              <a:gd name="connsiteX4" fmla="*/ 1837 w 5856"/>
              <a:gd name="connsiteY4" fmla="*/ 1417 h 4294"/>
              <a:gd name="connsiteX5" fmla="*/ 1728 w 5856"/>
              <a:gd name="connsiteY5" fmla="*/ 1491 h 4294"/>
              <a:gd name="connsiteX6" fmla="*/ 1622 w 5856"/>
              <a:gd name="connsiteY6" fmla="*/ 1566 h 4294"/>
              <a:gd name="connsiteX7" fmla="*/ 1517 w 5856"/>
              <a:gd name="connsiteY7" fmla="*/ 1642 h 4294"/>
              <a:gd name="connsiteX8" fmla="*/ 1415 w 5856"/>
              <a:gd name="connsiteY8" fmla="*/ 1720 h 4294"/>
              <a:gd name="connsiteX9" fmla="*/ 1315 w 5856"/>
              <a:gd name="connsiteY9" fmla="*/ 1800 h 4294"/>
              <a:gd name="connsiteX10" fmla="*/ 1219 w 5856"/>
              <a:gd name="connsiteY10" fmla="*/ 1880 h 4294"/>
              <a:gd name="connsiteX11" fmla="*/ 1219 w 5856"/>
              <a:gd name="connsiteY11" fmla="*/ 1880 h 4294"/>
              <a:gd name="connsiteX12" fmla="*/ 1110 w 5856"/>
              <a:gd name="connsiteY12" fmla="*/ 1977 h 4294"/>
              <a:gd name="connsiteX13" fmla="*/ 1006 w 5856"/>
              <a:gd name="connsiteY13" fmla="*/ 2073 h 4294"/>
              <a:gd name="connsiteX14" fmla="*/ 905 w 5856"/>
              <a:gd name="connsiteY14" fmla="*/ 2168 h 4294"/>
              <a:gd name="connsiteX15" fmla="*/ 811 w 5856"/>
              <a:gd name="connsiteY15" fmla="*/ 2264 h 4294"/>
              <a:gd name="connsiteX16" fmla="*/ 721 w 5856"/>
              <a:gd name="connsiteY16" fmla="*/ 2361 h 4294"/>
              <a:gd name="connsiteX17" fmla="*/ 635 w 5856"/>
              <a:gd name="connsiteY17" fmla="*/ 2456 h 4294"/>
              <a:gd name="connsiteX18" fmla="*/ 554 w 5856"/>
              <a:gd name="connsiteY18" fmla="*/ 2551 h 4294"/>
              <a:gd name="connsiteX19" fmla="*/ 476 w 5856"/>
              <a:gd name="connsiteY19" fmla="*/ 2646 h 4294"/>
              <a:gd name="connsiteX20" fmla="*/ 404 w 5856"/>
              <a:gd name="connsiteY20" fmla="*/ 2738 h 4294"/>
              <a:gd name="connsiteX21" fmla="*/ 334 w 5856"/>
              <a:gd name="connsiteY21" fmla="*/ 2831 h 4294"/>
              <a:gd name="connsiteX22" fmla="*/ 270 w 5856"/>
              <a:gd name="connsiteY22" fmla="*/ 2922 h 4294"/>
              <a:gd name="connsiteX23" fmla="*/ 208 w 5856"/>
              <a:gd name="connsiteY23" fmla="*/ 3012 h 4294"/>
              <a:gd name="connsiteX24" fmla="*/ 151 w 5856"/>
              <a:gd name="connsiteY24" fmla="*/ 3102 h 4294"/>
              <a:gd name="connsiteX25" fmla="*/ 98 w 5856"/>
              <a:gd name="connsiteY25" fmla="*/ 3189 h 4294"/>
              <a:gd name="connsiteX26" fmla="*/ 47 w 5856"/>
              <a:gd name="connsiteY26" fmla="*/ 3274 h 4294"/>
              <a:gd name="connsiteX27" fmla="*/ 0 w 5856"/>
              <a:gd name="connsiteY27" fmla="*/ 3358 h 4294"/>
              <a:gd name="connsiteX28" fmla="*/ 0 w 5856"/>
              <a:gd name="connsiteY28" fmla="*/ 3358 h 4294"/>
              <a:gd name="connsiteX29" fmla="*/ 45 w 5856"/>
              <a:gd name="connsiteY29" fmla="*/ 3477 h 4294"/>
              <a:gd name="connsiteX30" fmla="*/ 93 w 5856"/>
              <a:gd name="connsiteY30" fmla="*/ 3598 h 4294"/>
              <a:gd name="connsiteX31" fmla="*/ 142 w 5856"/>
              <a:gd name="connsiteY31" fmla="*/ 3718 h 4294"/>
              <a:gd name="connsiteX32" fmla="*/ 193 w 5856"/>
              <a:gd name="connsiteY32" fmla="*/ 3836 h 4294"/>
              <a:gd name="connsiteX33" fmla="*/ 247 w 5856"/>
              <a:gd name="connsiteY33" fmla="*/ 3953 h 4294"/>
              <a:gd name="connsiteX34" fmla="*/ 303 w 5856"/>
              <a:gd name="connsiteY34" fmla="*/ 4070 h 4294"/>
              <a:gd name="connsiteX35" fmla="*/ 359 w 5856"/>
              <a:gd name="connsiteY35" fmla="*/ 4183 h 4294"/>
              <a:gd name="connsiteX36" fmla="*/ 419 w 5856"/>
              <a:gd name="connsiteY36" fmla="*/ 4294 h 4294"/>
              <a:gd name="connsiteX37" fmla="*/ 5156 w 5856"/>
              <a:gd name="connsiteY37" fmla="*/ 4294 h 4294"/>
              <a:gd name="connsiteX38" fmla="*/ 4621 w 5856"/>
              <a:gd name="connsiteY38" fmla="*/ 3244 h 4294"/>
              <a:gd name="connsiteX39" fmla="*/ 4621 w 5856"/>
              <a:gd name="connsiteY39" fmla="*/ 3244 h 4294"/>
              <a:gd name="connsiteX40" fmla="*/ 4679 w 5856"/>
              <a:gd name="connsiteY40" fmla="*/ 3147 h 4294"/>
              <a:gd name="connsiteX41" fmla="*/ 4733 w 5856"/>
              <a:gd name="connsiteY41" fmla="*/ 3051 h 4294"/>
              <a:gd name="connsiteX42" fmla="*/ 4784 w 5856"/>
              <a:gd name="connsiteY42" fmla="*/ 2958 h 4294"/>
              <a:gd name="connsiteX43" fmla="*/ 4830 w 5856"/>
              <a:gd name="connsiteY43" fmla="*/ 2867 h 4294"/>
              <a:gd name="connsiteX44" fmla="*/ 4875 w 5856"/>
              <a:gd name="connsiteY44" fmla="*/ 2779 h 4294"/>
              <a:gd name="connsiteX45" fmla="*/ 4916 w 5856"/>
              <a:gd name="connsiteY45" fmla="*/ 2692 h 4294"/>
              <a:gd name="connsiteX46" fmla="*/ 4952 w 5856"/>
              <a:gd name="connsiteY46" fmla="*/ 2610 h 4294"/>
              <a:gd name="connsiteX47" fmla="*/ 4986 w 5856"/>
              <a:gd name="connsiteY47" fmla="*/ 2530 h 4294"/>
              <a:gd name="connsiteX48" fmla="*/ 5017 w 5856"/>
              <a:gd name="connsiteY48" fmla="*/ 2456 h 4294"/>
              <a:gd name="connsiteX49" fmla="*/ 5044 w 5856"/>
              <a:gd name="connsiteY49" fmla="*/ 2384 h 4294"/>
              <a:gd name="connsiteX50" fmla="*/ 5070 w 5856"/>
              <a:gd name="connsiteY50" fmla="*/ 2316 h 4294"/>
              <a:gd name="connsiteX51" fmla="*/ 5092 w 5856"/>
              <a:gd name="connsiteY51" fmla="*/ 2254 h 4294"/>
              <a:gd name="connsiteX52" fmla="*/ 5128 w 5856"/>
              <a:gd name="connsiteY52" fmla="*/ 2143 h 4294"/>
              <a:gd name="connsiteX53" fmla="*/ 5155 w 5856"/>
              <a:gd name="connsiteY53" fmla="*/ 2053 h 4294"/>
              <a:gd name="connsiteX54" fmla="*/ 5167 w 5856"/>
              <a:gd name="connsiteY54" fmla="*/ 0 h 4294"/>
              <a:gd name="connsiteX0" fmla="*/ 5167 w 5856"/>
              <a:gd name="connsiteY0" fmla="*/ 0 h 4294"/>
              <a:gd name="connsiteX1" fmla="*/ 2175 w 5856"/>
              <a:gd name="connsiteY1" fmla="*/ 1207 h 4294"/>
              <a:gd name="connsiteX2" fmla="*/ 2062 w 5856"/>
              <a:gd name="connsiteY2" fmla="*/ 1275 h 4294"/>
              <a:gd name="connsiteX3" fmla="*/ 1949 w 5856"/>
              <a:gd name="connsiteY3" fmla="*/ 1346 h 4294"/>
              <a:gd name="connsiteX4" fmla="*/ 1837 w 5856"/>
              <a:gd name="connsiteY4" fmla="*/ 1417 h 4294"/>
              <a:gd name="connsiteX5" fmla="*/ 1728 w 5856"/>
              <a:gd name="connsiteY5" fmla="*/ 1491 h 4294"/>
              <a:gd name="connsiteX6" fmla="*/ 1622 w 5856"/>
              <a:gd name="connsiteY6" fmla="*/ 1566 h 4294"/>
              <a:gd name="connsiteX7" fmla="*/ 1517 w 5856"/>
              <a:gd name="connsiteY7" fmla="*/ 1642 h 4294"/>
              <a:gd name="connsiteX8" fmla="*/ 1415 w 5856"/>
              <a:gd name="connsiteY8" fmla="*/ 1720 h 4294"/>
              <a:gd name="connsiteX9" fmla="*/ 1315 w 5856"/>
              <a:gd name="connsiteY9" fmla="*/ 1800 h 4294"/>
              <a:gd name="connsiteX10" fmla="*/ 1219 w 5856"/>
              <a:gd name="connsiteY10" fmla="*/ 1880 h 4294"/>
              <a:gd name="connsiteX11" fmla="*/ 1219 w 5856"/>
              <a:gd name="connsiteY11" fmla="*/ 1880 h 4294"/>
              <a:gd name="connsiteX12" fmla="*/ 1110 w 5856"/>
              <a:gd name="connsiteY12" fmla="*/ 1977 h 4294"/>
              <a:gd name="connsiteX13" fmla="*/ 1006 w 5856"/>
              <a:gd name="connsiteY13" fmla="*/ 2073 h 4294"/>
              <a:gd name="connsiteX14" fmla="*/ 905 w 5856"/>
              <a:gd name="connsiteY14" fmla="*/ 2168 h 4294"/>
              <a:gd name="connsiteX15" fmla="*/ 811 w 5856"/>
              <a:gd name="connsiteY15" fmla="*/ 2264 h 4294"/>
              <a:gd name="connsiteX16" fmla="*/ 721 w 5856"/>
              <a:gd name="connsiteY16" fmla="*/ 2361 h 4294"/>
              <a:gd name="connsiteX17" fmla="*/ 635 w 5856"/>
              <a:gd name="connsiteY17" fmla="*/ 2456 h 4294"/>
              <a:gd name="connsiteX18" fmla="*/ 554 w 5856"/>
              <a:gd name="connsiteY18" fmla="*/ 2551 h 4294"/>
              <a:gd name="connsiteX19" fmla="*/ 476 w 5856"/>
              <a:gd name="connsiteY19" fmla="*/ 2646 h 4294"/>
              <a:gd name="connsiteX20" fmla="*/ 404 w 5856"/>
              <a:gd name="connsiteY20" fmla="*/ 2738 h 4294"/>
              <a:gd name="connsiteX21" fmla="*/ 334 w 5856"/>
              <a:gd name="connsiteY21" fmla="*/ 2831 h 4294"/>
              <a:gd name="connsiteX22" fmla="*/ 270 w 5856"/>
              <a:gd name="connsiteY22" fmla="*/ 2922 h 4294"/>
              <a:gd name="connsiteX23" fmla="*/ 208 w 5856"/>
              <a:gd name="connsiteY23" fmla="*/ 3012 h 4294"/>
              <a:gd name="connsiteX24" fmla="*/ 151 w 5856"/>
              <a:gd name="connsiteY24" fmla="*/ 3102 h 4294"/>
              <a:gd name="connsiteX25" fmla="*/ 98 w 5856"/>
              <a:gd name="connsiteY25" fmla="*/ 3189 h 4294"/>
              <a:gd name="connsiteX26" fmla="*/ 47 w 5856"/>
              <a:gd name="connsiteY26" fmla="*/ 3274 h 4294"/>
              <a:gd name="connsiteX27" fmla="*/ 0 w 5856"/>
              <a:gd name="connsiteY27" fmla="*/ 3358 h 4294"/>
              <a:gd name="connsiteX28" fmla="*/ 0 w 5856"/>
              <a:gd name="connsiteY28" fmla="*/ 3358 h 4294"/>
              <a:gd name="connsiteX29" fmla="*/ 45 w 5856"/>
              <a:gd name="connsiteY29" fmla="*/ 3477 h 4294"/>
              <a:gd name="connsiteX30" fmla="*/ 93 w 5856"/>
              <a:gd name="connsiteY30" fmla="*/ 3598 h 4294"/>
              <a:gd name="connsiteX31" fmla="*/ 142 w 5856"/>
              <a:gd name="connsiteY31" fmla="*/ 3718 h 4294"/>
              <a:gd name="connsiteX32" fmla="*/ 193 w 5856"/>
              <a:gd name="connsiteY32" fmla="*/ 3836 h 4294"/>
              <a:gd name="connsiteX33" fmla="*/ 247 w 5856"/>
              <a:gd name="connsiteY33" fmla="*/ 3953 h 4294"/>
              <a:gd name="connsiteX34" fmla="*/ 303 w 5856"/>
              <a:gd name="connsiteY34" fmla="*/ 4070 h 4294"/>
              <a:gd name="connsiteX35" fmla="*/ 359 w 5856"/>
              <a:gd name="connsiteY35" fmla="*/ 4183 h 4294"/>
              <a:gd name="connsiteX36" fmla="*/ 419 w 5856"/>
              <a:gd name="connsiteY36" fmla="*/ 4294 h 4294"/>
              <a:gd name="connsiteX37" fmla="*/ 5156 w 5856"/>
              <a:gd name="connsiteY37" fmla="*/ 4294 h 4294"/>
              <a:gd name="connsiteX38" fmla="*/ 4621 w 5856"/>
              <a:gd name="connsiteY38" fmla="*/ 3244 h 4294"/>
              <a:gd name="connsiteX39" fmla="*/ 4679 w 5856"/>
              <a:gd name="connsiteY39" fmla="*/ 3147 h 4294"/>
              <a:gd name="connsiteX40" fmla="*/ 4733 w 5856"/>
              <a:gd name="connsiteY40" fmla="*/ 3051 h 4294"/>
              <a:gd name="connsiteX41" fmla="*/ 4784 w 5856"/>
              <a:gd name="connsiteY41" fmla="*/ 2958 h 4294"/>
              <a:gd name="connsiteX42" fmla="*/ 4830 w 5856"/>
              <a:gd name="connsiteY42" fmla="*/ 2867 h 4294"/>
              <a:gd name="connsiteX43" fmla="*/ 4875 w 5856"/>
              <a:gd name="connsiteY43" fmla="*/ 2779 h 4294"/>
              <a:gd name="connsiteX44" fmla="*/ 4916 w 5856"/>
              <a:gd name="connsiteY44" fmla="*/ 2692 h 4294"/>
              <a:gd name="connsiteX45" fmla="*/ 4952 w 5856"/>
              <a:gd name="connsiteY45" fmla="*/ 2610 h 4294"/>
              <a:gd name="connsiteX46" fmla="*/ 4986 w 5856"/>
              <a:gd name="connsiteY46" fmla="*/ 2530 h 4294"/>
              <a:gd name="connsiteX47" fmla="*/ 5017 w 5856"/>
              <a:gd name="connsiteY47" fmla="*/ 2456 h 4294"/>
              <a:gd name="connsiteX48" fmla="*/ 5044 w 5856"/>
              <a:gd name="connsiteY48" fmla="*/ 2384 h 4294"/>
              <a:gd name="connsiteX49" fmla="*/ 5070 w 5856"/>
              <a:gd name="connsiteY49" fmla="*/ 2316 h 4294"/>
              <a:gd name="connsiteX50" fmla="*/ 5092 w 5856"/>
              <a:gd name="connsiteY50" fmla="*/ 2254 h 4294"/>
              <a:gd name="connsiteX51" fmla="*/ 5128 w 5856"/>
              <a:gd name="connsiteY51" fmla="*/ 2143 h 4294"/>
              <a:gd name="connsiteX52" fmla="*/ 5155 w 5856"/>
              <a:gd name="connsiteY52" fmla="*/ 2053 h 4294"/>
              <a:gd name="connsiteX53" fmla="*/ 5167 w 5856"/>
              <a:gd name="connsiteY53" fmla="*/ 0 h 4294"/>
              <a:gd name="connsiteX0" fmla="*/ 5167 w 5866"/>
              <a:gd name="connsiteY0" fmla="*/ 0 h 4294"/>
              <a:gd name="connsiteX1" fmla="*/ 2175 w 5866"/>
              <a:gd name="connsiteY1" fmla="*/ 1207 h 4294"/>
              <a:gd name="connsiteX2" fmla="*/ 2062 w 5866"/>
              <a:gd name="connsiteY2" fmla="*/ 1275 h 4294"/>
              <a:gd name="connsiteX3" fmla="*/ 1949 w 5866"/>
              <a:gd name="connsiteY3" fmla="*/ 1346 h 4294"/>
              <a:gd name="connsiteX4" fmla="*/ 1837 w 5866"/>
              <a:gd name="connsiteY4" fmla="*/ 1417 h 4294"/>
              <a:gd name="connsiteX5" fmla="*/ 1728 w 5866"/>
              <a:gd name="connsiteY5" fmla="*/ 1491 h 4294"/>
              <a:gd name="connsiteX6" fmla="*/ 1622 w 5866"/>
              <a:gd name="connsiteY6" fmla="*/ 1566 h 4294"/>
              <a:gd name="connsiteX7" fmla="*/ 1517 w 5866"/>
              <a:gd name="connsiteY7" fmla="*/ 1642 h 4294"/>
              <a:gd name="connsiteX8" fmla="*/ 1415 w 5866"/>
              <a:gd name="connsiteY8" fmla="*/ 1720 h 4294"/>
              <a:gd name="connsiteX9" fmla="*/ 1315 w 5866"/>
              <a:gd name="connsiteY9" fmla="*/ 1800 h 4294"/>
              <a:gd name="connsiteX10" fmla="*/ 1219 w 5866"/>
              <a:gd name="connsiteY10" fmla="*/ 1880 h 4294"/>
              <a:gd name="connsiteX11" fmla="*/ 1219 w 5866"/>
              <a:gd name="connsiteY11" fmla="*/ 1880 h 4294"/>
              <a:gd name="connsiteX12" fmla="*/ 1110 w 5866"/>
              <a:gd name="connsiteY12" fmla="*/ 1977 h 4294"/>
              <a:gd name="connsiteX13" fmla="*/ 1006 w 5866"/>
              <a:gd name="connsiteY13" fmla="*/ 2073 h 4294"/>
              <a:gd name="connsiteX14" fmla="*/ 905 w 5866"/>
              <a:gd name="connsiteY14" fmla="*/ 2168 h 4294"/>
              <a:gd name="connsiteX15" fmla="*/ 811 w 5866"/>
              <a:gd name="connsiteY15" fmla="*/ 2264 h 4294"/>
              <a:gd name="connsiteX16" fmla="*/ 721 w 5866"/>
              <a:gd name="connsiteY16" fmla="*/ 2361 h 4294"/>
              <a:gd name="connsiteX17" fmla="*/ 635 w 5866"/>
              <a:gd name="connsiteY17" fmla="*/ 2456 h 4294"/>
              <a:gd name="connsiteX18" fmla="*/ 554 w 5866"/>
              <a:gd name="connsiteY18" fmla="*/ 2551 h 4294"/>
              <a:gd name="connsiteX19" fmla="*/ 476 w 5866"/>
              <a:gd name="connsiteY19" fmla="*/ 2646 h 4294"/>
              <a:gd name="connsiteX20" fmla="*/ 404 w 5866"/>
              <a:gd name="connsiteY20" fmla="*/ 2738 h 4294"/>
              <a:gd name="connsiteX21" fmla="*/ 334 w 5866"/>
              <a:gd name="connsiteY21" fmla="*/ 2831 h 4294"/>
              <a:gd name="connsiteX22" fmla="*/ 270 w 5866"/>
              <a:gd name="connsiteY22" fmla="*/ 2922 h 4294"/>
              <a:gd name="connsiteX23" fmla="*/ 208 w 5866"/>
              <a:gd name="connsiteY23" fmla="*/ 3012 h 4294"/>
              <a:gd name="connsiteX24" fmla="*/ 151 w 5866"/>
              <a:gd name="connsiteY24" fmla="*/ 3102 h 4294"/>
              <a:gd name="connsiteX25" fmla="*/ 98 w 5866"/>
              <a:gd name="connsiteY25" fmla="*/ 3189 h 4294"/>
              <a:gd name="connsiteX26" fmla="*/ 47 w 5866"/>
              <a:gd name="connsiteY26" fmla="*/ 3274 h 4294"/>
              <a:gd name="connsiteX27" fmla="*/ 0 w 5866"/>
              <a:gd name="connsiteY27" fmla="*/ 3358 h 4294"/>
              <a:gd name="connsiteX28" fmla="*/ 0 w 5866"/>
              <a:gd name="connsiteY28" fmla="*/ 3358 h 4294"/>
              <a:gd name="connsiteX29" fmla="*/ 45 w 5866"/>
              <a:gd name="connsiteY29" fmla="*/ 3477 h 4294"/>
              <a:gd name="connsiteX30" fmla="*/ 93 w 5866"/>
              <a:gd name="connsiteY30" fmla="*/ 3598 h 4294"/>
              <a:gd name="connsiteX31" fmla="*/ 142 w 5866"/>
              <a:gd name="connsiteY31" fmla="*/ 3718 h 4294"/>
              <a:gd name="connsiteX32" fmla="*/ 193 w 5866"/>
              <a:gd name="connsiteY32" fmla="*/ 3836 h 4294"/>
              <a:gd name="connsiteX33" fmla="*/ 247 w 5866"/>
              <a:gd name="connsiteY33" fmla="*/ 3953 h 4294"/>
              <a:gd name="connsiteX34" fmla="*/ 303 w 5866"/>
              <a:gd name="connsiteY34" fmla="*/ 4070 h 4294"/>
              <a:gd name="connsiteX35" fmla="*/ 359 w 5866"/>
              <a:gd name="connsiteY35" fmla="*/ 4183 h 4294"/>
              <a:gd name="connsiteX36" fmla="*/ 419 w 5866"/>
              <a:gd name="connsiteY36" fmla="*/ 4294 h 4294"/>
              <a:gd name="connsiteX37" fmla="*/ 5156 w 5866"/>
              <a:gd name="connsiteY37" fmla="*/ 4294 h 4294"/>
              <a:gd name="connsiteX38" fmla="*/ 4679 w 5866"/>
              <a:gd name="connsiteY38" fmla="*/ 3147 h 4294"/>
              <a:gd name="connsiteX39" fmla="*/ 4733 w 5866"/>
              <a:gd name="connsiteY39" fmla="*/ 3051 h 4294"/>
              <a:gd name="connsiteX40" fmla="*/ 4784 w 5866"/>
              <a:gd name="connsiteY40" fmla="*/ 2958 h 4294"/>
              <a:gd name="connsiteX41" fmla="*/ 4830 w 5866"/>
              <a:gd name="connsiteY41" fmla="*/ 2867 h 4294"/>
              <a:gd name="connsiteX42" fmla="*/ 4875 w 5866"/>
              <a:gd name="connsiteY42" fmla="*/ 2779 h 4294"/>
              <a:gd name="connsiteX43" fmla="*/ 4916 w 5866"/>
              <a:gd name="connsiteY43" fmla="*/ 2692 h 4294"/>
              <a:gd name="connsiteX44" fmla="*/ 4952 w 5866"/>
              <a:gd name="connsiteY44" fmla="*/ 2610 h 4294"/>
              <a:gd name="connsiteX45" fmla="*/ 4986 w 5866"/>
              <a:gd name="connsiteY45" fmla="*/ 2530 h 4294"/>
              <a:gd name="connsiteX46" fmla="*/ 5017 w 5866"/>
              <a:gd name="connsiteY46" fmla="*/ 2456 h 4294"/>
              <a:gd name="connsiteX47" fmla="*/ 5044 w 5866"/>
              <a:gd name="connsiteY47" fmla="*/ 2384 h 4294"/>
              <a:gd name="connsiteX48" fmla="*/ 5070 w 5866"/>
              <a:gd name="connsiteY48" fmla="*/ 2316 h 4294"/>
              <a:gd name="connsiteX49" fmla="*/ 5092 w 5866"/>
              <a:gd name="connsiteY49" fmla="*/ 2254 h 4294"/>
              <a:gd name="connsiteX50" fmla="*/ 5128 w 5866"/>
              <a:gd name="connsiteY50" fmla="*/ 2143 h 4294"/>
              <a:gd name="connsiteX51" fmla="*/ 5155 w 5866"/>
              <a:gd name="connsiteY51" fmla="*/ 2053 h 4294"/>
              <a:gd name="connsiteX52" fmla="*/ 5167 w 5866"/>
              <a:gd name="connsiteY52" fmla="*/ 0 h 4294"/>
              <a:gd name="connsiteX0" fmla="*/ 5167 w 5875"/>
              <a:gd name="connsiteY0" fmla="*/ 0 h 4294"/>
              <a:gd name="connsiteX1" fmla="*/ 2175 w 5875"/>
              <a:gd name="connsiteY1" fmla="*/ 1207 h 4294"/>
              <a:gd name="connsiteX2" fmla="*/ 2062 w 5875"/>
              <a:gd name="connsiteY2" fmla="*/ 1275 h 4294"/>
              <a:gd name="connsiteX3" fmla="*/ 1949 w 5875"/>
              <a:gd name="connsiteY3" fmla="*/ 1346 h 4294"/>
              <a:gd name="connsiteX4" fmla="*/ 1837 w 5875"/>
              <a:gd name="connsiteY4" fmla="*/ 1417 h 4294"/>
              <a:gd name="connsiteX5" fmla="*/ 1728 w 5875"/>
              <a:gd name="connsiteY5" fmla="*/ 1491 h 4294"/>
              <a:gd name="connsiteX6" fmla="*/ 1622 w 5875"/>
              <a:gd name="connsiteY6" fmla="*/ 1566 h 4294"/>
              <a:gd name="connsiteX7" fmla="*/ 1517 w 5875"/>
              <a:gd name="connsiteY7" fmla="*/ 1642 h 4294"/>
              <a:gd name="connsiteX8" fmla="*/ 1415 w 5875"/>
              <a:gd name="connsiteY8" fmla="*/ 1720 h 4294"/>
              <a:gd name="connsiteX9" fmla="*/ 1315 w 5875"/>
              <a:gd name="connsiteY9" fmla="*/ 1800 h 4294"/>
              <a:gd name="connsiteX10" fmla="*/ 1219 w 5875"/>
              <a:gd name="connsiteY10" fmla="*/ 1880 h 4294"/>
              <a:gd name="connsiteX11" fmla="*/ 1219 w 5875"/>
              <a:gd name="connsiteY11" fmla="*/ 1880 h 4294"/>
              <a:gd name="connsiteX12" fmla="*/ 1110 w 5875"/>
              <a:gd name="connsiteY12" fmla="*/ 1977 h 4294"/>
              <a:gd name="connsiteX13" fmla="*/ 1006 w 5875"/>
              <a:gd name="connsiteY13" fmla="*/ 2073 h 4294"/>
              <a:gd name="connsiteX14" fmla="*/ 905 w 5875"/>
              <a:gd name="connsiteY14" fmla="*/ 2168 h 4294"/>
              <a:gd name="connsiteX15" fmla="*/ 811 w 5875"/>
              <a:gd name="connsiteY15" fmla="*/ 2264 h 4294"/>
              <a:gd name="connsiteX16" fmla="*/ 721 w 5875"/>
              <a:gd name="connsiteY16" fmla="*/ 2361 h 4294"/>
              <a:gd name="connsiteX17" fmla="*/ 635 w 5875"/>
              <a:gd name="connsiteY17" fmla="*/ 2456 h 4294"/>
              <a:gd name="connsiteX18" fmla="*/ 554 w 5875"/>
              <a:gd name="connsiteY18" fmla="*/ 2551 h 4294"/>
              <a:gd name="connsiteX19" fmla="*/ 476 w 5875"/>
              <a:gd name="connsiteY19" fmla="*/ 2646 h 4294"/>
              <a:gd name="connsiteX20" fmla="*/ 404 w 5875"/>
              <a:gd name="connsiteY20" fmla="*/ 2738 h 4294"/>
              <a:gd name="connsiteX21" fmla="*/ 334 w 5875"/>
              <a:gd name="connsiteY21" fmla="*/ 2831 h 4294"/>
              <a:gd name="connsiteX22" fmla="*/ 270 w 5875"/>
              <a:gd name="connsiteY22" fmla="*/ 2922 h 4294"/>
              <a:gd name="connsiteX23" fmla="*/ 208 w 5875"/>
              <a:gd name="connsiteY23" fmla="*/ 3012 h 4294"/>
              <a:gd name="connsiteX24" fmla="*/ 151 w 5875"/>
              <a:gd name="connsiteY24" fmla="*/ 3102 h 4294"/>
              <a:gd name="connsiteX25" fmla="*/ 98 w 5875"/>
              <a:gd name="connsiteY25" fmla="*/ 3189 h 4294"/>
              <a:gd name="connsiteX26" fmla="*/ 47 w 5875"/>
              <a:gd name="connsiteY26" fmla="*/ 3274 h 4294"/>
              <a:gd name="connsiteX27" fmla="*/ 0 w 5875"/>
              <a:gd name="connsiteY27" fmla="*/ 3358 h 4294"/>
              <a:gd name="connsiteX28" fmla="*/ 0 w 5875"/>
              <a:gd name="connsiteY28" fmla="*/ 3358 h 4294"/>
              <a:gd name="connsiteX29" fmla="*/ 45 w 5875"/>
              <a:gd name="connsiteY29" fmla="*/ 3477 h 4294"/>
              <a:gd name="connsiteX30" fmla="*/ 93 w 5875"/>
              <a:gd name="connsiteY30" fmla="*/ 3598 h 4294"/>
              <a:gd name="connsiteX31" fmla="*/ 142 w 5875"/>
              <a:gd name="connsiteY31" fmla="*/ 3718 h 4294"/>
              <a:gd name="connsiteX32" fmla="*/ 193 w 5875"/>
              <a:gd name="connsiteY32" fmla="*/ 3836 h 4294"/>
              <a:gd name="connsiteX33" fmla="*/ 247 w 5875"/>
              <a:gd name="connsiteY33" fmla="*/ 3953 h 4294"/>
              <a:gd name="connsiteX34" fmla="*/ 303 w 5875"/>
              <a:gd name="connsiteY34" fmla="*/ 4070 h 4294"/>
              <a:gd name="connsiteX35" fmla="*/ 359 w 5875"/>
              <a:gd name="connsiteY35" fmla="*/ 4183 h 4294"/>
              <a:gd name="connsiteX36" fmla="*/ 419 w 5875"/>
              <a:gd name="connsiteY36" fmla="*/ 4294 h 4294"/>
              <a:gd name="connsiteX37" fmla="*/ 5156 w 5875"/>
              <a:gd name="connsiteY37" fmla="*/ 4294 h 4294"/>
              <a:gd name="connsiteX38" fmla="*/ 4733 w 5875"/>
              <a:gd name="connsiteY38" fmla="*/ 3051 h 4294"/>
              <a:gd name="connsiteX39" fmla="*/ 4784 w 5875"/>
              <a:gd name="connsiteY39" fmla="*/ 2958 h 4294"/>
              <a:gd name="connsiteX40" fmla="*/ 4830 w 5875"/>
              <a:gd name="connsiteY40" fmla="*/ 2867 h 4294"/>
              <a:gd name="connsiteX41" fmla="*/ 4875 w 5875"/>
              <a:gd name="connsiteY41" fmla="*/ 2779 h 4294"/>
              <a:gd name="connsiteX42" fmla="*/ 4916 w 5875"/>
              <a:gd name="connsiteY42" fmla="*/ 2692 h 4294"/>
              <a:gd name="connsiteX43" fmla="*/ 4952 w 5875"/>
              <a:gd name="connsiteY43" fmla="*/ 2610 h 4294"/>
              <a:gd name="connsiteX44" fmla="*/ 4986 w 5875"/>
              <a:gd name="connsiteY44" fmla="*/ 2530 h 4294"/>
              <a:gd name="connsiteX45" fmla="*/ 5017 w 5875"/>
              <a:gd name="connsiteY45" fmla="*/ 2456 h 4294"/>
              <a:gd name="connsiteX46" fmla="*/ 5044 w 5875"/>
              <a:gd name="connsiteY46" fmla="*/ 2384 h 4294"/>
              <a:gd name="connsiteX47" fmla="*/ 5070 w 5875"/>
              <a:gd name="connsiteY47" fmla="*/ 2316 h 4294"/>
              <a:gd name="connsiteX48" fmla="*/ 5092 w 5875"/>
              <a:gd name="connsiteY48" fmla="*/ 2254 h 4294"/>
              <a:gd name="connsiteX49" fmla="*/ 5128 w 5875"/>
              <a:gd name="connsiteY49" fmla="*/ 2143 h 4294"/>
              <a:gd name="connsiteX50" fmla="*/ 5155 w 5875"/>
              <a:gd name="connsiteY50" fmla="*/ 2053 h 4294"/>
              <a:gd name="connsiteX51" fmla="*/ 5167 w 5875"/>
              <a:gd name="connsiteY51" fmla="*/ 0 h 4294"/>
              <a:gd name="connsiteX0" fmla="*/ 5167 w 5884"/>
              <a:gd name="connsiteY0" fmla="*/ 0 h 4294"/>
              <a:gd name="connsiteX1" fmla="*/ 2175 w 5884"/>
              <a:gd name="connsiteY1" fmla="*/ 1207 h 4294"/>
              <a:gd name="connsiteX2" fmla="*/ 2062 w 5884"/>
              <a:gd name="connsiteY2" fmla="*/ 1275 h 4294"/>
              <a:gd name="connsiteX3" fmla="*/ 1949 w 5884"/>
              <a:gd name="connsiteY3" fmla="*/ 1346 h 4294"/>
              <a:gd name="connsiteX4" fmla="*/ 1837 w 5884"/>
              <a:gd name="connsiteY4" fmla="*/ 1417 h 4294"/>
              <a:gd name="connsiteX5" fmla="*/ 1728 w 5884"/>
              <a:gd name="connsiteY5" fmla="*/ 1491 h 4294"/>
              <a:gd name="connsiteX6" fmla="*/ 1622 w 5884"/>
              <a:gd name="connsiteY6" fmla="*/ 1566 h 4294"/>
              <a:gd name="connsiteX7" fmla="*/ 1517 w 5884"/>
              <a:gd name="connsiteY7" fmla="*/ 1642 h 4294"/>
              <a:gd name="connsiteX8" fmla="*/ 1415 w 5884"/>
              <a:gd name="connsiteY8" fmla="*/ 1720 h 4294"/>
              <a:gd name="connsiteX9" fmla="*/ 1315 w 5884"/>
              <a:gd name="connsiteY9" fmla="*/ 1800 h 4294"/>
              <a:gd name="connsiteX10" fmla="*/ 1219 w 5884"/>
              <a:gd name="connsiteY10" fmla="*/ 1880 h 4294"/>
              <a:gd name="connsiteX11" fmla="*/ 1219 w 5884"/>
              <a:gd name="connsiteY11" fmla="*/ 1880 h 4294"/>
              <a:gd name="connsiteX12" fmla="*/ 1110 w 5884"/>
              <a:gd name="connsiteY12" fmla="*/ 1977 h 4294"/>
              <a:gd name="connsiteX13" fmla="*/ 1006 w 5884"/>
              <a:gd name="connsiteY13" fmla="*/ 2073 h 4294"/>
              <a:gd name="connsiteX14" fmla="*/ 905 w 5884"/>
              <a:gd name="connsiteY14" fmla="*/ 2168 h 4294"/>
              <a:gd name="connsiteX15" fmla="*/ 811 w 5884"/>
              <a:gd name="connsiteY15" fmla="*/ 2264 h 4294"/>
              <a:gd name="connsiteX16" fmla="*/ 721 w 5884"/>
              <a:gd name="connsiteY16" fmla="*/ 2361 h 4294"/>
              <a:gd name="connsiteX17" fmla="*/ 635 w 5884"/>
              <a:gd name="connsiteY17" fmla="*/ 2456 h 4294"/>
              <a:gd name="connsiteX18" fmla="*/ 554 w 5884"/>
              <a:gd name="connsiteY18" fmla="*/ 2551 h 4294"/>
              <a:gd name="connsiteX19" fmla="*/ 476 w 5884"/>
              <a:gd name="connsiteY19" fmla="*/ 2646 h 4294"/>
              <a:gd name="connsiteX20" fmla="*/ 404 w 5884"/>
              <a:gd name="connsiteY20" fmla="*/ 2738 h 4294"/>
              <a:gd name="connsiteX21" fmla="*/ 334 w 5884"/>
              <a:gd name="connsiteY21" fmla="*/ 2831 h 4294"/>
              <a:gd name="connsiteX22" fmla="*/ 270 w 5884"/>
              <a:gd name="connsiteY22" fmla="*/ 2922 h 4294"/>
              <a:gd name="connsiteX23" fmla="*/ 208 w 5884"/>
              <a:gd name="connsiteY23" fmla="*/ 3012 h 4294"/>
              <a:gd name="connsiteX24" fmla="*/ 151 w 5884"/>
              <a:gd name="connsiteY24" fmla="*/ 3102 h 4294"/>
              <a:gd name="connsiteX25" fmla="*/ 98 w 5884"/>
              <a:gd name="connsiteY25" fmla="*/ 3189 h 4294"/>
              <a:gd name="connsiteX26" fmla="*/ 47 w 5884"/>
              <a:gd name="connsiteY26" fmla="*/ 3274 h 4294"/>
              <a:gd name="connsiteX27" fmla="*/ 0 w 5884"/>
              <a:gd name="connsiteY27" fmla="*/ 3358 h 4294"/>
              <a:gd name="connsiteX28" fmla="*/ 0 w 5884"/>
              <a:gd name="connsiteY28" fmla="*/ 3358 h 4294"/>
              <a:gd name="connsiteX29" fmla="*/ 45 w 5884"/>
              <a:gd name="connsiteY29" fmla="*/ 3477 h 4294"/>
              <a:gd name="connsiteX30" fmla="*/ 93 w 5884"/>
              <a:gd name="connsiteY30" fmla="*/ 3598 h 4294"/>
              <a:gd name="connsiteX31" fmla="*/ 142 w 5884"/>
              <a:gd name="connsiteY31" fmla="*/ 3718 h 4294"/>
              <a:gd name="connsiteX32" fmla="*/ 193 w 5884"/>
              <a:gd name="connsiteY32" fmla="*/ 3836 h 4294"/>
              <a:gd name="connsiteX33" fmla="*/ 247 w 5884"/>
              <a:gd name="connsiteY33" fmla="*/ 3953 h 4294"/>
              <a:gd name="connsiteX34" fmla="*/ 303 w 5884"/>
              <a:gd name="connsiteY34" fmla="*/ 4070 h 4294"/>
              <a:gd name="connsiteX35" fmla="*/ 359 w 5884"/>
              <a:gd name="connsiteY35" fmla="*/ 4183 h 4294"/>
              <a:gd name="connsiteX36" fmla="*/ 419 w 5884"/>
              <a:gd name="connsiteY36" fmla="*/ 4294 h 4294"/>
              <a:gd name="connsiteX37" fmla="*/ 5156 w 5884"/>
              <a:gd name="connsiteY37" fmla="*/ 4294 h 4294"/>
              <a:gd name="connsiteX38" fmla="*/ 4784 w 5884"/>
              <a:gd name="connsiteY38" fmla="*/ 2958 h 4294"/>
              <a:gd name="connsiteX39" fmla="*/ 4830 w 5884"/>
              <a:gd name="connsiteY39" fmla="*/ 2867 h 4294"/>
              <a:gd name="connsiteX40" fmla="*/ 4875 w 5884"/>
              <a:gd name="connsiteY40" fmla="*/ 2779 h 4294"/>
              <a:gd name="connsiteX41" fmla="*/ 4916 w 5884"/>
              <a:gd name="connsiteY41" fmla="*/ 2692 h 4294"/>
              <a:gd name="connsiteX42" fmla="*/ 4952 w 5884"/>
              <a:gd name="connsiteY42" fmla="*/ 2610 h 4294"/>
              <a:gd name="connsiteX43" fmla="*/ 4986 w 5884"/>
              <a:gd name="connsiteY43" fmla="*/ 2530 h 4294"/>
              <a:gd name="connsiteX44" fmla="*/ 5017 w 5884"/>
              <a:gd name="connsiteY44" fmla="*/ 2456 h 4294"/>
              <a:gd name="connsiteX45" fmla="*/ 5044 w 5884"/>
              <a:gd name="connsiteY45" fmla="*/ 2384 h 4294"/>
              <a:gd name="connsiteX46" fmla="*/ 5070 w 5884"/>
              <a:gd name="connsiteY46" fmla="*/ 2316 h 4294"/>
              <a:gd name="connsiteX47" fmla="*/ 5092 w 5884"/>
              <a:gd name="connsiteY47" fmla="*/ 2254 h 4294"/>
              <a:gd name="connsiteX48" fmla="*/ 5128 w 5884"/>
              <a:gd name="connsiteY48" fmla="*/ 2143 h 4294"/>
              <a:gd name="connsiteX49" fmla="*/ 5155 w 5884"/>
              <a:gd name="connsiteY49" fmla="*/ 2053 h 4294"/>
              <a:gd name="connsiteX50" fmla="*/ 5167 w 5884"/>
              <a:gd name="connsiteY50" fmla="*/ 0 h 4294"/>
              <a:gd name="connsiteX0" fmla="*/ 5167 w 5891"/>
              <a:gd name="connsiteY0" fmla="*/ 0 h 4294"/>
              <a:gd name="connsiteX1" fmla="*/ 2175 w 5891"/>
              <a:gd name="connsiteY1" fmla="*/ 1207 h 4294"/>
              <a:gd name="connsiteX2" fmla="*/ 2062 w 5891"/>
              <a:gd name="connsiteY2" fmla="*/ 1275 h 4294"/>
              <a:gd name="connsiteX3" fmla="*/ 1949 w 5891"/>
              <a:gd name="connsiteY3" fmla="*/ 1346 h 4294"/>
              <a:gd name="connsiteX4" fmla="*/ 1837 w 5891"/>
              <a:gd name="connsiteY4" fmla="*/ 1417 h 4294"/>
              <a:gd name="connsiteX5" fmla="*/ 1728 w 5891"/>
              <a:gd name="connsiteY5" fmla="*/ 1491 h 4294"/>
              <a:gd name="connsiteX6" fmla="*/ 1622 w 5891"/>
              <a:gd name="connsiteY6" fmla="*/ 1566 h 4294"/>
              <a:gd name="connsiteX7" fmla="*/ 1517 w 5891"/>
              <a:gd name="connsiteY7" fmla="*/ 1642 h 4294"/>
              <a:gd name="connsiteX8" fmla="*/ 1415 w 5891"/>
              <a:gd name="connsiteY8" fmla="*/ 1720 h 4294"/>
              <a:gd name="connsiteX9" fmla="*/ 1315 w 5891"/>
              <a:gd name="connsiteY9" fmla="*/ 1800 h 4294"/>
              <a:gd name="connsiteX10" fmla="*/ 1219 w 5891"/>
              <a:gd name="connsiteY10" fmla="*/ 1880 h 4294"/>
              <a:gd name="connsiteX11" fmla="*/ 1219 w 5891"/>
              <a:gd name="connsiteY11" fmla="*/ 1880 h 4294"/>
              <a:gd name="connsiteX12" fmla="*/ 1110 w 5891"/>
              <a:gd name="connsiteY12" fmla="*/ 1977 h 4294"/>
              <a:gd name="connsiteX13" fmla="*/ 1006 w 5891"/>
              <a:gd name="connsiteY13" fmla="*/ 2073 h 4294"/>
              <a:gd name="connsiteX14" fmla="*/ 905 w 5891"/>
              <a:gd name="connsiteY14" fmla="*/ 2168 h 4294"/>
              <a:gd name="connsiteX15" fmla="*/ 811 w 5891"/>
              <a:gd name="connsiteY15" fmla="*/ 2264 h 4294"/>
              <a:gd name="connsiteX16" fmla="*/ 721 w 5891"/>
              <a:gd name="connsiteY16" fmla="*/ 2361 h 4294"/>
              <a:gd name="connsiteX17" fmla="*/ 635 w 5891"/>
              <a:gd name="connsiteY17" fmla="*/ 2456 h 4294"/>
              <a:gd name="connsiteX18" fmla="*/ 554 w 5891"/>
              <a:gd name="connsiteY18" fmla="*/ 2551 h 4294"/>
              <a:gd name="connsiteX19" fmla="*/ 476 w 5891"/>
              <a:gd name="connsiteY19" fmla="*/ 2646 h 4294"/>
              <a:gd name="connsiteX20" fmla="*/ 404 w 5891"/>
              <a:gd name="connsiteY20" fmla="*/ 2738 h 4294"/>
              <a:gd name="connsiteX21" fmla="*/ 334 w 5891"/>
              <a:gd name="connsiteY21" fmla="*/ 2831 h 4294"/>
              <a:gd name="connsiteX22" fmla="*/ 270 w 5891"/>
              <a:gd name="connsiteY22" fmla="*/ 2922 h 4294"/>
              <a:gd name="connsiteX23" fmla="*/ 208 w 5891"/>
              <a:gd name="connsiteY23" fmla="*/ 3012 h 4294"/>
              <a:gd name="connsiteX24" fmla="*/ 151 w 5891"/>
              <a:gd name="connsiteY24" fmla="*/ 3102 h 4294"/>
              <a:gd name="connsiteX25" fmla="*/ 98 w 5891"/>
              <a:gd name="connsiteY25" fmla="*/ 3189 h 4294"/>
              <a:gd name="connsiteX26" fmla="*/ 47 w 5891"/>
              <a:gd name="connsiteY26" fmla="*/ 3274 h 4294"/>
              <a:gd name="connsiteX27" fmla="*/ 0 w 5891"/>
              <a:gd name="connsiteY27" fmla="*/ 3358 h 4294"/>
              <a:gd name="connsiteX28" fmla="*/ 0 w 5891"/>
              <a:gd name="connsiteY28" fmla="*/ 3358 h 4294"/>
              <a:gd name="connsiteX29" fmla="*/ 45 w 5891"/>
              <a:gd name="connsiteY29" fmla="*/ 3477 h 4294"/>
              <a:gd name="connsiteX30" fmla="*/ 93 w 5891"/>
              <a:gd name="connsiteY30" fmla="*/ 3598 h 4294"/>
              <a:gd name="connsiteX31" fmla="*/ 142 w 5891"/>
              <a:gd name="connsiteY31" fmla="*/ 3718 h 4294"/>
              <a:gd name="connsiteX32" fmla="*/ 193 w 5891"/>
              <a:gd name="connsiteY32" fmla="*/ 3836 h 4294"/>
              <a:gd name="connsiteX33" fmla="*/ 247 w 5891"/>
              <a:gd name="connsiteY33" fmla="*/ 3953 h 4294"/>
              <a:gd name="connsiteX34" fmla="*/ 303 w 5891"/>
              <a:gd name="connsiteY34" fmla="*/ 4070 h 4294"/>
              <a:gd name="connsiteX35" fmla="*/ 359 w 5891"/>
              <a:gd name="connsiteY35" fmla="*/ 4183 h 4294"/>
              <a:gd name="connsiteX36" fmla="*/ 419 w 5891"/>
              <a:gd name="connsiteY36" fmla="*/ 4294 h 4294"/>
              <a:gd name="connsiteX37" fmla="*/ 5156 w 5891"/>
              <a:gd name="connsiteY37" fmla="*/ 4294 h 4294"/>
              <a:gd name="connsiteX38" fmla="*/ 4830 w 5891"/>
              <a:gd name="connsiteY38" fmla="*/ 2867 h 4294"/>
              <a:gd name="connsiteX39" fmla="*/ 4875 w 5891"/>
              <a:gd name="connsiteY39" fmla="*/ 2779 h 4294"/>
              <a:gd name="connsiteX40" fmla="*/ 4916 w 5891"/>
              <a:gd name="connsiteY40" fmla="*/ 2692 h 4294"/>
              <a:gd name="connsiteX41" fmla="*/ 4952 w 5891"/>
              <a:gd name="connsiteY41" fmla="*/ 2610 h 4294"/>
              <a:gd name="connsiteX42" fmla="*/ 4986 w 5891"/>
              <a:gd name="connsiteY42" fmla="*/ 2530 h 4294"/>
              <a:gd name="connsiteX43" fmla="*/ 5017 w 5891"/>
              <a:gd name="connsiteY43" fmla="*/ 2456 h 4294"/>
              <a:gd name="connsiteX44" fmla="*/ 5044 w 5891"/>
              <a:gd name="connsiteY44" fmla="*/ 2384 h 4294"/>
              <a:gd name="connsiteX45" fmla="*/ 5070 w 5891"/>
              <a:gd name="connsiteY45" fmla="*/ 2316 h 4294"/>
              <a:gd name="connsiteX46" fmla="*/ 5092 w 5891"/>
              <a:gd name="connsiteY46" fmla="*/ 2254 h 4294"/>
              <a:gd name="connsiteX47" fmla="*/ 5128 w 5891"/>
              <a:gd name="connsiteY47" fmla="*/ 2143 h 4294"/>
              <a:gd name="connsiteX48" fmla="*/ 5155 w 5891"/>
              <a:gd name="connsiteY48" fmla="*/ 2053 h 4294"/>
              <a:gd name="connsiteX49" fmla="*/ 5167 w 5891"/>
              <a:gd name="connsiteY49" fmla="*/ 0 h 4294"/>
              <a:gd name="connsiteX0" fmla="*/ 5167 w 5899"/>
              <a:gd name="connsiteY0" fmla="*/ 0 h 4294"/>
              <a:gd name="connsiteX1" fmla="*/ 2175 w 5899"/>
              <a:gd name="connsiteY1" fmla="*/ 1207 h 4294"/>
              <a:gd name="connsiteX2" fmla="*/ 2062 w 5899"/>
              <a:gd name="connsiteY2" fmla="*/ 1275 h 4294"/>
              <a:gd name="connsiteX3" fmla="*/ 1949 w 5899"/>
              <a:gd name="connsiteY3" fmla="*/ 1346 h 4294"/>
              <a:gd name="connsiteX4" fmla="*/ 1837 w 5899"/>
              <a:gd name="connsiteY4" fmla="*/ 1417 h 4294"/>
              <a:gd name="connsiteX5" fmla="*/ 1728 w 5899"/>
              <a:gd name="connsiteY5" fmla="*/ 1491 h 4294"/>
              <a:gd name="connsiteX6" fmla="*/ 1622 w 5899"/>
              <a:gd name="connsiteY6" fmla="*/ 1566 h 4294"/>
              <a:gd name="connsiteX7" fmla="*/ 1517 w 5899"/>
              <a:gd name="connsiteY7" fmla="*/ 1642 h 4294"/>
              <a:gd name="connsiteX8" fmla="*/ 1415 w 5899"/>
              <a:gd name="connsiteY8" fmla="*/ 1720 h 4294"/>
              <a:gd name="connsiteX9" fmla="*/ 1315 w 5899"/>
              <a:gd name="connsiteY9" fmla="*/ 1800 h 4294"/>
              <a:gd name="connsiteX10" fmla="*/ 1219 w 5899"/>
              <a:gd name="connsiteY10" fmla="*/ 1880 h 4294"/>
              <a:gd name="connsiteX11" fmla="*/ 1219 w 5899"/>
              <a:gd name="connsiteY11" fmla="*/ 1880 h 4294"/>
              <a:gd name="connsiteX12" fmla="*/ 1110 w 5899"/>
              <a:gd name="connsiteY12" fmla="*/ 1977 h 4294"/>
              <a:gd name="connsiteX13" fmla="*/ 1006 w 5899"/>
              <a:gd name="connsiteY13" fmla="*/ 2073 h 4294"/>
              <a:gd name="connsiteX14" fmla="*/ 905 w 5899"/>
              <a:gd name="connsiteY14" fmla="*/ 2168 h 4294"/>
              <a:gd name="connsiteX15" fmla="*/ 811 w 5899"/>
              <a:gd name="connsiteY15" fmla="*/ 2264 h 4294"/>
              <a:gd name="connsiteX16" fmla="*/ 721 w 5899"/>
              <a:gd name="connsiteY16" fmla="*/ 2361 h 4294"/>
              <a:gd name="connsiteX17" fmla="*/ 635 w 5899"/>
              <a:gd name="connsiteY17" fmla="*/ 2456 h 4294"/>
              <a:gd name="connsiteX18" fmla="*/ 554 w 5899"/>
              <a:gd name="connsiteY18" fmla="*/ 2551 h 4294"/>
              <a:gd name="connsiteX19" fmla="*/ 476 w 5899"/>
              <a:gd name="connsiteY19" fmla="*/ 2646 h 4294"/>
              <a:gd name="connsiteX20" fmla="*/ 404 w 5899"/>
              <a:gd name="connsiteY20" fmla="*/ 2738 h 4294"/>
              <a:gd name="connsiteX21" fmla="*/ 334 w 5899"/>
              <a:gd name="connsiteY21" fmla="*/ 2831 h 4294"/>
              <a:gd name="connsiteX22" fmla="*/ 270 w 5899"/>
              <a:gd name="connsiteY22" fmla="*/ 2922 h 4294"/>
              <a:gd name="connsiteX23" fmla="*/ 208 w 5899"/>
              <a:gd name="connsiteY23" fmla="*/ 3012 h 4294"/>
              <a:gd name="connsiteX24" fmla="*/ 151 w 5899"/>
              <a:gd name="connsiteY24" fmla="*/ 3102 h 4294"/>
              <a:gd name="connsiteX25" fmla="*/ 98 w 5899"/>
              <a:gd name="connsiteY25" fmla="*/ 3189 h 4294"/>
              <a:gd name="connsiteX26" fmla="*/ 47 w 5899"/>
              <a:gd name="connsiteY26" fmla="*/ 3274 h 4294"/>
              <a:gd name="connsiteX27" fmla="*/ 0 w 5899"/>
              <a:gd name="connsiteY27" fmla="*/ 3358 h 4294"/>
              <a:gd name="connsiteX28" fmla="*/ 0 w 5899"/>
              <a:gd name="connsiteY28" fmla="*/ 3358 h 4294"/>
              <a:gd name="connsiteX29" fmla="*/ 45 w 5899"/>
              <a:gd name="connsiteY29" fmla="*/ 3477 h 4294"/>
              <a:gd name="connsiteX30" fmla="*/ 93 w 5899"/>
              <a:gd name="connsiteY30" fmla="*/ 3598 h 4294"/>
              <a:gd name="connsiteX31" fmla="*/ 142 w 5899"/>
              <a:gd name="connsiteY31" fmla="*/ 3718 h 4294"/>
              <a:gd name="connsiteX32" fmla="*/ 193 w 5899"/>
              <a:gd name="connsiteY32" fmla="*/ 3836 h 4294"/>
              <a:gd name="connsiteX33" fmla="*/ 247 w 5899"/>
              <a:gd name="connsiteY33" fmla="*/ 3953 h 4294"/>
              <a:gd name="connsiteX34" fmla="*/ 303 w 5899"/>
              <a:gd name="connsiteY34" fmla="*/ 4070 h 4294"/>
              <a:gd name="connsiteX35" fmla="*/ 359 w 5899"/>
              <a:gd name="connsiteY35" fmla="*/ 4183 h 4294"/>
              <a:gd name="connsiteX36" fmla="*/ 419 w 5899"/>
              <a:gd name="connsiteY36" fmla="*/ 4294 h 4294"/>
              <a:gd name="connsiteX37" fmla="*/ 5156 w 5899"/>
              <a:gd name="connsiteY37" fmla="*/ 4294 h 4294"/>
              <a:gd name="connsiteX38" fmla="*/ 4875 w 5899"/>
              <a:gd name="connsiteY38" fmla="*/ 2779 h 4294"/>
              <a:gd name="connsiteX39" fmla="*/ 4916 w 5899"/>
              <a:gd name="connsiteY39" fmla="*/ 2692 h 4294"/>
              <a:gd name="connsiteX40" fmla="*/ 4952 w 5899"/>
              <a:gd name="connsiteY40" fmla="*/ 2610 h 4294"/>
              <a:gd name="connsiteX41" fmla="*/ 4986 w 5899"/>
              <a:gd name="connsiteY41" fmla="*/ 2530 h 4294"/>
              <a:gd name="connsiteX42" fmla="*/ 5017 w 5899"/>
              <a:gd name="connsiteY42" fmla="*/ 2456 h 4294"/>
              <a:gd name="connsiteX43" fmla="*/ 5044 w 5899"/>
              <a:gd name="connsiteY43" fmla="*/ 2384 h 4294"/>
              <a:gd name="connsiteX44" fmla="*/ 5070 w 5899"/>
              <a:gd name="connsiteY44" fmla="*/ 2316 h 4294"/>
              <a:gd name="connsiteX45" fmla="*/ 5092 w 5899"/>
              <a:gd name="connsiteY45" fmla="*/ 2254 h 4294"/>
              <a:gd name="connsiteX46" fmla="*/ 5128 w 5899"/>
              <a:gd name="connsiteY46" fmla="*/ 2143 h 4294"/>
              <a:gd name="connsiteX47" fmla="*/ 5155 w 5899"/>
              <a:gd name="connsiteY47" fmla="*/ 2053 h 4294"/>
              <a:gd name="connsiteX48" fmla="*/ 5167 w 5899"/>
              <a:gd name="connsiteY48" fmla="*/ 0 h 4294"/>
              <a:gd name="connsiteX0" fmla="*/ 5167 w 5905"/>
              <a:gd name="connsiteY0" fmla="*/ 0 h 4294"/>
              <a:gd name="connsiteX1" fmla="*/ 2175 w 5905"/>
              <a:gd name="connsiteY1" fmla="*/ 1207 h 4294"/>
              <a:gd name="connsiteX2" fmla="*/ 2062 w 5905"/>
              <a:gd name="connsiteY2" fmla="*/ 1275 h 4294"/>
              <a:gd name="connsiteX3" fmla="*/ 1949 w 5905"/>
              <a:gd name="connsiteY3" fmla="*/ 1346 h 4294"/>
              <a:gd name="connsiteX4" fmla="*/ 1837 w 5905"/>
              <a:gd name="connsiteY4" fmla="*/ 1417 h 4294"/>
              <a:gd name="connsiteX5" fmla="*/ 1728 w 5905"/>
              <a:gd name="connsiteY5" fmla="*/ 1491 h 4294"/>
              <a:gd name="connsiteX6" fmla="*/ 1622 w 5905"/>
              <a:gd name="connsiteY6" fmla="*/ 1566 h 4294"/>
              <a:gd name="connsiteX7" fmla="*/ 1517 w 5905"/>
              <a:gd name="connsiteY7" fmla="*/ 1642 h 4294"/>
              <a:gd name="connsiteX8" fmla="*/ 1415 w 5905"/>
              <a:gd name="connsiteY8" fmla="*/ 1720 h 4294"/>
              <a:gd name="connsiteX9" fmla="*/ 1315 w 5905"/>
              <a:gd name="connsiteY9" fmla="*/ 1800 h 4294"/>
              <a:gd name="connsiteX10" fmla="*/ 1219 w 5905"/>
              <a:gd name="connsiteY10" fmla="*/ 1880 h 4294"/>
              <a:gd name="connsiteX11" fmla="*/ 1219 w 5905"/>
              <a:gd name="connsiteY11" fmla="*/ 1880 h 4294"/>
              <a:gd name="connsiteX12" fmla="*/ 1110 w 5905"/>
              <a:gd name="connsiteY12" fmla="*/ 1977 h 4294"/>
              <a:gd name="connsiteX13" fmla="*/ 1006 w 5905"/>
              <a:gd name="connsiteY13" fmla="*/ 2073 h 4294"/>
              <a:gd name="connsiteX14" fmla="*/ 905 w 5905"/>
              <a:gd name="connsiteY14" fmla="*/ 2168 h 4294"/>
              <a:gd name="connsiteX15" fmla="*/ 811 w 5905"/>
              <a:gd name="connsiteY15" fmla="*/ 2264 h 4294"/>
              <a:gd name="connsiteX16" fmla="*/ 721 w 5905"/>
              <a:gd name="connsiteY16" fmla="*/ 2361 h 4294"/>
              <a:gd name="connsiteX17" fmla="*/ 635 w 5905"/>
              <a:gd name="connsiteY17" fmla="*/ 2456 h 4294"/>
              <a:gd name="connsiteX18" fmla="*/ 554 w 5905"/>
              <a:gd name="connsiteY18" fmla="*/ 2551 h 4294"/>
              <a:gd name="connsiteX19" fmla="*/ 476 w 5905"/>
              <a:gd name="connsiteY19" fmla="*/ 2646 h 4294"/>
              <a:gd name="connsiteX20" fmla="*/ 404 w 5905"/>
              <a:gd name="connsiteY20" fmla="*/ 2738 h 4294"/>
              <a:gd name="connsiteX21" fmla="*/ 334 w 5905"/>
              <a:gd name="connsiteY21" fmla="*/ 2831 h 4294"/>
              <a:gd name="connsiteX22" fmla="*/ 270 w 5905"/>
              <a:gd name="connsiteY22" fmla="*/ 2922 h 4294"/>
              <a:gd name="connsiteX23" fmla="*/ 208 w 5905"/>
              <a:gd name="connsiteY23" fmla="*/ 3012 h 4294"/>
              <a:gd name="connsiteX24" fmla="*/ 151 w 5905"/>
              <a:gd name="connsiteY24" fmla="*/ 3102 h 4294"/>
              <a:gd name="connsiteX25" fmla="*/ 98 w 5905"/>
              <a:gd name="connsiteY25" fmla="*/ 3189 h 4294"/>
              <a:gd name="connsiteX26" fmla="*/ 47 w 5905"/>
              <a:gd name="connsiteY26" fmla="*/ 3274 h 4294"/>
              <a:gd name="connsiteX27" fmla="*/ 0 w 5905"/>
              <a:gd name="connsiteY27" fmla="*/ 3358 h 4294"/>
              <a:gd name="connsiteX28" fmla="*/ 0 w 5905"/>
              <a:gd name="connsiteY28" fmla="*/ 3358 h 4294"/>
              <a:gd name="connsiteX29" fmla="*/ 45 w 5905"/>
              <a:gd name="connsiteY29" fmla="*/ 3477 h 4294"/>
              <a:gd name="connsiteX30" fmla="*/ 93 w 5905"/>
              <a:gd name="connsiteY30" fmla="*/ 3598 h 4294"/>
              <a:gd name="connsiteX31" fmla="*/ 142 w 5905"/>
              <a:gd name="connsiteY31" fmla="*/ 3718 h 4294"/>
              <a:gd name="connsiteX32" fmla="*/ 193 w 5905"/>
              <a:gd name="connsiteY32" fmla="*/ 3836 h 4294"/>
              <a:gd name="connsiteX33" fmla="*/ 247 w 5905"/>
              <a:gd name="connsiteY33" fmla="*/ 3953 h 4294"/>
              <a:gd name="connsiteX34" fmla="*/ 303 w 5905"/>
              <a:gd name="connsiteY34" fmla="*/ 4070 h 4294"/>
              <a:gd name="connsiteX35" fmla="*/ 359 w 5905"/>
              <a:gd name="connsiteY35" fmla="*/ 4183 h 4294"/>
              <a:gd name="connsiteX36" fmla="*/ 419 w 5905"/>
              <a:gd name="connsiteY36" fmla="*/ 4294 h 4294"/>
              <a:gd name="connsiteX37" fmla="*/ 5156 w 5905"/>
              <a:gd name="connsiteY37" fmla="*/ 4294 h 4294"/>
              <a:gd name="connsiteX38" fmla="*/ 4916 w 5905"/>
              <a:gd name="connsiteY38" fmla="*/ 2692 h 4294"/>
              <a:gd name="connsiteX39" fmla="*/ 4952 w 5905"/>
              <a:gd name="connsiteY39" fmla="*/ 2610 h 4294"/>
              <a:gd name="connsiteX40" fmla="*/ 4986 w 5905"/>
              <a:gd name="connsiteY40" fmla="*/ 2530 h 4294"/>
              <a:gd name="connsiteX41" fmla="*/ 5017 w 5905"/>
              <a:gd name="connsiteY41" fmla="*/ 2456 h 4294"/>
              <a:gd name="connsiteX42" fmla="*/ 5044 w 5905"/>
              <a:gd name="connsiteY42" fmla="*/ 2384 h 4294"/>
              <a:gd name="connsiteX43" fmla="*/ 5070 w 5905"/>
              <a:gd name="connsiteY43" fmla="*/ 2316 h 4294"/>
              <a:gd name="connsiteX44" fmla="*/ 5092 w 5905"/>
              <a:gd name="connsiteY44" fmla="*/ 2254 h 4294"/>
              <a:gd name="connsiteX45" fmla="*/ 5128 w 5905"/>
              <a:gd name="connsiteY45" fmla="*/ 2143 h 4294"/>
              <a:gd name="connsiteX46" fmla="*/ 5155 w 5905"/>
              <a:gd name="connsiteY46" fmla="*/ 2053 h 4294"/>
              <a:gd name="connsiteX47" fmla="*/ 5167 w 5905"/>
              <a:gd name="connsiteY47" fmla="*/ 0 h 4294"/>
              <a:gd name="connsiteX0" fmla="*/ 5167 w 5911"/>
              <a:gd name="connsiteY0" fmla="*/ 0 h 4294"/>
              <a:gd name="connsiteX1" fmla="*/ 2175 w 5911"/>
              <a:gd name="connsiteY1" fmla="*/ 1207 h 4294"/>
              <a:gd name="connsiteX2" fmla="*/ 2062 w 5911"/>
              <a:gd name="connsiteY2" fmla="*/ 1275 h 4294"/>
              <a:gd name="connsiteX3" fmla="*/ 1949 w 5911"/>
              <a:gd name="connsiteY3" fmla="*/ 1346 h 4294"/>
              <a:gd name="connsiteX4" fmla="*/ 1837 w 5911"/>
              <a:gd name="connsiteY4" fmla="*/ 1417 h 4294"/>
              <a:gd name="connsiteX5" fmla="*/ 1728 w 5911"/>
              <a:gd name="connsiteY5" fmla="*/ 1491 h 4294"/>
              <a:gd name="connsiteX6" fmla="*/ 1622 w 5911"/>
              <a:gd name="connsiteY6" fmla="*/ 1566 h 4294"/>
              <a:gd name="connsiteX7" fmla="*/ 1517 w 5911"/>
              <a:gd name="connsiteY7" fmla="*/ 1642 h 4294"/>
              <a:gd name="connsiteX8" fmla="*/ 1415 w 5911"/>
              <a:gd name="connsiteY8" fmla="*/ 1720 h 4294"/>
              <a:gd name="connsiteX9" fmla="*/ 1315 w 5911"/>
              <a:gd name="connsiteY9" fmla="*/ 1800 h 4294"/>
              <a:gd name="connsiteX10" fmla="*/ 1219 w 5911"/>
              <a:gd name="connsiteY10" fmla="*/ 1880 h 4294"/>
              <a:gd name="connsiteX11" fmla="*/ 1219 w 5911"/>
              <a:gd name="connsiteY11" fmla="*/ 1880 h 4294"/>
              <a:gd name="connsiteX12" fmla="*/ 1110 w 5911"/>
              <a:gd name="connsiteY12" fmla="*/ 1977 h 4294"/>
              <a:gd name="connsiteX13" fmla="*/ 1006 w 5911"/>
              <a:gd name="connsiteY13" fmla="*/ 2073 h 4294"/>
              <a:gd name="connsiteX14" fmla="*/ 905 w 5911"/>
              <a:gd name="connsiteY14" fmla="*/ 2168 h 4294"/>
              <a:gd name="connsiteX15" fmla="*/ 811 w 5911"/>
              <a:gd name="connsiteY15" fmla="*/ 2264 h 4294"/>
              <a:gd name="connsiteX16" fmla="*/ 721 w 5911"/>
              <a:gd name="connsiteY16" fmla="*/ 2361 h 4294"/>
              <a:gd name="connsiteX17" fmla="*/ 635 w 5911"/>
              <a:gd name="connsiteY17" fmla="*/ 2456 h 4294"/>
              <a:gd name="connsiteX18" fmla="*/ 554 w 5911"/>
              <a:gd name="connsiteY18" fmla="*/ 2551 h 4294"/>
              <a:gd name="connsiteX19" fmla="*/ 476 w 5911"/>
              <a:gd name="connsiteY19" fmla="*/ 2646 h 4294"/>
              <a:gd name="connsiteX20" fmla="*/ 404 w 5911"/>
              <a:gd name="connsiteY20" fmla="*/ 2738 h 4294"/>
              <a:gd name="connsiteX21" fmla="*/ 334 w 5911"/>
              <a:gd name="connsiteY21" fmla="*/ 2831 h 4294"/>
              <a:gd name="connsiteX22" fmla="*/ 270 w 5911"/>
              <a:gd name="connsiteY22" fmla="*/ 2922 h 4294"/>
              <a:gd name="connsiteX23" fmla="*/ 208 w 5911"/>
              <a:gd name="connsiteY23" fmla="*/ 3012 h 4294"/>
              <a:gd name="connsiteX24" fmla="*/ 151 w 5911"/>
              <a:gd name="connsiteY24" fmla="*/ 3102 h 4294"/>
              <a:gd name="connsiteX25" fmla="*/ 98 w 5911"/>
              <a:gd name="connsiteY25" fmla="*/ 3189 h 4294"/>
              <a:gd name="connsiteX26" fmla="*/ 47 w 5911"/>
              <a:gd name="connsiteY26" fmla="*/ 3274 h 4294"/>
              <a:gd name="connsiteX27" fmla="*/ 0 w 5911"/>
              <a:gd name="connsiteY27" fmla="*/ 3358 h 4294"/>
              <a:gd name="connsiteX28" fmla="*/ 0 w 5911"/>
              <a:gd name="connsiteY28" fmla="*/ 3358 h 4294"/>
              <a:gd name="connsiteX29" fmla="*/ 45 w 5911"/>
              <a:gd name="connsiteY29" fmla="*/ 3477 h 4294"/>
              <a:gd name="connsiteX30" fmla="*/ 93 w 5911"/>
              <a:gd name="connsiteY30" fmla="*/ 3598 h 4294"/>
              <a:gd name="connsiteX31" fmla="*/ 142 w 5911"/>
              <a:gd name="connsiteY31" fmla="*/ 3718 h 4294"/>
              <a:gd name="connsiteX32" fmla="*/ 193 w 5911"/>
              <a:gd name="connsiteY32" fmla="*/ 3836 h 4294"/>
              <a:gd name="connsiteX33" fmla="*/ 247 w 5911"/>
              <a:gd name="connsiteY33" fmla="*/ 3953 h 4294"/>
              <a:gd name="connsiteX34" fmla="*/ 303 w 5911"/>
              <a:gd name="connsiteY34" fmla="*/ 4070 h 4294"/>
              <a:gd name="connsiteX35" fmla="*/ 359 w 5911"/>
              <a:gd name="connsiteY35" fmla="*/ 4183 h 4294"/>
              <a:gd name="connsiteX36" fmla="*/ 419 w 5911"/>
              <a:gd name="connsiteY36" fmla="*/ 4294 h 4294"/>
              <a:gd name="connsiteX37" fmla="*/ 5156 w 5911"/>
              <a:gd name="connsiteY37" fmla="*/ 4294 h 4294"/>
              <a:gd name="connsiteX38" fmla="*/ 4952 w 5911"/>
              <a:gd name="connsiteY38" fmla="*/ 2610 h 4294"/>
              <a:gd name="connsiteX39" fmla="*/ 4986 w 5911"/>
              <a:gd name="connsiteY39" fmla="*/ 2530 h 4294"/>
              <a:gd name="connsiteX40" fmla="*/ 5017 w 5911"/>
              <a:gd name="connsiteY40" fmla="*/ 2456 h 4294"/>
              <a:gd name="connsiteX41" fmla="*/ 5044 w 5911"/>
              <a:gd name="connsiteY41" fmla="*/ 2384 h 4294"/>
              <a:gd name="connsiteX42" fmla="*/ 5070 w 5911"/>
              <a:gd name="connsiteY42" fmla="*/ 2316 h 4294"/>
              <a:gd name="connsiteX43" fmla="*/ 5092 w 5911"/>
              <a:gd name="connsiteY43" fmla="*/ 2254 h 4294"/>
              <a:gd name="connsiteX44" fmla="*/ 5128 w 5911"/>
              <a:gd name="connsiteY44" fmla="*/ 2143 h 4294"/>
              <a:gd name="connsiteX45" fmla="*/ 5155 w 5911"/>
              <a:gd name="connsiteY45" fmla="*/ 2053 h 4294"/>
              <a:gd name="connsiteX46" fmla="*/ 5167 w 5911"/>
              <a:gd name="connsiteY46" fmla="*/ 0 h 4294"/>
              <a:gd name="connsiteX0" fmla="*/ 5167 w 5917"/>
              <a:gd name="connsiteY0" fmla="*/ 0 h 4294"/>
              <a:gd name="connsiteX1" fmla="*/ 2175 w 5917"/>
              <a:gd name="connsiteY1" fmla="*/ 1207 h 4294"/>
              <a:gd name="connsiteX2" fmla="*/ 2062 w 5917"/>
              <a:gd name="connsiteY2" fmla="*/ 1275 h 4294"/>
              <a:gd name="connsiteX3" fmla="*/ 1949 w 5917"/>
              <a:gd name="connsiteY3" fmla="*/ 1346 h 4294"/>
              <a:gd name="connsiteX4" fmla="*/ 1837 w 5917"/>
              <a:gd name="connsiteY4" fmla="*/ 1417 h 4294"/>
              <a:gd name="connsiteX5" fmla="*/ 1728 w 5917"/>
              <a:gd name="connsiteY5" fmla="*/ 1491 h 4294"/>
              <a:gd name="connsiteX6" fmla="*/ 1622 w 5917"/>
              <a:gd name="connsiteY6" fmla="*/ 1566 h 4294"/>
              <a:gd name="connsiteX7" fmla="*/ 1517 w 5917"/>
              <a:gd name="connsiteY7" fmla="*/ 1642 h 4294"/>
              <a:gd name="connsiteX8" fmla="*/ 1415 w 5917"/>
              <a:gd name="connsiteY8" fmla="*/ 1720 h 4294"/>
              <a:gd name="connsiteX9" fmla="*/ 1315 w 5917"/>
              <a:gd name="connsiteY9" fmla="*/ 1800 h 4294"/>
              <a:gd name="connsiteX10" fmla="*/ 1219 w 5917"/>
              <a:gd name="connsiteY10" fmla="*/ 1880 h 4294"/>
              <a:gd name="connsiteX11" fmla="*/ 1219 w 5917"/>
              <a:gd name="connsiteY11" fmla="*/ 1880 h 4294"/>
              <a:gd name="connsiteX12" fmla="*/ 1110 w 5917"/>
              <a:gd name="connsiteY12" fmla="*/ 1977 h 4294"/>
              <a:gd name="connsiteX13" fmla="*/ 1006 w 5917"/>
              <a:gd name="connsiteY13" fmla="*/ 2073 h 4294"/>
              <a:gd name="connsiteX14" fmla="*/ 905 w 5917"/>
              <a:gd name="connsiteY14" fmla="*/ 2168 h 4294"/>
              <a:gd name="connsiteX15" fmla="*/ 811 w 5917"/>
              <a:gd name="connsiteY15" fmla="*/ 2264 h 4294"/>
              <a:gd name="connsiteX16" fmla="*/ 721 w 5917"/>
              <a:gd name="connsiteY16" fmla="*/ 2361 h 4294"/>
              <a:gd name="connsiteX17" fmla="*/ 635 w 5917"/>
              <a:gd name="connsiteY17" fmla="*/ 2456 h 4294"/>
              <a:gd name="connsiteX18" fmla="*/ 554 w 5917"/>
              <a:gd name="connsiteY18" fmla="*/ 2551 h 4294"/>
              <a:gd name="connsiteX19" fmla="*/ 476 w 5917"/>
              <a:gd name="connsiteY19" fmla="*/ 2646 h 4294"/>
              <a:gd name="connsiteX20" fmla="*/ 404 w 5917"/>
              <a:gd name="connsiteY20" fmla="*/ 2738 h 4294"/>
              <a:gd name="connsiteX21" fmla="*/ 334 w 5917"/>
              <a:gd name="connsiteY21" fmla="*/ 2831 h 4294"/>
              <a:gd name="connsiteX22" fmla="*/ 270 w 5917"/>
              <a:gd name="connsiteY22" fmla="*/ 2922 h 4294"/>
              <a:gd name="connsiteX23" fmla="*/ 208 w 5917"/>
              <a:gd name="connsiteY23" fmla="*/ 3012 h 4294"/>
              <a:gd name="connsiteX24" fmla="*/ 151 w 5917"/>
              <a:gd name="connsiteY24" fmla="*/ 3102 h 4294"/>
              <a:gd name="connsiteX25" fmla="*/ 98 w 5917"/>
              <a:gd name="connsiteY25" fmla="*/ 3189 h 4294"/>
              <a:gd name="connsiteX26" fmla="*/ 47 w 5917"/>
              <a:gd name="connsiteY26" fmla="*/ 3274 h 4294"/>
              <a:gd name="connsiteX27" fmla="*/ 0 w 5917"/>
              <a:gd name="connsiteY27" fmla="*/ 3358 h 4294"/>
              <a:gd name="connsiteX28" fmla="*/ 0 w 5917"/>
              <a:gd name="connsiteY28" fmla="*/ 3358 h 4294"/>
              <a:gd name="connsiteX29" fmla="*/ 45 w 5917"/>
              <a:gd name="connsiteY29" fmla="*/ 3477 h 4294"/>
              <a:gd name="connsiteX30" fmla="*/ 93 w 5917"/>
              <a:gd name="connsiteY30" fmla="*/ 3598 h 4294"/>
              <a:gd name="connsiteX31" fmla="*/ 142 w 5917"/>
              <a:gd name="connsiteY31" fmla="*/ 3718 h 4294"/>
              <a:gd name="connsiteX32" fmla="*/ 193 w 5917"/>
              <a:gd name="connsiteY32" fmla="*/ 3836 h 4294"/>
              <a:gd name="connsiteX33" fmla="*/ 247 w 5917"/>
              <a:gd name="connsiteY33" fmla="*/ 3953 h 4294"/>
              <a:gd name="connsiteX34" fmla="*/ 303 w 5917"/>
              <a:gd name="connsiteY34" fmla="*/ 4070 h 4294"/>
              <a:gd name="connsiteX35" fmla="*/ 359 w 5917"/>
              <a:gd name="connsiteY35" fmla="*/ 4183 h 4294"/>
              <a:gd name="connsiteX36" fmla="*/ 419 w 5917"/>
              <a:gd name="connsiteY36" fmla="*/ 4294 h 4294"/>
              <a:gd name="connsiteX37" fmla="*/ 5156 w 5917"/>
              <a:gd name="connsiteY37" fmla="*/ 4294 h 4294"/>
              <a:gd name="connsiteX38" fmla="*/ 4986 w 5917"/>
              <a:gd name="connsiteY38" fmla="*/ 2530 h 4294"/>
              <a:gd name="connsiteX39" fmla="*/ 5017 w 5917"/>
              <a:gd name="connsiteY39" fmla="*/ 2456 h 4294"/>
              <a:gd name="connsiteX40" fmla="*/ 5044 w 5917"/>
              <a:gd name="connsiteY40" fmla="*/ 2384 h 4294"/>
              <a:gd name="connsiteX41" fmla="*/ 5070 w 5917"/>
              <a:gd name="connsiteY41" fmla="*/ 2316 h 4294"/>
              <a:gd name="connsiteX42" fmla="*/ 5092 w 5917"/>
              <a:gd name="connsiteY42" fmla="*/ 2254 h 4294"/>
              <a:gd name="connsiteX43" fmla="*/ 5128 w 5917"/>
              <a:gd name="connsiteY43" fmla="*/ 2143 h 4294"/>
              <a:gd name="connsiteX44" fmla="*/ 5155 w 5917"/>
              <a:gd name="connsiteY44" fmla="*/ 2053 h 4294"/>
              <a:gd name="connsiteX45" fmla="*/ 5167 w 5917"/>
              <a:gd name="connsiteY45" fmla="*/ 0 h 4294"/>
              <a:gd name="connsiteX0" fmla="*/ 5167 w 5922"/>
              <a:gd name="connsiteY0" fmla="*/ 0 h 4294"/>
              <a:gd name="connsiteX1" fmla="*/ 2175 w 5922"/>
              <a:gd name="connsiteY1" fmla="*/ 1207 h 4294"/>
              <a:gd name="connsiteX2" fmla="*/ 2062 w 5922"/>
              <a:gd name="connsiteY2" fmla="*/ 1275 h 4294"/>
              <a:gd name="connsiteX3" fmla="*/ 1949 w 5922"/>
              <a:gd name="connsiteY3" fmla="*/ 1346 h 4294"/>
              <a:gd name="connsiteX4" fmla="*/ 1837 w 5922"/>
              <a:gd name="connsiteY4" fmla="*/ 1417 h 4294"/>
              <a:gd name="connsiteX5" fmla="*/ 1728 w 5922"/>
              <a:gd name="connsiteY5" fmla="*/ 1491 h 4294"/>
              <a:gd name="connsiteX6" fmla="*/ 1622 w 5922"/>
              <a:gd name="connsiteY6" fmla="*/ 1566 h 4294"/>
              <a:gd name="connsiteX7" fmla="*/ 1517 w 5922"/>
              <a:gd name="connsiteY7" fmla="*/ 1642 h 4294"/>
              <a:gd name="connsiteX8" fmla="*/ 1415 w 5922"/>
              <a:gd name="connsiteY8" fmla="*/ 1720 h 4294"/>
              <a:gd name="connsiteX9" fmla="*/ 1315 w 5922"/>
              <a:gd name="connsiteY9" fmla="*/ 1800 h 4294"/>
              <a:gd name="connsiteX10" fmla="*/ 1219 w 5922"/>
              <a:gd name="connsiteY10" fmla="*/ 1880 h 4294"/>
              <a:gd name="connsiteX11" fmla="*/ 1219 w 5922"/>
              <a:gd name="connsiteY11" fmla="*/ 1880 h 4294"/>
              <a:gd name="connsiteX12" fmla="*/ 1110 w 5922"/>
              <a:gd name="connsiteY12" fmla="*/ 1977 h 4294"/>
              <a:gd name="connsiteX13" fmla="*/ 1006 w 5922"/>
              <a:gd name="connsiteY13" fmla="*/ 2073 h 4294"/>
              <a:gd name="connsiteX14" fmla="*/ 905 w 5922"/>
              <a:gd name="connsiteY14" fmla="*/ 2168 h 4294"/>
              <a:gd name="connsiteX15" fmla="*/ 811 w 5922"/>
              <a:gd name="connsiteY15" fmla="*/ 2264 h 4294"/>
              <a:gd name="connsiteX16" fmla="*/ 721 w 5922"/>
              <a:gd name="connsiteY16" fmla="*/ 2361 h 4294"/>
              <a:gd name="connsiteX17" fmla="*/ 635 w 5922"/>
              <a:gd name="connsiteY17" fmla="*/ 2456 h 4294"/>
              <a:gd name="connsiteX18" fmla="*/ 554 w 5922"/>
              <a:gd name="connsiteY18" fmla="*/ 2551 h 4294"/>
              <a:gd name="connsiteX19" fmla="*/ 476 w 5922"/>
              <a:gd name="connsiteY19" fmla="*/ 2646 h 4294"/>
              <a:gd name="connsiteX20" fmla="*/ 404 w 5922"/>
              <a:gd name="connsiteY20" fmla="*/ 2738 h 4294"/>
              <a:gd name="connsiteX21" fmla="*/ 334 w 5922"/>
              <a:gd name="connsiteY21" fmla="*/ 2831 h 4294"/>
              <a:gd name="connsiteX22" fmla="*/ 270 w 5922"/>
              <a:gd name="connsiteY22" fmla="*/ 2922 h 4294"/>
              <a:gd name="connsiteX23" fmla="*/ 208 w 5922"/>
              <a:gd name="connsiteY23" fmla="*/ 3012 h 4294"/>
              <a:gd name="connsiteX24" fmla="*/ 151 w 5922"/>
              <a:gd name="connsiteY24" fmla="*/ 3102 h 4294"/>
              <a:gd name="connsiteX25" fmla="*/ 98 w 5922"/>
              <a:gd name="connsiteY25" fmla="*/ 3189 h 4294"/>
              <a:gd name="connsiteX26" fmla="*/ 47 w 5922"/>
              <a:gd name="connsiteY26" fmla="*/ 3274 h 4294"/>
              <a:gd name="connsiteX27" fmla="*/ 0 w 5922"/>
              <a:gd name="connsiteY27" fmla="*/ 3358 h 4294"/>
              <a:gd name="connsiteX28" fmla="*/ 0 w 5922"/>
              <a:gd name="connsiteY28" fmla="*/ 3358 h 4294"/>
              <a:gd name="connsiteX29" fmla="*/ 45 w 5922"/>
              <a:gd name="connsiteY29" fmla="*/ 3477 h 4294"/>
              <a:gd name="connsiteX30" fmla="*/ 93 w 5922"/>
              <a:gd name="connsiteY30" fmla="*/ 3598 h 4294"/>
              <a:gd name="connsiteX31" fmla="*/ 142 w 5922"/>
              <a:gd name="connsiteY31" fmla="*/ 3718 h 4294"/>
              <a:gd name="connsiteX32" fmla="*/ 193 w 5922"/>
              <a:gd name="connsiteY32" fmla="*/ 3836 h 4294"/>
              <a:gd name="connsiteX33" fmla="*/ 247 w 5922"/>
              <a:gd name="connsiteY33" fmla="*/ 3953 h 4294"/>
              <a:gd name="connsiteX34" fmla="*/ 303 w 5922"/>
              <a:gd name="connsiteY34" fmla="*/ 4070 h 4294"/>
              <a:gd name="connsiteX35" fmla="*/ 359 w 5922"/>
              <a:gd name="connsiteY35" fmla="*/ 4183 h 4294"/>
              <a:gd name="connsiteX36" fmla="*/ 419 w 5922"/>
              <a:gd name="connsiteY36" fmla="*/ 4294 h 4294"/>
              <a:gd name="connsiteX37" fmla="*/ 5156 w 5922"/>
              <a:gd name="connsiteY37" fmla="*/ 4294 h 4294"/>
              <a:gd name="connsiteX38" fmla="*/ 5017 w 5922"/>
              <a:gd name="connsiteY38" fmla="*/ 2456 h 4294"/>
              <a:gd name="connsiteX39" fmla="*/ 5044 w 5922"/>
              <a:gd name="connsiteY39" fmla="*/ 2384 h 4294"/>
              <a:gd name="connsiteX40" fmla="*/ 5070 w 5922"/>
              <a:gd name="connsiteY40" fmla="*/ 2316 h 4294"/>
              <a:gd name="connsiteX41" fmla="*/ 5092 w 5922"/>
              <a:gd name="connsiteY41" fmla="*/ 2254 h 4294"/>
              <a:gd name="connsiteX42" fmla="*/ 5128 w 5922"/>
              <a:gd name="connsiteY42" fmla="*/ 2143 h 4294"/>
              <a:gd name="connsiteX43" fmla="*/ 5155 w 5922"/>
              <a:gd name="connsiteY43" fmla="*/ 2053 h 4294"/>
              <a:gd name="connsiteX44" fmla="*/ 5167 w 5922"/>
              <a:gd name="connsiteY44" fmla="*/ 0 h 4294"/>
              <a:gd name="connsiteX0" fmla="*/ 5167 w 5927"/>
              <a:gd name="connsiteY0" fmla="*/ 0 h 4294"/>
              <a:gd name="connsiteX1" fmla="*/ 2175 w 5927"/>
              <a:gd name="connsiteY1" fmla="*/ 1207 h 4294"/>
              <a:gd name="connsiteX2" fmla="*/ 2062 w 5927"/>
              <a:gd name="connsiteY2" fmla="*/ 1275 h 4294"/>
              <a:gd name="connsiteX3" fmla="*/ 1949 w 5927"/>
              <a:gd name="connsiteY3" fmla="*/ 1346 h 4294"/>
              <a:gd name="connsiteX4" fmla="*/ 1837 w 5927"/>
              <a:gd name="connsiteY4" fmla="*/ 1417 h 4294"/>
              <a:gd name="connsiteX5" fmla="*/ 1728 w 5927"/>
              <a:gd name="connsiteY5" fmla="*/ 1491 h 4294"/>
              <a:gd name="connsiteX6" fmla="*/ 1622 w 5927"/>
              <a:gd name="connsiteY6" fmla="*/ 1566 h 4294"/>
              <a:gd name="connsiteX7" fmla="*/ 1517 w 5927"/>
              <a:gd name="connsiteY7" fmla="*/ 1642 h 4294"/>
              <a:gd name="connsiteX8" fmla="*/ 1415 w 5927"/>
              <a:gd name="connsiteY8" fmla="*/ 1720 h 4294"/>
              <a:gd name="connsiteX9" fmla="*/ 1315 w 5927"/>
              <a:gd name="connsiteY9" fmla="*/ 1800 h 4294"/>
              <a:gd name="connsiteX10" fmla="*/ 1219 w 5927"/>
              <a:gd name="connsiteY10" fmla="*/ 1880 h 4294"/>
              <a:gd name="connsiteX11" fmla="*/ 1219 w 5927"/>
              <a:gd name="connsiteY11" fmla="*/ 1880 h 4294"/>
              <a:gd name="connsiteX12" fmla="*/ 1110 w 5927"/>
              <a:gd name="connsiteY12" fmla="*/ 1977 h 4294"/>
              <a:gd name="connsiteX13" fmla="*/ 1006 w 5927"/>
              <a:gd name="connsiteY13" fmla="*/ 2073 h 4294"/>
              <a:gd name="connsiteX14" fmla="*/ 905 w 5927"/>
              <a:gd name="connsiteY14" fmla="*/ 2168 h 4294"/>
              <a:gd name="connsiteX15" fmla="*/ 811 w 5927"/>
              <a:gd name="connsiteY15" fmla="*/ 2264 h 4294"/>
              <a:gd name="connsiteX16" fmla="*/ 721 w 5927"/>
              <a:gd name="connsiteY16" fmla="*/ 2361 h 4294"/>
              <a:gd name="connsiteX17" fmla="*/ 635 w 5927"/>
              <a:gd name="connsiteY17" fmla="*/ 2456 h 4294"/>
              <a:gd name="connsiteX18" fmla="*/ 554 w 5927"/>
              <a:gd name="connsiteY18" fmla="*/ 2551 h 4294"/>
              <a:gd name="connsiteX19" fmla="*/ 476 w 5927"/>
              <a:gd name="connsiteY19" fmla="*/ 2646 h 4294"/>
              <a:gd name="connsiteX20" fmla="*/ 404 w 5927"/>
              <a:gd name="connsiteY20" fmla="*/ 2738 h 4294"/>
              <a:gd name="connsiteX21" fmla="*/ 334 w 5927"/>
              <a:gd name="connsiteY21" fmla="*/ 2831 h 4294"/>
              <a:gd name="connsiteX22" fmla="*/ 270 w 5927"/>
              <a:gd name="connsiteY22" fmla="*/ 2922 h 4294"/>
              <a:gd name="connsiteX23" fmla="*/ 208 w 5927"/>
              <a:gd name="connsiteY23" fmla="*/ 3012 h 4294"/>
              <a:gd name="connsiteX24" fmla="*/ 151 w 5927"/>
              <a:gd name="connsiteY24" fmla="*/ 3102 h 4294"/>
              <a:gd name="connsiteX25" fmla="*/ 98 w 5927"/>
              <a:gd name="connsiteY25" fmla="*/ 3189 h 4294"/>
              <a:gd name="connsiteX26" fmla="*/ 47 w 5927"/>
              <a:gd name="connsiteY26" fmla="*/ 3274 h 4294"/>
              <a:gd name="connsiteX27" fmla="*/ 0 w 5927"/>
              <a:gd name="connsiteY27" fmla="*/ 3358 h 4294"/>
              <a:gd name="connsiteX28" fmla="*/ 0 w 5927"/>
              <a:gd name="connsiteY28" fmla="*/ 3358 h 4294"/>
              <a:gd name="connsiteX29" fmla="*/ 45 w 5927"/>
              <a:gd name="connsiteY29" fmla="*/ 3477 h 4294"/>
              <a:gd name="connsiteX30" fmla="*/ 93 w 5927"/>
              <a:gd name="connsiteY30" fmla="*/ 3598 h 4294"/>
              <a:gd name="connsiteX31" fmla="*/ 142 w 5927"/>
              <a:gd name="connsiteY31" fmla="*/ 3718 h 4294"/>
              <a:gd name="connsiteX32" fmla="*/ 193 w 5927"/>
              <a:gd name="connsiteY32" fmla="*/ 3836 h 4294"/>
              <a:gd name="connsiteX33" fmla="*/ 247 w 5927"/>
              <a:gd name="connsiteY33" fmla="*/ 3953 h 4294"/>
              <a:gd name="connsiteX34" fmla="*/ 303 w 5927"/>
              <a:gd name="connsiteY34" fmla="*/ 4070 h 4294"/>
              <a:gd name="connsiteX35" fmla="*/ 359 w 5927"/>
              <a:gd name="connsiteY35" fmla="*/ 4183 h 4294"/>
              <a:gd name="connsiteX36" fmla="*/ 419 w 5927"/>
              <a:gd name="connsiteY36" fmla="*/ 4294 h 4294"/>
              <a:gd name="connsiteX37" fmla="*/ 5156 w 5927"/>
              <a:gd name="connsiteY37" fmla="*/ 4294 h 4294"/>
              <a:gd name="connsiteX38" fmla="*/ 5044 w 5927"/>
              <a:gd name="connsiteY38" fmla="*/ 2384 h 4294"/>
              <a:gd name="connsiteX39" fmla="*/ 5070 w 5927"/>
              <a:gd name="connsiteY39" fmla="*/ 2316 h 4294"/>
              <a:gd name="connsiteX40" fmla="*/ 5092 w 5927"/>
              <a:gd name="connsiteY40" fmla="*/ 2254 h 4294"/>
              <a:gd name="connsiteX41" fmla="*/ 5128 w 5927"/>
              <a:gd name="connsiteY41" fmla="*/ 2143 h 4294"/>
              <a:gd name="connsiteX42" fmla="*/ 5155 w 5927"/>
              <a:gd name="connsiteY42" fmla="*/ 2053 h 4294"/>
              <a:gd name="connsiteX43" fmla="*/ 5167 w 5927"/>
              <a:gd name="connsiteY43" fmla="*/ 0 h 4294"/>
              <a:gd name="connsiteX0" fmla="*/ 5167 w 5931"/>
              <a:gd name="connsiteY0" fmla="*/ 0 h 4294"/>
              <a:gd name="connsiteX1" fmla="*/ 2175 w 5931"/>
              <a:gd name="connsiteY1" fmla="*/ 1207 h 4294"/>
              <a:gd name="connsiteX2" fmla="*/ 2062 w 5931"/>
              <a:gd name="connsiteY2" fmla="*/ 1275 h 4294"/>
              <a:gd name="connsiteX3" fmla="*/ 1949 w 5931"/>
              <a:gd name="connsiteY3" fmla="*/ 1346 h 4294"/>
              <a:gd name="connsiteX4" fmla="*/ 1837 w 5931"/>
              <a:gd name="connsiteY4" fmla="*/ 1417 h 4294"/>
              <a:gd name="connsiteX5" fmla="*/ 1728 w 5931"/>
              <a:gd name="connsiteY5" fmla="*/ 1491 h 4294"/>
              <a:gd name="connsiteX6" fmla="*/ 1622 w 5931"/>
              <a:gd name="connsiteY6" fmla="*/ 1566 h 4294"/>
              <a:gd name="connsiteX7" fmla="*/ 1517 w 5931"/>
              <a:gd name="connsiteY7" fmla="*/ 1642 h 4294"/>
              <a:gd name="connsiteX8" fmla="*/ 1415 w 5931"/>
              <a:gd name="connsiteY8" fmla="*/ 1720 h 4294"/>
              <a:gd name="connsiteX9" fmla="*/ 1315 w 5931"/>
              <a:gd name="connsiteY9" fmla="*/ 1800 h 4294"/>
              <a:gd name="connsiteX10" fmla="*/ 1219 w 5931"/>
              <a:gd name="connsiteY10" fmla="*/ 1880 h 4294"/>
              <a:gd name="connsiteX11" fmla="*/ 1219 w 5931"/>
              <a:gd name="connsiteY11" fmla="*/ 1880 h 4294"/>
              <a:gd name="connsiteX12" fmla="*/ 1110 w 5931"/>
              <a:gd name="connsiteY12" fmla="*/ 1977 h 4294"/>
              <a:gd name="connsiteX13" fmla="*/ 1006 w 5931"/>
              <a:gd name="connsiteY13" fmla="*/ 2073 h 4294"/>
              <a:gd name="connsiteX14" fmla="*/ 905 w 5931"/>
              <a:gd name="connsiteY14" fmla="*/ 2168 h 4294"/>
              <a:gd name="connsiteX15" fmla="*/ 811 w 5931"/>
              <a:gd name="connsiteY15" fmla="*/ 2264 h 4294"/>
              <a:gd name="connsiteX16" fmla="*/ 721 w 5931"/>
              <a:gd name="connsiteY16" fmla="*/ 2361 h 4294"/>
              <a:gd name="connsiteX17" fmla="*/ 635 w 5931"/>
              <a:gd name="connsiteY17" fmla="*/ 2456 h 4294"/>
              <a:gd name="connsiteX18" fmla="*/ 554 w 5931"/>
              <a:gd name="connsiteY18" fmla="*/ 2551 h 4294"/>
              <a:gd name="connsiteX19" fmla="*/ 476 w 5931"/>
              <a:gd name="connsiteY19" fmla="*/ 2646 h 4294"/>
              <a:gd name="connsiteX20" fmla="*/ 404 w 5931"/>
              <a:gd name="connsiteY20" fmla="*/ 2738 h 4294"/>
              <a:gd name="connsiteX21" fmla="*/ 334 w 5931"/>
              <a:gd name="connsiteY21" fmla="*/ 2831 h 4294"/>
              <a:gd name="connsiteX22" fmla="*/ 270 w 5931"/>
              <a:gd name="connsiteY22" fmla="*/ 2922 h 4294"/>
              <a:gd name="connsiteX23" fmla="*/ 208 w 5931"/>
              <a:gd name="connsiteY23" fmla="*/ 3012 h 4294"/>
              <a:gd name="connsiteX24" fmla="*/ 151 w 5931"/>
              <a:gd name="connsiteY24" fmla="*/ 3102 h 4294"/>
              <a:gd name="connsiteX25" fmla="*/ 98 w 5931"/>
              <a:gd name="connsiteY25" fmla="*/ 3189 h 4294"/>
              <a:gd name="connsiteX26" fmla="*/ 47 w 5931"/>
              <a:gd name="connsiteY26" fmla="*/ 3274 h 4294"/>
              <a:gd name="connsiteX27" fmla="*/ 0 w 5931"/>
              <a:gd name="connsiteY27" fmla="*/ 3358 h 4294"/>
              <a:gd name="connsiteX28" fmla="*/ 0 w 5931"/>
              <a:gd name="connsiteY28" fmla="*/ 3358 h 4294"/>
              <a:gd name="connsiteX29" fmla="*/ 45 w 5931"/>
              <a:gd name="connsiteY29" fmla="*/ 3477 h 4294"/>
              <a:gd name="connsiteX30" fmla="*/ 93 w 5931"/>
              <a:gd name="connsiteY30" fmla="*/ 3598 h 4294"/>
              <a:gd name="connsiteX31" fmla="*/ 142 w 5931"/>
              <a:gd name="connsiteY31" fmla="*/ 3718 h 4294"/>
              <a:gd name="connsiteX32" fmla="*/ 193 w 5931"/>
              <a:gd name="connsiteY32" fmla="*/ 3836 h 4294"/>
              <a:gd name="connsiteX33" fmla="*/ 247 w 5931"/>
              <a:gd name="connsiteY33" fmla="*/ 3953 h 4294"/>
              <a:gd name="connsiteX34" fmla="*/ 303 w 5931"/>
              <a:gd name="connsiteY34" fmla="*/ 4070 h 4294"/>
              <a:gd name="connsiteX35" fmla="*/ 359 w 5931"/>
              <a:gd name="connsiteY35" fmla="*/ 4183 h 4294"/>
              <a:gd name="connsiteX36" fmla="*/ 419 w 5931"/>
              <a:gd name="connsiteY36" fmla="*/ 4294 h 4294"/>
              <a:gd name="connsiteX37" fmla="*/ 5156 w 5931"/>
              <a:gd name="connsiteY37" fmla="*/ 4294 h 4294"/>
              <a:gd name="connsiteX38" fmla="*/ 5070 w 5931"/>
              <a:gd name="connsiteY38" fmla="*/ 2316 h 4294"/>
              <a:gd name="connsiteX39" fmla="*/ 5092 w 5931"/>
              <a:gd name="connsiteY39" fmla="*/ 2254 h 4294"/>
              <a:gd name="connsiteX40" fmla="*/ 5128 w 5931"/>
              <a:gd name="connsiteY40" fmla="*/ 2143 h 4294"/>
              <a:gd name="connsiteX41" fmla="*/ 5155 w 5931"/>
              <a:gd name="connsiteY41" fmla="*/ 2053 h 4294"/>
              <a:gd name="connsiteX42" fmla="*/ 5167 w 5931"/>
              <a:gd name="connsiteY42" fmla="*/ 0 h 4294"/>
              <a:gd name="connsiteX0" fmla="*/ 5167 w 5935"/>
              <a:gd name="connsiteY0" fmla="*/ 0 h 4294"/>
              <a:gd name="connsiteX1" fmla="*/ 2175 w 5935"/>
              <a:gd name="connsiteY1" fmla="*/ 1207 h 4294"/>
              <a:gd name="connsiteX2" fmla="*/ 2062 w 5935"/>
              <a:gd name="connsiteY2" fmla="*/ 1275 h 4294"/>
              <a:gd name="connsiteX3" fmla="*/ 1949 w 5935"/>
              <a:gd name="connsiteY3" fmla="*/ 1346 h 4294"/>
              <a:gd name="connsiteX4" fmla="*/ 1837 w 5935"/>
              <a:gd name="connsiteY4" fmla="*/ 1417 h 4294"/>
              <a:gd name="connsiteX5" fmla="*/ 1728 w 5935"/>
              <a:gd name="connsiteY5" fmla="*/ 1491 h 4294"/>
              <a:gd name="connsiteX6" fmla="*/ 1622 w 5935"/>
              <a:gd name="connsiteY6" fmla="*/ 1566 h 4294"/>
              <a:gd name="connsiteX7" fmla="*/ 1517 w 5935"/>
              <a:gd name="connsiteY7" fmla="*/ 1642 h 4294"/>
              <a:gd name="connsiteX8" fmla="*/ 1415 w 5935"/>
              <a:gd name="connsiteY8" fmla="*/ 1720 h 4294"/>
              <a:gd name="connsiteX9" fmla="*/ 1315 w 5935"/>
              <a:gd name="connsiteY9" fmla="*/ 1800 h 4294"/>
              <a:gd name="connsiteX10" fmla="*/ 1219 w 5935"/>
              <a:gd name="connsiteY10" fmla="*/ 1880 h 4294"/>
              <a:gd name="connsiteX11" fmla="*/ 1219 w 5935"/>
              <a:gd name="connsiteY11" fmla="*/ 1880 h 4294"/>
              <a:gd name="connsiteX12" fmla="*/ 1110 w 5935"/>
              <a:gd name="connsiteY12" fmla="*/ 1977 h 4294"/>
              <a:gd name="connsiteX13" fmla="*/ 1006 w 5935"/>
              <a:gd name="connsiteY13" fmla="*/ 2073 h 4294"/>
              <a:gd name="connsiteX14" fmla="*/ 905 w 5935"/>
              <a:gd name="connsiteY14" fmla="*/ 2168 h 4294"/>
              <a:gd name="connsiteX15" fmla="*/ 811 w 5935"/>
              <a:gd name="connsiteY15" fmla="*/ 2264 h 4294"/>
              <a:gd name="connsiteX16" fmla="*/ 721 w 5935"/>
              <a:gd name="connsiteY16" fmla="*/ 2361 h 4294"/>
              <a:gd name="connsiteX17" fmla="*/ 635 w 5935"/>
              <a:gd name="connsiteY17" fmla="*/ 2456 h 4294"/>
              <a:gd name="connsiteX18" fmla="*/ 554 w 5935"/>
              <a:gd name="connsiteY18" fmla="*/ 2551 h 4294"/>
              <a:gd name="connsiteX19" fmla="*/ 476 w 5935"/>
              <a:gd name="connsiteY19" fmla="*/ 2646 h 4294"/>
              <a:gd name="connsiteX20" fmla="*/ 404 w 5935"/>
              <a:gd name="connsiteY20" fmla="*/ 2738 h 4294"/>
              <a:gd name="connsiteX21" fmla="*/ 334 w 5935"/>
              <a:gd name="connsiteY21" fmla="*/ 2831 h 4294"/>
              <a:gd name="connsiteX22" fmla="*/ 270 w 5935"/>
              <a:gd name="connsiteY22" fmla="*/ 2922 h 4294"/>
              <a:gd name="connsiteX23" fmla="*/ 208 w 5935"/>
              <a:gd name="connsiteY23" fmla="*/ 3012 h 4294"/>
              <a:gd name="connsiteX24" fmla="*/ 151 w 5935"/>
              <a:gd name="connsiteY24" fmla="*/ 3102 h 4294"/>
              <a:gd name="connsiteX25" fmla="*/ 98 w 5935"/>
              <a:gd name="connsiteY25" fmla="*/ 3189 h 4294"/>
              <a:gd name="connsiteX26" fmla="*/ 47 w 5935"/>
              <a:gd name="connsiteY26" fmla="*/ 3274 h 4294"/>
              <a:gd name="connsiteX27" fmla="*/ 0 w 5935"/>
              <a:gd name="connsiteY27" fmla="*/ 3358 h 4294"/>
              <a:gd name="connsiteX28" fmla="*/ 0 w 5935"/>
              <a:gd name="connsiteY28" fmla="*/ 3358 h 4294"/>
              <a:gd name="connsiteX29" fmla="*/ 45 w 5935"/>
              <a:gd name="connsiteY29" fmla="*/ 3477 h 4294"/>
              <a:gd name="connsiteX30" fmla="*/ 93 w 5935"/>
              <a:gd name="connsiteY30" fmla="*/ 3598 h 4294"/>
              <a:gd name="connsiteX31" fmla="*/ 142 w 5935"/>
              <a:gd name="connsiteY31" fmla="*/ 3718 h 4294"/>
              <a:gd name="connsiteX32" fmla="*/ 193 w 5935"/>
              <a:gd name="connsiteY32" fmla="*/ 3836 h 4294"/>
              <a:gd name="connsiteX33" fmla="*/ 247 w 5935"/>
              <a:gd name="connsiteY33" fmla="*/ 3953 h 4294"/>
              <a:gd name="connsiteX34" fmla="*/ 303 w 5935"/>
              <a:gd name="connsiteY34" fmla="*/ 4070 h 4294"/>
              <a:gd name="connsiteX35" fmla="*/ 359 w 5935"/>
              <a:gd name="connsiteY35" fmla="*/ 4183 h 4294"/>
              <a:gd name="connsiteX36" fmla="*/ 419 w 5935"/>
              <a:gd name="connsiteY36" fmla="*/ 4294 h 4294"/>
              <a:gd name="connsiteX37" fmla="*/ 5156 w 5935"/>
              <a:gd name="connsiteY37" fmla="*/ 4294 h 4294"/>
              <a:gd name="connsiteX38" fmla="*/ 5092 w 5935"/>
              <a:gd name="connsiteY38" fmla="*/ 2254 h 4294"/>
              <a:gd name="connsiteX39" fmla="*/ 5128 w 5935"/>
              <a:gd name="connsiteY39" fmla="*/ 2143 h 4294"/>
              <a:gd name="connsiteX40" fmla="*/ 5155 w 5935"/>
              <a:gd name="connsiteY40" fmla="*/ 2053 h 4294"/>
              <a:gd name="connsiteX41" fmla="*/ 5167 w 5935"/>
              <a:gd name="connsiteY41" fmla="*/ 0 h 4294"/>
              <a:gd name="connsiteX0" fmla="*/ 5167 w 5941"/>
              <a:gd name="connsiteY0" fmla="*/ 0 h 4294"/>
              <a:gd name="connsiteX1" fmla="*/ 2175 w 5941"/>
              <a:gd name="connsiteY1" fmla="*/ 1207 h 4294"/>
              <a:gd name="connsiteX2" fmla="*/ 2062 w 5941"/>
              <a:gd name="connsiteY2" fmla="*/ 1275 h 4294"/>
              <a:gd name="connsiteX3" fmla="*/ 1949 w 5941"/>
              <a:gd name="connsiteY3" fmla="*/ 1346 h 4294"/>
              <a:gd name="connsiteX4" fmla="*/ 1837 w 5941"/>
              <a:gd name="connsiteY4" fmla="*/ 1417 h 4294"/>
              <a:gd name="connsiteX5" fmla="*/ 1728 w 5941"/>
              <a:gd name="connsiteY5" fmla="*/ 1491 h 4294"/>
              <a:gd name="connsiteX6" fmla="*/ 1622 w 5941"/>
              <a:gd name="connsiteY6" fmla="*/ 1566 h 4294"/>
              <a:gd name="connsiteX7" fmla="*/ 1517 w 5941"/>
              <a:gd name="connsiteY7" fmla="*/ 1642 h 4294"/>
              <a:gd name="connsiteX8" fmla="*/ 1415 w 5941"/>
              <a:gd name="connsiteY8" fmla="*/ 1720 h 4294"/>
              <a:gd name="connsiteX9" fmla="*/ 1315 w 5941"/>
              <a:gd name="connsiteY9" fmla="*/ 1800 h 4294"/>
              <a:gd name="connsiteX10" fmla="*/ 1219 w 5941"/>
              <a:gd name="connsiteY10" fmla="*/ 1880 h 4294"/>
              <a:gd name="connsiteX11" fmla="*/ 1219 w 5941"/>
              <a:gd name="connsiteY11" fmla="*/ 1880 h 4294"/>
              <a:gd name="connsiteX12" fmla="*/ 1110 w 5941"/>
              <a:gd name="connsiteY12" fmla="*/ 1977 h 4294"/>
              <a:gd name="connsiteX13" fmla="*/ 1006 w 5941"/>
              <a:gd name="connsiteY13" fmla="*/ 2073 h 4294"/>
              <a:gd name="connsiteX14" fmla="*/ 905 w 5941"/>
              <a:gd name="connsiteY14" fmla="*/ 2168 h 4294"/>
              <a:gd name="connsiteX15" fmla="*/ 811 w 5941"/>
              <a:gd name="connsiteY15" fmla="*/ 2264 h 4294"/>
              <a:gd name="connsiteX16" fmla="*/ 721 w 5941"/>
              <a:gd name="connsiteY16" fmla="*/ 2361 h 4294"/>
              <a:gd name="connsiteX17" fmla="*/ 635 w 5941"/>
              <a:gd name="connsiteY17" fmla="*/ 2456 h 4294"/>
              <a:gd name="connsiteX18" fmla="*/ 554 w 5941"/>
              <a:gd name="connsiteY18" fmla="*/ 2551 h 4294"/>
              <a:gd name="connsiteX19" fmla="*/ 476 w 5941"/>
              <a:gd name="connsiteY19" fmla="*/ 2646 h 4294"/>
              <a:gd name="connsiteX20" fmla="*/ 404 w 5941"/>
              <a:gd name="connsiteY20" fmla="*/ 2738 h 4294"/>
              <a:gd name="connsiteX21" fmla="*/ 334 w 5941"/>
              <a:gd name="connsiteY21" fmla="*/ 2831 h 4294"/>
              <a:gd name="connsiteX22" fmla="*/ 270 w 5941"/>
              <a:gd name="connsiteY22" fmla="*/ 2922 h 4294"/>
              <a:gd name="connsiteX23" fmla="*/ 208 w 5941"/>
              <a:gd name="connsiteY23" fmla="*/ 3012 h 4294"/>
              <a:gd name="connsiteX24" fmla="*/ 151 w 5941"/>
              <a:gd name="connsiteY24" fmla="*/ 3102 h 4294"/>
              <a:gd name="connsiteX25" fmla="*/ 98 w 5941"/>
              <a:gd name="connsiteY25" fmla="*/ 3189 h 4294"/>
              <a:gd name="connsiteX26" fmla="*/ 47 w 5941"/>
              <a:gd name="connsiteY26" fmla="*/ 3274 h 4294"/>
              <a:gd name="connsiteX27" fmla="*/ 0 w 5941"/>
              <a:gd name="connsiteY27" fmla="*/ 3358 h 4294"/>
              <a:gd name="connsiteX28" fmla="*/ 0 w 5941"/>
              <a:gd name="connsiteY28" fmla="*/ 3358 h 4294"/>
              <a:gd name="connsiteX29" fmla="*/ 45 w 5941"/>
              <a:gd name="connsiteY29" fmla="*/ 3477 h 4294"/>
              <a:gd name="connsiteX30" fmla="*/ 93 w 5941"/>
              <a:gd name="connsiteY30" fmla="*/ 3598 h 4294"/>
              <a:gd name="connsiteX31" fmla="*/ 142 w 5941"/>
              <a:gd name="connsiteY31" fmla="*/ 3718 h 4294"/>
              <a:gd name="connsiteX32" fmla="*/ 193 w 5941"/>
              <a:gd name="connsiteY32" fmla="*/ 3836 h 4294"/>
              <a:gd name="connsiteX33" fmla="*/ 247 w 5941"/>
              <a:gd name="connsiteY33" fmla="*/ 3953 h 4294"/>
              <a:gd name="connsiteX34" fmla="*/ 303 w 5941"/>
              <a:gd name="connsiteY34" fmla="*/ 4070 h 4294"/>
              <a:gd name="connsiteX35" fmla="*/ 359 w 5941"/>
              <a:gd name="connsiteY35" fmla="*/ 4183 h 4294"/>
              <a:gd name="connsiteX36" fmla="*/ 419 w 5941"/>
              <a:gd name="connsiteY36" fmla="*/ 4294 h 4294"/>
              <a:gd name="connsiteX37" fmla="*/ 5156 w 5941"/>
              <a:gd name="connsiteY37" fmla="*/ 4294 h 4294"/>
              <a:gd name="connsiteX38" fmla="*/ 5128 w 5941"/>
              <a:gd name="connsiteY38" fmla="*/ 2143 h 4294"/>
              <a:gd name="connsiteX39" fmla="*/ 5155 w 5941"/>
              <a:gd name="connsiteY39" fmla="*/ 2053 h 4294"/>
              <a:gd name="connsiteX40" fmla="*/ 5167 w 5941"/>
              <a:gd name="connsiteY40" fmla="*/ 0 h 4294"/>
              <a:gd name="connsiteX0" fmla="*/ 5167 w 5945"/>
              <a:gd name="connsiteY0" fmla="*/ 0 h 4294"/>
              <a:gd name="connsiteX1" fmla="*/ 2175 w 5945"/>
              <a:gd name="connsiteY1" fmla="*/ 1207 h 4294"/>
              <a:gd name="connsiteX2" fmla="*/ 2062 w 5945"/>
              <a:gd name="connsiteY2" fmla="*/ 1275 h 4294"/>
              <a:gd name="connsiteX3" fmla="*/ 1949 w 5945"/>
              <a:gd name="connsiteY3" fmla="*/ 1346 h 4294"/>
              <a:gd name="connsiteX4" fmla="*/ 1837 w 5945"/>
              <a:gd name="connsiteY4" fmla="*/ 1417 h 4294"/>
              <a:gd name="connsiteX5" fmla="*/ 1728 w 5945"/>
              <a:gd name="connsiteY5" fmla="*/ 1491 h 4294"/>
              <a:gd name="connsiteX6" fmla="*/ 1622 w 5945"/>
              <a:gd name="connsiteY6" fmla="*/ 1566 h 4294"/>
              <a:gd name="connsiteX7" fmla="*/ 1517 w 5945"/>
              <a:gd name="connsiteY7" fmla="*/ 1642 h 4294"/>
              <a:gd name="connsiteX8" fmla="*/ 1415 w 5945"/>
              <a:gd name="connsiteY8" fmla="*/ 1720 h 4294"/>
              <a:gd name="connsiteX9" fmla="*/ 1315 w 5945"/>
              <a:gd name="connsiteY9" fmla="*/ 1800 h 4294"/>
              <a:gd name="connsiteX10" fmla="*/ 1219 w 5945"/>
              <a:gd name="connsiteY10" fmla="*/ 1880 h 4294"/>
              <a:gd name="connsiteX11" fmla="*/ 1219 w 5945"/>
              <a:gd name="connsiteY11" fmla="*/ 1880 h 4294"/>
              <a:gd name="connsiteX12" fmla="*/ 1110 w 5945"/>
              <a:gd name="connsiteY12" fmla="*/ 1977 h 4294"/>
              <a:gd name="connsiteX13" fmla="*/ 1006 w 5945"/>
              <a:gd name="connsiteY13" fmla="*/ 2073 h 4294"/>
              <a:gd name="connsiteX14" fmla="*/ 905 w 5945"/>
              <a:gd name="connsiteY14" fmla="*/ 2168 h 4294"/>
              <a:gd name="connsiteX15" fmla="*/ 811 w 5945"/>
              <a:gd name="connsiteY15" fmla="*/ 2264 h 4294"/>
              <a:gd name="connsiteX16" fmla="*/ 721 w 5945"/>
              <a:gd name="connsiteY16" fmla="*/ 2361 h 4294"/>
              <a:gd name="connsiteX17" fmla="*/ 635 w 5945"/>
              <a:gd name="connsiteY17" fmla="*/ 2456 h 4294"/>
              <a:gd name="connsiteX18" fmla="*/ 554 w 5945"/>
              <a:gd name="connsiteY18" fmla="*/ 2551 h 4294"/>
              <a:gd name="connsiteX19" fmla="*/ 476 w 5945"/>
              <a:gd name="connsiteY19" fmla="*/ 2646 h 4294"/>
              <a:gd name="connsiteX20" fmla="*/ 404 w 5945"/>
              <a:gd name="connsiteY20" fmla="*/ 2738 h 4294"/>
              <a:gd name="connsiteX21" fmla="*/ 334 w 5945"/>
              <a:gd name="connsiteY21" fmla="*/ 2831 h 4294"/>
              <a:gd name="connsiteX22" fmla="*/ 270 w 5945"/>
              <a:gd name="connsiteY22" fmla="*/ 2922 h 4294"/>
              <a:gd name="connsiteX23" fmla="*/ 208 w 5945"/>
              <a:gd name="connsiteY23" fmla="*/ 3012 h 4294"/>
              <a:gd name="connsiteX24" fmla="*/ 151 w 5945"/>
              <a:gd name="connsiteY24" fmla="*/ 3102 h 4294"/>
              <a:gd name="connsiteX25" fmla="*/ 98 w 5945"/>
              <a:gd name="connsiteY25" fmla="*/ 3189 h 4294"/>
              <a:gd name="connsiteX26" fmla="*/ 47 w 5945"/>
              <a:gd name="connsiteY26" fmla="*/ 3274 h 4294"/>
              <a:gd name="connsiteX27" fmla="*/ 0 w 5945"/>
              <a:gd name="connsiteY27" fmla="*/ 3358 h 4294"/>
              <a:gd name="connsiteX28" fmla="*/ 0 w 5945"/>
              <a:gd name="connsiteY28" fmla="*/ 3358 h 4294"/>
              <a:gd name="connsiteX29" fmla="*/ 45 w 5945"/>
              <a:gd name="connsiteY29" fmla="*/ 3477 h 4294"/>
              <a:gd name="connsiteX30" fmla="*/ 93 w 5945"/>
              <a:gd name="connsiteY30" fmla="*/ 3598 h 4294"/>
              <a:gd name="connsiteX31" fmla="*/ 142 w 5945"/>
              <a:gd name="connsiteY31" fmla="*/ 3718 h 4294"/>
              <a:gd name="connsiteX32" fmla="*/ 193 w 5945"/>
              <a:gd name="connsiteY32" fmla="*/ 3836 h 4294"/>
              <a:gd name="connsiteX33" fmla="*/ 247 w 5945"/>
              <a:gd name="connsiteY33" fmla="*/ 3953 h 4294"/>
              <a:gd name="connsiteX34" fmla="*/ 303 w 5945"/>
              <a:gd name="connsiteY34" fmla="*/ 4070 h 4294"/>
              <a:gd name="connsiteX35" fmla="*/ 359 w 5945"/>
              <a:gd name="connsiteY35" fmla="*/ 4183 h 4294"/>
              <a:gd name="connsiteX36" fmla="*/ 419 w 5945"/>
              <a:gd name="connsiteY36" fmla="*/ 4294 h 4294"/>
              <a:gd name="connsiteX37" fmla="*/ 5156 w 5945"/>
              <a:gd name="connsiteY37" fmla="*/ 4294 h 4294"/>
              <a:gd name="connsiteX38" fmla="*/ 5155 w 5945"/>
              <a:gd name="connsiteY38" fmla="*/ 2053 h 4294"/>
              <a:gd name="connsiteX39" fmla="*/ 5167 w 5945"/>
              <a:gd name="connsiteY39" fmla="*/ 0 h 4294"/>
              <a:gd name="connsiteX0" fmla="*/ 5167 w 5947"/>
              <a:gd name="connsiteY0" fmla="*/ 0 h 4294"/>
              <a:gd name="connsiteX1" fmla="*/ 2175 w 5947"/>
              <a:gd name="connsiteY1" fmla="*/ 1207 h 4294"/>
              <a:gd name="connsiteX2" fmla="*/ 2062 w 5947"/>
              <a:gd name="connsiteY2" fmla="*/ 1275 h 4294"/>
              <a:gd name="connsiteX3" fmla="*/ 1949 w 5947"/>
              <a:gd name="connsiteY3" fmla="*/ 1346 h 4294"/>
              <a:gd name="connsiteX4" fmla="*/ 1837 w 5947"/>
              <a:gd name="connsiteY4" fmla="*/ 1417 h 4294"/>
              <a:gd name="connsiteX5" fmla="*/ 1728 w 5947"/>
              <a:gd name="connsiteY5" fmla="*/ 1491 h 4294"/>
              <a:gd name="connsiteX6" fmla="*/ 1622 w 5947"/>
              <a:gd name="connsiteY6" fmla="*/ 1566 h 4294"/>
              <a:gd name="connsiteX7" fmla="*/ 1517 w 5947"/>
              <a:gd name="connsiteY7" fmla="*/ 1642 h 4294"/>
              <a:gd name="connsiteX8" fmla="*/ 1415 w 5947"/>
              <a:gd name="connsiteY8" fmla="*/ 1720 h 4294"/>
              <a:gd name="connsiteX9" fmla="*/ 1315 w 5947"/>
              <a:gd name="connsiteY9" fmla="*/ 1800 h 4294"/>
              <a:gd name="connsiteX10" fmla="*/ 1219 w 5947"/>
              <a:gd name="connsiteY10" fmla="*/ 1880 h 4294"/>
              <a:gd name="connsiteX11" fmla="*/ 1219 w 5947"/>
              <a:gd name="connsiteY11" fmla="*/ 1880 h 4294"/>
              <a:gd name="connsiteX12" fmla="*/ 1110 w 5947"/>
              <a:gd name="connsiteY12" fmla="*/ 1977 h 4294"/>
              <a:gd name="connsiteX13" fmla="*/ 1006 w 5947"/>
              <a:gd name="connsiteY13" fmla="*/ 2073 h 4294"/>
              <a:gd name="connsiteX14" fmla="*/ 905 w 5947"/>
              <a:gd name="connsiteY14" fmla="*/ 2168 h 4294"/>
              <a:gd name="connsiteX15" fmla="*/ 811 w 5947"/>
              <a:gd name="connsiteY15" fmla="*/ 2264 h 4294"/>
              <a:gd name="connsiteX16" fmla="*/ 721 w 5947"/>
              <a:gd name="connsiteY16" fmla="*/ 2361 h 4294"/>
              <a:gd name="connsiteX17" fmla="*/ 635 w 5947"/>
              <a:gd name="connsiteY17" fmla="*/ 2456 h 4294"/>
              <a:gd name="connsiteX18" fmla="*/ 554 w 5947"/>
              <a:gd name="connsiteY18" fmla="*/ 2551 h 4294"/>
              <a:gd name="connsiteX19" fmla="*/ 476 w 5947"/>
              <a:gd name="connsiteY19" fmla="*/ 2646 h 4294"/>
              <a:gd name="connsiteX20" fmla="*/ 404 w 5947"/>
              <a:gd name="connsiteY20" fmla="*/ 2738 h 4294"/>
              <a:gd name="connsiteX21" fmla="*/ 334 w 5947"/>
              <a:gd name="connsiteY21" fmla="*/ 2831 h 4294"/>
              <a:gd name="connsiteX22" fmla="*/ 270 w 5947"/>
              <a:gd name="connsiteY22" fmla="*/ 2922 h 4294"/>
              <a:gd name="connsiteX23" fmla="*/ 208 w 5947"/>
              <a:gd name="connsiteY23" fmla="*/ 3012 h 4294"/>
              <a:gd name="connsiteX24" fmla="*/ 151 w 5947"/>
              <a:gd name="connsiteY24" fmla="*/ 3102 h 4294"/>
              <a:gd name="connsiteX25" fmla="*/ 98 w 5947"/>
              <a:gd name="connsiteY25" fmla="*/ 3189 h 4294"/>
              <a:gd name="connsiteX26" fmla="*/ 47 w 5947"/>
              <a:gd name="connsiteY26" fmla="*/ 3274 h 4294"/>
              <a:gd name="connsiteX27" fmla="*/ 0 w 5947"/>
              <a:gd name="connsiteY27" fmla="*/ 3358 h 4294"/>
              <a:gd name="connsiteX28" fmla="*/ 0 w 5947"/>
              <a:gd name="connsiteY28" fmla="*/ 3358 h 4294"/>
              <a:gd name="connsiteX29" fmla="*/ 45 w 5947"/>
              <a:gd name="connsiteY29" fmla="*/ 3477 h 4294"/>
              <a:gd name="connsiteX30" fmla="*/ 93 w 5947"/>
              <a:gd name="connsiteY30" fmla="*/ 3598 h 4294"/>
              <a:gd name="connsiteX31" fmla="*/ 142 w 5947"/>
              <a:gd name="connsiteY31" fmla="*/ 3718 h 4294"/>
              <a:gd name="connsiteX32" fmla="*/ 193 w 5947"/>
              <a:gd name="connsiteY32" fmla="*/ 3836 h 4294"/>
              <a:gd name="connsiteX33" fmla="*/ 247 w 5947"/>
              <a:gd name="connsiteY33" fmla="*/ 3953 h 4294"/>
              <a:gd name="connsiteX34" fmla="*/ 303 w 5947"/>
              <a:gd name="connsiteY34" fmla="*/ 4070 h 4294"/>
              <a:gd name="connsiteX35" fmla="*/ 359 w 5947"/>
              <a:gd name="connsiteY35" fmla="*/ 4183 h 4294"/>
              <a:gd name="connsiteX36" fmla="*/ 419 w 5947"/>
              <a:gd name="connsiteY36" fmla="*/ 4294 h 4294"/>
              <a:gd name="connsiteX37" fmla="*/ 5156 w 5947"/>
              <a:gd name="connsiteY37" fmla="*/ 4294 h 4294"/>
              <a:gd name="connsiteX38" fmla="*/ 5167 w 5947"/>
              <a:gd name="connsiteY38" fmla="*/ 0 h 4294"/>
              <a:gd name="connsiteX0" fmla="*/ 5167 w 5167"/>
              <a:gd name="connsiteY0" fmla="*/ 0 h 4294"/>
              <a:gd name="connsiteX1" fmla="*/ 2175 w 5167"/>
              <a:gd name="connsiteY1" fmla="*/ 1207 h 4294"/>
              <a:gd name="connsiteX2" fmla="*/ 2062 w 5167"/>
              <a:gd name="connsiteY2" fmla="*/ 1275 h 4294"/>
              <a:gd name="connsiteX3" fmla="*/ 1949 w 5167"/>
              <a:gd name="connsiteY3" fmla="*/ 1346 h 4294"/>
              <a:gd name="connsiteX4" fmla="*/ 1837 w 5167"/>
              <a:gd name="connsiteY4" fmla="*/ 1417 h 4294"/>
              <a:gd name="connsiteX5" fmla="*/ 1728 w 5167"/>
              <a:gd name="connsiteY5" fmla="*/ 1491 h 4294"/>
              <a:gd name="connsiteX6" fmla="*/ 1622 w 5167"/>
              <a:gd name="connsiteY6" fmla="*/ 1566 h 4294"/>
              <a:gd name="connsiteX7" fmla="*/ 1517 w 5167"/>
              <a:gd name="connsiteY7" fmla="*/ 1642 h 4294"/>
              <a:gd name="connsiteX8" fmla="*/ 1415 w 5167"/>
              <a:gd name="connsiteY8" fmla="*/ 1720 h 4294"/>
              <a:gd name="connsiteX9" fmla="*/ 1315 w 5167"/>
              <a:gd name="connsiteY9" fmla="*/ 1800 h 4294"/>
              <a:gd name="connsiteX10" fmla="*/ 1219 w 5167"/>
              <a:gd name="connsiteY10" fmla="*/ 1880 h 4294"/>
              <a:gd name="connsiteX11" fmla="*/ 1219 w 5167"/>
              <a:gd name="connsiteY11" fmla="*/ 1880 h 4294"/>
              <a:gd name="connsiteX12" fmla="*/ 1110 w 5167"/>
              <a:gd name="connsiteY12" fmla="*/ 1977 h 4294"/>
              <a:gd name="connsiteX13" fmla="*/ 1006 w 5167"/>
              <a:gd name="connsiteY13" fmla="*/ 2073 h 4294"/>
              <a:gd name="connsiteX14" fmla="*/ 905 w 5167"/>
              <a:gd name="connsiteY14" fmla="*/ 2168 h 4294"/>
              <a:gd name="connsiteX15" fmla="*/ 811 w 5167"/>
              <a:gd name="connsiteY15" fmla="*/ 2264 h 4294"/>
              <a:gd name="connsiteX16" fmla="*/ 721 w 5167"/>
              <a:gd name="connsiteY16" fmla="*/ 2361 h 4294"/>
              <a:gd name="connsiteX17" fmla="*/ 635 w 5167"/>
              <a:gd name="connsiteY17" fmla="*/ 2456 h 4294"/>
              <a:gd name="connsiteX18" fmla="*/ 554 w 5167"/>
              <a:gd name="connsiteY18" fmla="*/ 2551 h 4294"/>
              <a:gd name="connsiteX19" fmla="*/ 476 w 5167"/>
              <a:gd name="connsiteY19" fmla="*/ 2646 h 4294"/>
              <a:gd name="connsiteX20" fmla="*/ 404 w 5167"/>
              <a:gd name="connsiteY20" fmla="*/ 2738 h 4294"/>
              <a:gd name="connsiteX21" fmla="*/ 334 w 5167"/>
              <a:gd name="connsiteY21" fmla="*/ 2831 h 4294"/>
              <a:gd name="connsiteX22" fmla="*/ 270 w 5167"/>
              <a:gd name="connsiteY22" fmla="*/ 2922 h 4294"/>
              <a:gd name="connsiteX23" fmla="*/ 208 w 5167"/>
              <a:gd name="connsiteY23" fmla="*/ 3012 h 4294"/>
              <a:gd name="connsiteX24" fmla="*/ 151 w 5167"/>
              <a:gd name="connsiteY24" fmla="*/ 3102 h 4294"/>
              <a:gd name="connsiteX25" fmla="*/ 98 w 5167"/>
              <a:gd name="connsiteY25" fmla="*/ 3189 h 4294"/>
              <a:gd name="connsiteX26" fmla="*/ 47 w 5167"/>
              <a:gd name="connsiteY26" fmla="*/ 3274 h 4294"/>
              <a:gd name="connsiteX27" fmla="*/ 0 w 5167"/>
              <a:gd name="connsiteY27" fmla="*/ 3358 h 4294"/>
              <a:gd name="connsiteX28" fmla="*/ 0 w 5167"/>
              <a:gd name="connsiteY28" fmla="*/ 3358 h 4294"/>
              <a:gd name="connsiteX29" fmla="*/ 45 w 5167"/>
              <a:gd name="connsiteY29" fmla="*/ 3477 h 4294"/>
              <a:gd name="connsiteX30" fmla="*/ 93 w 5167"/>
              <a:gd name="connsiteY30" fmla="*/ 3598 h 4294"/>
              <a:gd name="connsiteX31" fmla="*/ 142 w 5167"/>
              <a:gd name="connsiteY31" fmla="*/ 3718 h 4294"/>
              <a:gd name="connsiteX32" fmla="*/ 193 w 5167"/>
              <a:gd name="connsiteY32" fmla="*/ 3836 h 4294"/>
              <a:gd name="connsiteX33" fmla="*/ 247 w 5167"/>
              <a:gd name="connsiteY33" fmla="*/ 3953 h 4294"/>
              <a:gd name="connsiteX34" fmla="*/ 303 w 5167"/>
              <a:gd name="connsiteY34" fmla="*/ 4070 h 4294"/>
              <a:gd name="connsiteX35" fmla="*/ 359 w 5167"/>
              <a:gd name="connsiteY35" fmla="*/ 4183 h 4294"/>
              <a:gd name="connsiteX36" fmla="*/ 419 w 5167"/>
              <a:gd name="connsiteY36" fmla="*/ 4294 h 4294"/>
              <a:gd name="connsiteX37" fmla="*/ 5156 w 5167"/>
              <a:gd name="connsiteY37" fmla="*/ 4294 h 4294"/>
              <a:gd name="connsiteX38" fmla="*/ 5167 w 5167"/>
              <a:gd name="connsiteY38" fmla="*/ 0 h 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167" h="4294">
                <a:moveTo>
                  <a:pt x="5167" y="0"/>
                </a:moveTo>
                <a:cubicBezTo>
                  <a:pt x="4477" y="77"/>
                  <a:pt x="2695" y="888"/>
                  <a:pt x="2175" y="1207"/>
                </a:cubicBezTo>
                <a:lnTo>
                  <a:pt x="2062" y="1275"/>
                </a:lnTo>
                <a:lnTo>
                  <a:pt x="1949" y="1346"/>
                </a:lnTo>
                <a:cubicBezTo>
                  <a:pt x="1912" y="1370"/>
                  <a:pt x="1874" y="1393"/>
                  <a:pt x="1837" y="1417"/>
                </a:cubicBezTo>
                <a:cubicBezTo>
                  <a:pt x="1801" y="1442"/>
                  <a:pt x="1764" y="1466"/>
                  <a:pt x="1728" y="1491"/>
                </a:cubicBezTo>
                <a:lnTo>
                  <a:pt x="1622" y="1566"/>
                </a:lnTo>
                <a:lnTo>
                  <a:pt x="1517" y="1642"/>
                </a:lnTo>
                <a:lnTo>
                  <a:pt x="1415" y="1720"/>
                </a:lnTo>
                <a:cubicBezTo>
                  <a:pt x="1382" y="1747"/>
                  <a:pt x="1348" y="1773"/>
                  <a:pt x="1315" y="1800"/>
                </a:cubicBezTo>
                <a:cubicBezTo>
                  <a:pt x="1283" y="1827"/>
                  <a:pt x="1251" y="1853"/>
                  <a:pt x="1219" y="1880"/>
                </a:cubicBezTo>
                <a:lnTo>
                  <a:pt x="1219" y="1880"/>
                </a:lnTo>
                <a:lnTo>
                  <a:pt x="1110" y="1977"/>
                </a:lnTo>
                <a:lnTo>
                  <a:pt x="1006" y="2073"/>
                </a:lnTo>
                <a:lnTo>
                  <a:pt x="905" y="2168"/>
                </a:lnTo>
                <a:cubicBezTo>
                  <a:pt x="874" y="2200"/>
                  <a:pt x="842" y="2232"/>
                  <a:pt x="811" y="2264"/>
                </a:cubicBezTo>
                <a:cubicBezTo>
                  <a:pt x="781" y="2296"/>
                  <a:pt x="751" y="2329"/>
                  <a:pt x="721" y="2361"/>
                </a:cubicBezTo>
                <a:lnTo>
                  <a:pt x="635" y="2456"/>
                </a:lnTo>
                <a:cubicBezTo>
                  <a:pt x="608" y="2488"/>
                  <a:pt x="581" y="2519"/>
                  <a:pt x="554" y="2551"/>
                </a:cubicBezTo>
                <a:cubicBezTo>
                  <a:pt x="528" y="2583"/>
                  <a:pt x="502" y="2614"/>
                  <a:pt x="476" y="2646"/>
                </a:cubicBezTo>
                <a:cubicBezTo>
                  <a:pt x="452" y="2677"/>
                  <a:pt x="428" y="2707"/>
                  <a:pt x="404" y="2738"/>
                </a:cubicBezTo>
                <a:cubicBezTo>
                  <a:pt x="381" y="2769"/>
                  <a:pt x="357" y="2800"/>
                  <a:pt x="334" y="2831"/>
                </a:cubicBezTo>
                <a:lnTo>
                  <a:pt x="270" y="2922"/>
                </a:lnTo>
                <a:cubicBezTo>
                  <a:pt x="249" y="2952"/>
                  <a:pt x="229" y="2982"/>
                  <a:pt x="208" y="3012"/>
                </a:cubicBezTo>
                <a:lnTo>
                  <a:pt x="151" y="3102"/>
                </a:lnTo>
                <a:cubicBezTo>
                  <a:pt x="133" y="3131"/>
                  <a:pt x="116" y="3160"/>
                  <a:pt x="98" y="3189"/>
                </a:cubicBezTo>
                <a:cubicBezTo>
                  <a:pt x="81" y="3217"/>
                  <a:pt x="64" y="3246"/>
                  <a:pt x="47" y="3274"/>
                </a:cubicBezTo>
                <a:cubicBezTo>
                  <a:pt x="31" y="3302"/>
                  <a:pt x="16" y="3330"/>
                  <a:pt x="0" y="3358"/>
                </a:cubicBezTo>
                <a:lnTo>
                  <a:pt x="0" y="3358"/>
                </a:lnTo>
                <a:cubicBezTo>
                  <a:pt x="15" y="3398"/>
                  <a:pt x="30" y="3437"/>
                  <a:pt x="45" y="3477"/>
                </a:cubicBezTo>
                <a:cubicBezTo>
                  <a:pt x="61" y="3517"/>
                  <a:pt x="77" y="3558"/>
                  <a:pt x="93" y="3598"/>
                </a:cubicBezTo>
                <a:cubicBezTo>
                  <a:pt x="109" y="3638"/>
                  <a:pt x="126" y="3678"/>
                  <a:pt x="142" y="3718"/>
                </a:cubicBezTo>
                <a:cubicBezTo>
                  <a:pt x="159" y="3757"/>
                  <a:pt x="176" y="3797"/>
                  <a:pt x="193" y="3836"/>
                </a:cubicBezTo>
                <a:lnTo>
                  <a:pt x="247" y="3953"/>
                </a:lnTo>
                <a:cubicBezTo>
                  <a:pt x="266" y="3992"/>
                  <a:pt x="284" y="4031"/>
                  <a:pt x="303" y="4070"/>
                </a:cubicBezTo>
                <a:cubicBezTo>
                  <a:pt x="322" y="4108"/>
                  <a:pt x="340" y="4145"/>
                  <a:pt x="359" y="4183"/>
                </a:cubicBezTo>
                <a:lnTo>
                  <a:pt x="419" y="4294"/>
                </a:lnTo>
                <a:lnTo>
                  <a:pt x="5156" y="4294"/>
                </a:lnTo>
                <a:cubicBezTo>
                  <a:pt x="5160" y="2863"/>
                  <a:pt x="5163" y="1431"/>
                  <a:pt x="5167" y="0"/>
                </a:cubicBezTo>
              </a:path>
            </a:pathLst>
          </a:custGeom>
          <a:solidFill>
            <a:schemeClr val="accent1">
              <a:lumMod val="20000"/>
              <a:lumOff val="80000"/>
              <a:alpha val="42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 flipV="1">
            <a:off x="455055" y="0"/>
            <a:ext cx="1684866" cy="1485900"/>
          </a:xfrm>
          <a:custGeom>
            <a:avLst/>
            <a:gdLst/>
            <a:ahLst/>
            <a:cxnLst>
              <a:cxn ang="0">
                <a:pos x="0" y="936"/>
              </a:cxn>
              <a:cxn ang="0">
                <a:pos x="796" y="936"/>
              </a:cxn>
              <a:cxn ang="0">
                <a:pos x="796" y="936"/>
              </a:cxn>
              <a:cxn ang="0">
                <a:pos x="736" y="825"/>
              </a:cxn>
              <a:cxn ang="0">
                <a:pos x="680" y="712"/>
              </a:cxn>
              <a:cxn ang="0">
                <a:pos x="624" y="595"/>
              </a:cxn>
              <a:cxn ang="0">
                <a:pos x="570" y="478"/>
              </a:cxn>
              <a:cxn ang="0">
                <a:pos x="519" y="360"/>
              </a:cxn>
              <a:cxn ang="0">
                <a:pos x="470" y="240"/>
              </a:cxn>
              <a:cxn ang="0">
                <a:pos x="422" y="119"/>
              </a:cxn>
              <a:cxn ang="0">
                <a:pos x="377" y="0"/>
              </a:cxn>
              <a:cxn ang="0">
                <a:pos x="377" y="0"/>
              </a:cxn>
              <a:cxn ang="0">
                <a:pos x="335" y="76"/>
              </a:cxn>
              <a:cxn ang="0">
                <a:pos x="298" y="151"/>
              </a:cxn>
              <a:cxn ang="0">
                <a:pos x="262" y="224"/>
              </a:cxn>
              <a:cxn ang="0">
                <a:pos x="228" y="296"/>
              </a:cxn>
              <a:cxn ang="0">
                <a:pos x="198" y="363"/>
              </a:cxn>
              <a:cxn ang="0">
                <a:pos x="169" y="430"/>
              </a:cxn>
              <a:cxn ang="0">
                <a:pos x="144" y="493"/>
              </a:cxn>
              <a:cxn ang="0">
                <a:pos x="120" y="555"/>
              </a:cxn>
              <a:cxn ang="0">
                <a:pos x="99" y="613"/>
              </a:cxn>
              <a:cxn ang="0">
                <a:pos x="80" y="670"/>
              </a:cxn>
              <a:cxn ang="0">
                <a:pos x="47" y="771"/>
              </a:cxn>
              <a:cxn ang="0">
                <a:pos x="21" y="861"/>
              </a:cxn>
              <a:cxn ang="0">
                <a:pos x="0" y="936"/>
              </a:cxn>
              <a:cxn ang="0">
                <a:pos x="0" y="936"/>
              </a:cxn>
            </a:cxnLst>
            <a:rect l="0" t="0" r="r" b="b"/>
            <a:pathLst>
              <a:path w="796" h="936">
                <a:moveTo>
                  <a:pt x="0" y="936"/>
                </a:moveTo>
                <a:lnTo>
                  <a:pt x="796" y="936"/>
                </a:lnTo>
                <a:lnTo>
                  <a:pt x="796" y="936"/>
                </a:lnTo>
                <a:lnTo>
                  <a:pt x="736" y="825"/>
                </a:lnTo>
                <a:lnTo>
                  <a:pt x="680" y="712"/>
                </a:lnTo>
                <a:lnTo>
                  <a:pt x="624" y="595"/>
                </a:lnTo>
                <a:lnTo>
                  <a:pt x="570" y="478"/>
                </a:lnTo>
                <a:lnTo>
                  <a:pt x="519" y="360"/>
                </a:lnTo>
                <a:lnTo>
                  <a:pt x="470" y="240"/>
                </a:lnTo>
                <a:lnTo>
                  <a:pt x="422" y="119"/>
                </a:lnTo>
                <a:lnTo>
                  <a:pt x="377" y="0"/>
                </a:lnTo>
                <a:lnTo>
                  <a:pt x="377" y="0"/>
                </a:lnTo>
                <a:lnTo>
                  <a:pt x="335" y="76"/>
                </a:lnTo>
                <a:lnTo>
                  <a:pt x="298" y="151"/>
                </a:lnTo>
                <a:lnTo>
                  <a:pt x="262" y="224"/>
                </a:lnTo>
                <a:lnTo>
                  <a:pt x="228" y="296"/>
                </a:lnTo>
                <a:lnTo>
                  <a:pt x="198" y="363"/>
                </a:lnTo>
                <a:lnTo>
                  <a:pt x="169" y="430"/>
                </a:lnTo>
                <a:lnTo>
                  <a:pt x="144" y="493"/>
                </a:lnTo>
                <a:lnTo>
                  <a:pt x="120" y="555"/>
                </a:lnTo>
                <a:lnTo>
                  <a:pt x="99" y="613"/>
                </a:lnTo>
                <a:lnTo>
                  <a:pt x="80" y="670"/>
                </a:lnTo>
                <a:lnTo>
                  <a:pt x="47" y="771"/>
                </a:lnTo>
                <a:lnTo>
                  <a:pt x="21" y="861"/>
                </a:lnTo>
                <a:lnTo>
                  <a:pt x="0" y="936"/>
                </a:lnTo>
                <a:lnTo>
                  <a:pt x="0" y="936"/>
                </a:lnTo>
              </a:path>
            </a:pathLst>
          </a:custGeom>
          <a:solidFill>
            <a:schemeClr val="tx2">
              <a:alpha val="18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 flipV="1">
            <a:off x="397893" y="0"/>
            <a:ext cx="7540181" cy="5357826"/>
          </a:xfrm>
          <a:custGeom>
            <a:avLst/>
            <a:gdLst/>
            <a:ahLst/>
            <a:cxnLst>
              <a:cxn ang="0">
                <a:pos x="1360" y="660"/>
              </a:cxn>
              <a:cxn ang="0">
                <a:pos x="1272" y="735"/>
              </a:cxn>
              <a:cxn ang="0">
                <a:pos x="1180" y="820"/>
              </a:cxn>
              <a:cxn ang="0">
                <a:pos x="1086" y="914"/>
              </a:cxn>
              <a:cxn ang="0">
                <a:pos x="992" y="1017"/>
              </a:cxn>
              <a:cxn ang="0">
                <a:pos x="898" y="1129"/>
              </a:cxn>
              <a:cxn ang="0">
                <a:pos x="803" y="1251"/>
              </a:cxn>
              <a:cxn ang="0">
                <a:pos x="709" y="1383"/>
              </a:cxn>
              <a:cxn ang="0">
                <a:pos x="615" y="1521"/>
              </a:cxn>
              <a:cxn ang="0">
                <a:pos x="525" y="1671"/>
              </a:cxn>
              <a:cxn ang="0">
                <a:pos x="437" y="1831"/>
              </a:cxn>
              <a:cxn ang="0">
                <a:pos x="352" y="1998"/>
              </a:cxn>
              <a:cxn ang="0">
                <a:pos x="272" y="2176"/>
              </a:cxn>
              <a:cxn ang="0">
                <a:pos x="195" y="2362"/>
              </a:cxn>
              <a:cxn ang="0">
                <a:pos x="123" y="2559"/>
              </a:cxn>
              <a:cxn ang="0">
                <a:pos x="58" y="2763"/>
              </a:cxn>
              <a:cxn ang="0">
                <a:pos x="0" y="2977"/>
              </a:cxn>
              <a:cxn ang="0">
                <a:pos x="309" y="2977"/>
              </a:cxn>
              <a:cxn ang="0">
                <a:pos x="354" y="2797"/>
              </a:cxn>
              <a:cxn ang="0">
                <a:pos x="407" y="2609"/>
              </a:cxn>
              <a:cxn ang="0">
                <a:pos x="467" y="2414"/>
              </a:cxn>
              <a:cxn ang="0">
                <a:pos x="536" y="2217"/>
              </a:cxn>
              <a:cxn ang="0">
                <a:pos x="615" y="2018"/>
              </a:cxn>
              <a:cxn ang="0">
                <a:pos x="703" y="1825"/>
              </a:cxn>
              <a:cxn ang="0">
                <a:pos x="803" y="1636"/>
              </a:cxn>
              <a:cxn ang="0">
                <a:pos x="909" y="1456"/>
              </a:cxn>
              <a:cxn ang="0">
                <a:pos x="953" y="1388"/>
              </a:cxn>
              <a:cxn ang="0">
                <a:pos x="1043" y="1259"/>
              </a:cxn>
              <a:cxn ang="0">
                <a:pos x="1135" y="1133"/>
              </a:cxn>
              <a:cxn ang="0">
                <a:pos x="1228" y="1013"/>
              </a:cxn>
              <a:cxn ang="0">
                <a:pos x="1326" y="897"/>
              </a:cxn>
              <a:cxn ang="0">
                <a:pos x="1422" y="788"/>
              </a:cxn>
              <a:cxn ang="0">
                <a:pos x="1521" y="683"/>
              </a:cxn>
              <a:cxn ang="0">
                <a:pos x="1620" y="583"/>
              </a:cxn>
              <a:cxn ang="0">
                <a:pos x="1720" y="490"/>
              </a:cxn>
              <a:cxn ang="0">
                <a:pos x="1821" y="403"/>
              </a:cxn>
              <a:cxn ang="0">
                <a:pos x="1921" y="323"/>
              </a:cxn>
              <a:cxn ang="0">
                <a:pos x="2020" y="248"/>
              </a:cxn>
              <a:cxn ang="0">
                <a:pos x="2119" y="180"/>
              </a:cxn>
              <a:cxn ang="0">
                <a:pos x="2217" y="120"/>
              </a:cxn>
              <a:cxn ang="0">
                <a:pos x="2313" y="66"/>
              </a:cxn>
              <a:cxn ang="0">
                <a:pos x="2408" y="21"/>
              </a:cxn>
              <a:cxn ang="0">
                <a:pos x="2455" y="0"/>
              </a:cxn>
              <a:cxn ang="0">
                <a:pos x="2374" y="30"/>
              </a:cxn>
              <a:cxn ang="0">
                <a:pos x="2277" y="73"/>
              </a:cxn>
              <a:cxn ang="0">
                <a:pos x="2146" y="135"/>
              </a:cxn>
              <a:cxn ang="0">
                <a:pos x="1986" y="223"/>
              </a:cxn>
              <a:cxn ang="0">
                <a:pos x="1800" y="340"/>
              </a:cxn>
              <a:cxn ang="0">
                <a:pos x="1590" y="484"/>
              </a:cxn>
              <a:cxn ang="0">
                <a:pos x="1360" y="660"/>
              </a:cxn>
            </a:cxnLst>
            <a:rect l="0" t="0" r="r" b="b"/>
            <a:pathLst>
              <a:path w="2455" h="2977">
                <a:moveTo>
                  <a:pt x="1360" y="660"/>
                </a:moveTo>
                <a:lnTo>
                  <a:pt x="1360" y="660"/>
                </a:lnTo>
                <a:lnTo>
                  <a:pt x="1317" y="696"/>
                </a:lnTo>
                <a:lnTo>
                  <a:pt x="1272" y="735"/>
                </a:lnTo>
                <a:lnTo>
                  <a:pt x="1226" y="777"/>
                </a:lnTo>
                <a:lnTo>
                  <a:pt x="1180" y="820"/>
                </a:lnTo>
                <a:lnTo>
                  <a:pt x="1133" y="867"/>
                </a:lnTo>
                <a:lnTo>
                  <a:pt x="1086" y="914"/>
                </a:lnTo>
                <a:lnTo>
                  <a:pt x="1039" y="964"/>
                </a:lnTo>
                <a:lnTo>
                  <a:pt x="992" y="1017"/>
                </a:lnTo>
                <a:lnTo>
                  <a:pt x="945" y="1073"/>
                </a:lnTo>
                <a:lnTo>
                  <a:pt x="898" y="1129"/>
                </a:lnTo>
                <a:lnTo>
                  <a:pt x="849" y="1189"/>
                </a:lnTo>
                <a:lnTo>
                  <a:pt x="803" y="1251"/>
                </a:lnTo>
                <a:lnTo>
                  <a:pt x="756" y="1315"/>
                </a:lnTo>
                <a:lnTo>
                  <a:pt x="709" y="1383"/>
                </a:lnTo>
                <a:lnTo>
                  <a:pt x="662" y="1452"/>
                </a:lnTo>
                <a:lnTo>
                  <a:pt x="615" y="1521"/>
                </a:lnTo>
                <a:lnTo>
                  <a:pt x="570" y="1596"/>
                </a:lnTo>
                <a:lnTo>
                  <a:pt x="525" y="1671"/>
                </a:lnTo>
                <a:lnTo>
                  <a:pt x="480" y="1750"/>
                </a:lnTo>
                <a:lnTo>
                  <a:pt x="437" y="1831"/>
                </a:lnTo>
                <a:lnTo>
                  <a:pt x="394" y="1913"/>
                </a:lnTo>
                <a:lnTo>
                  <a:pt x="352" y="1998"/>
                </a:lnTo>
                <a:lnTo>
                  <a:pt x="311" y="2086"/>
                </a:lnTo>
                <a:lnTo>
                  <a:pt x="272" y="2176"/>
                </a:lnTo>
                <a:lnTo>
                  <a:pt x="232" y="2268"/>
                </a:lnTo>
                <a:lnTo>
                  <a:pt x="195" y="2362"/>
                </a:lnTo>
                <a:lnTo>
                  <a:pt x="159" y="2459"/>
                </a:lnTo>
                <a:lnTo>
                  <a:pt x="123" y="2559"/>
                </a:lnTo>
                <a:lnTo>
                  <a:pt x="90" y="2660"/>
                </a:lnTo>
                <a:lnTo>
                  <a:pt x="58" y="2763"/>
                </a:lnTo>
                <a:lnTo>
                  <a:pt x="28" y="2870"/>
                </a:lnTo>
                <a:lnTo>
                  <a:pt x="0" y="2977"/>
                </a:lnTo>
                <a:lnTo>
                  <a:pt x="309" y="2977"/>
                </a:lnTo>
                <a:lnTo>
                  <a:pt x="309" y="2977"/>
                </a:lnTo>
                <a:lnTo>
                  <a:pt x="330" y="2889"/>
                </a:lnTo>
                <a:lnTo>
                  <a:pt x="354" y="2797"/>
                </a:lnTo>
                <a:lnTo>
                  <a:pt x="379" y="2705"/>
                </a:lnTo>
                <a:lnTo>
                  <a:pt x="407" y="2609"/>
                </a:lnTo>
                <a:lnTo>
                  <a:pt x="435" y="2512"/>
                </a:lnTo>
                <a:lnTo>
                  <a:pt x="467" y="2414"/>
                </a:lnTo>
                <a:lnTo>
                  <a:pt x="501" y="2315"/>
                </a:lnTo>
                <a:lnTo>
                  <a:pt x="536" y="2217"/>
                </a:lnTo>
                <a:lnTo>
                  <a:pt x="576" y="2118"/>
                </a:lnTo>
                <a:lnTo>
                  <a:pt x="615" y="2018"/>
                </a:lnTo>
                <a:lnTo>
                  <a:pt x="658" y="1921"/>
                </a:lnTo>
                <a:lnTo>
                  <a:pt x="703" y="1825"/>
                </a:lnTo>
                <a:lnTo>
                  <a:pt x="752" y="1730"/>
                </a:lnTo>
                <a:lnTo>
                  <a:pt x="803" y="1636"/>
                </a:lnTo>
                <a:lnTo>
                  <a:pt x="855" y="1544"/>
                </a:lnTo>
                <a:lnTo>
                  <a:pt x="909" y="1456"/>
                </a:lnTo>
                <a:lnTo>
                  <a:pt x="909" y="1456"/>
                </a:lnTo>
                <a:lnTo>
                  <a:pt x="953" y="1388"/>
                </a:lnTo>
                <a:lnTo>
                  <a:pt x="998" y="1323"/>
                </a:lnTo>
                <a:lnTo>
                  <a:pt x="1043" y="1259"/>
                </a:lnTo>
                <a:lnTo>
                  <a:pt x="1090" y="1195"/>
                </a:lnTo>
                <a:lnTo>
                  <a:pt x="1135" y="1133"/>
                </a:lnTo>
                <a:lnTo>
                  <a:pt x="1181" y="1073"/>
                </a:lnTo>
                <a:lnTo>
                  <a:pt x="1228" y="1013"/>
                </a:lnTo>
                <a:lnTo>
                  <a:pt x="1277" y="955"/>
                </a:lnTo>
                <a:lnTo>
                  <a:pt x="1326" y="897"/>
                </a:lnTo>
                <a:lnTo>
                  <a:pt x="1373" y="842"/>
                </a:lnTo>
                <a:lnTo>
                  <a:pt x="1422" y="788"/>
                </a:lnTo>
                <a:lnTo>
                  <a:pt x="1472" y="734"/>
                </a:lnTo>
                <a:lnTo>
                  <a:pt x="1521" y="683"/>
                </a:lnTo>
                <a:lnTo>
                  <a:pt x="1570" y="632"/>
                </a:lnTo>
                <a:lnTo>
                  <a:pt x="1620" y="583"/>
                </a:lnTo>
                <a:lnTo>
                  <a:pt x="1671" y="537"/>
                </a:lnTo>
                <a:lnTo>
                  <a:pt x="1720" y="490"/>
                </a:lnTo>
                <a:lnTo>
                  <a:pt x="1770" y="445"/>
                </a:lnTo>
                <a:lnTo>
                  <a:pt x="1821" y="403"/>
                </a:lnTo>
                <a:lnTo>
                  <a:pt x="1870" y="362"/>
                </a:lnTo>
                <a:lnTo>
                  <a:pt x="1921" y="323"/>
                </a:lnTo>
                <a:lnTo>
                  <a:pt x="1971" y="283"/>
                </a:lnTo>
                <a:lnTo>
                  <a:pt x="2020" y="248"/>
                </a:lnTo>
                <a:lnTo>
                  <a:pt x="2069" y="214"/>
                </a:lnTo>
                <a:lnTo>
                  <a:pt x="2119" y="180"/>
                </a:lnTo>
                <a:lnTo>
                  <a:pt x="2168" y="148"/>
                </a:lnTo>
                <a:lnTo>
                  <a:pt x="2217" y="120"/>
                </a:lnTo>
                <a:lnTo>
                  <a:pt x="2266" y="92"/>
                </a:lnTo>
                <a:lnTo>
                  <a:pt x="2313" y="66"/>
                </a:lnTo>
                <a:lnTo>
                  <a:pt x="2361" y="43"/>
                </a:lnTo>
                <a:lnTo>
                  <a:pt x="2408" y="21"/>
                </a:lnTo>
                <a:lnTo>
                  <a:pt x="2455" y="0"/>
                </a:lnTo>
                <a:lnTo>
                  <a:pt x="2455" y="0"/>
                </a:lnTo>
                <a:lnTo>
                  <a:pt x="2435" y="8"/>
                </a:lnTo>
                <a:lnTo>
                  <a:pt x="2374" y="30"/>
                </a:lnTo>
                <a:lnTo>
                  <a:pt x="2329" y="49"/>
                </a:lnTo>
                <a:lnTo>
                  <a:pt x="2277" y="73"/>
                </a:lnTo>
                <a:lnTo>
                  <a:pt x="2215" y="101"/>
                </a:lnTo>
                <a:lnTo>
                  <a:pt x="2146" y="135"/>
                </a:lnTo>
                <a:lnTo>
                  <a:pt x="2071" y="176"/>
                </a:lnTo>
                <a:lnTo>
                  <a:pt x="1986" y="223"/>
                </a:lnTo>
                <a:lnTo>
                  <a:pt x="1896" y="278"/>
                </a:lnTo>
                <a:lnTo>
                  <a:pt x="1800" y="340"/>
                </a:lnTo>
                <a:lnTo>
                  <a:pt x="1697" y="407"/>
                </a:lnTo>
                <a:lnTo>
                  <a:pt x="1590" y="484"/>
                </a:lnTo>
                <a:lnTo>
                  <a:pt x="1478" y="568"/>
                </a:lnTo>
                <a:lnTo>
                  <a:pt x="1360" y="660"/>
                </a:lnTo>
                <a:lnTo>
                  <a:pt x="1360" y="660"/>
                </a:lnTo>
              </a:path>
            </a:pathLst>
          </a:custGeom>
          <a:gradFill flip="none" rotWithShape="1">
            <a:gsLst>
              <a:gs pos="0">
                <a:schemeClr val="tx2">
                  <a:lumMod val="40000"/>
                  <a:lumOff val="60000"/>
                  <a:alpha val="19000"/>
                </a:schemeClr>
              </a:gs>
              <a:gs pos="64000">
                <a:schemeClr val="accent2">
                  <a:lumMod val="75000"/>
                  <a:alpha val="0"/>
                </a:schemeClr>
              </a:gs>
            </a:gsLst>
            <a:lin ang="16200000" scaled="1"/>
            <a:tileRect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10039282" y="5072074"/>
            <a:ext cx="2152717" cy="1785926"/>
          </a:xfrm>
          <a:custGeom>
            <a:avLst/>
            <a:gdLst/>
            <a:ahLst/>
            <a:cxnLst>
              <a:cxn ang="0">
                <a:pos x="0" y="2241"/>
              </a:cxn>
              <a:cxn ang="0">
                <a:pos x="1394" y="2241"/>
              </a:cxn>
              <a:cxn ang="0">
                <a:pos x="1394" y="0"/>
              </a:cxn>
              <a:cxn ang="0">
                <a:pos x="1394" y="0"/>
              </a:cxn>
              <a:cxn ang="0">
                <a:pos x="1367" y="90"/>
              </a:cxn>
              <a:cxn ang="0">
                <a:pos x="1331" y="201"/>
              </a:cxn>
              <a:cxn ang="0">
                <a:pos x="1309" y="263"/>
              </a:cxn>
              <a:cxn ang="0">
                <a:pos x="1283" y="331"/>
              </a:cxn>
              <a:cxn ang="0">
                <a:pos x="1256" y="403"/>
              </a:cxn>
              <a:cxn ang="0">
                <a:pos x="1225" y="477"/>
              </a:cxn>
              <a:cxn ang="0">
                <a:pos x="1191" y="557"/>
              </a:cxn>
              <a:cxn ang="0">
                <a:pos x="1155" y="639"/>
              </a:cxn>
              <a:cxn ang="0">
                <a:pos x="1114" y="726"/>
              </a:cxn>
              <a:cxn ang="0">
                <a:pos x="1069" y="814"/>
              </a:cxn>
              <a:cxn ang="0">
                <a:pos x="1023" y="905"/>
              </a:cxn>
              <a:cxn ang="0">
                <a:pos x="972" y="998"/>
              </a:cxn>
              <a:cxn ang="0">
                <a:pos x="918" y="1094"/>
              </a:cxn>
              <a:cxn ang="0">
                <a:pos x="860" y="1191"/>
              </a:cxn>
              <a:cxn ang="0">
                <a:pos x="860" y="1191"/>
              </a:cxn>
              <a:cxn ang="0">
                <a:pos x="820" y="1255"/>
              </a:cxn>
              <a:cxn ang="0">
                <a:pos x="778" y="1320"/>
              </a:cxn>
              <a:cxn ang="0">
                <a:pos x="736" y="1382"/>
              </a:cxn>
              <a:cxn ang="0">
                <a:pos x="691" y="1447"/>
              </a:cxn>
              <a:cxn ang="0">
                <a:pos x="646" y="1510"/>
              </a:cxn>
              <a:cxn ang="0">
                <a:pos x="598" y="1574"/>
              </a:cxn>
              <a:cxn ang="0">
                <a:pos x="549" y="1638"/>
              </a:cxn>
              <a:cxn ang="0">
                <a:pos x="496" y="1702"/>
              </a:cxn>
              <a:cxn ang="0">
                <a:pos x="444" y="1767"/>
              </a:cxn>
              <a:cxn ang="0">
                <a:pos x="387" y="1833"/>
              </a:cxn>
              <a:cxn ang="0">
                <a:pos x="329" y="1898"/>
              </a:cxn>
              <a:cxn ang="0">
                <a:pos x="269" y="1966"/>
              </a:cxn>
              <a:cxn ang="0">
                <a:pos x="206" y="2033"/>
              </a:cxn>
              <a:cxn ang="0">
                <a:pos x="140" y="2102"/>
              </a:cxn>
              <a:cxn ang="0">
                <a:pos x="72" y="2171"/>
              </a:cxn>
              <a:cxn ang="0">
                <a:pos x="0" y="2241"/>
              </a:cxn>
              <a:cxn ang="0">
                <a:pos x="0" y="2241"/>
              </a:cxn>
            </a:cxnLst>
            <a:rect l="0" t="0" r="r" b="b"/>
            <a:pathLst>
              <a:path w="1394" h="2241">
                <a:moveTo>
                  <a:pt x="0" y="2241"/>
                </a:moveTo>
                <a:lnTo>
                  <a:pt x="1394" y="2241"/>
                </a:lnTo>
                <a:lnTo>
                  <a:pt x="1394" y="0"/>
                </a:lnTo>
                <a:lnTo>
                  <a:pt x="1394" y="0"/>
                </a:lnTo>
                <a:lnTo>
                  <a:pt x="1367" y="90"/>
                </a:lnTo>
                <a:lnTo>
                  <a:pt x="1331" y="201"/>
                </a:lnTo>
                <a:lnTo>
                  <a:pt x="1309" y="263"/>
                </a:lnTo>
                <a:lnTo>
                  <a:pt x="1283" y="331"/>
                </a:lnTo>
                <a:lnTo>
                  <a:pt x="1256" y="403"/>
                </a:lnTo>
                <a:lnTo>
                  <a:pt x="1225" y="477"/>
                </a:lnTo>
                <a:lnTo>
                  <a:pt x="1191" y="557"/>
                </a:lnTo>
                <a:lnTo>
                  <a:pt x="1155" y="639"/>
                </a:lnTo>
                <a:lnTo>
                  <a:pt x="1114" y="726"/>
                </a:lnTo>
                <a:lnTo>
                  <a:pt x="1069" y="814"/>
                </a:lnTo>
                <a:lnTo>
                  <a:pt x="1023" y="905"/>
                </a:lnTo>
                <a:lnTo>
                  <a:pt x="972" y="998"/>
                </a:lnTo>
                <a:lnTo>
                  <a:pt x="918" y="1094"/>
                </a:lnTo>
                <a:lnTo>
                  <a:pt x="860" y="1191"/>
                </a:lnTo>
                <a:lnTo>
                  <a:pt x="860" y="1191"/>
                </a:lnTo>
                <a:lnTo>
                  <a:pt x="820" y="1255"/>
                </a:lnTo>
                <a:lnTo>
                  <a:pt x="778" y="1320"/>
                </a:lnTo>
                <a:lnTo>
                  <a:pt x="736" y="1382"/>
                </a:lnTo>
                <a:lnTo>
                  <a:pt x="691" y="1447"/>
                </a:lnTo>
                <a:lnTo>
                  <a:pt x="646" y="1510"/>
                </a:lnTo>
                <a:lnTo>
                  <a:pt x="598" y="1574"/>
                </a:lnTo>
                <a:lnTo>
                  <a:pt x="549" y="1638"/>
                </a:lnTo>
                <a:lnTo>
                  <a:pt x="496" y="1702"/>
                </a:lnTo>
                <a:lnTo>
                  <a:pt x="444" y="1767"/>
                </a:lnTo>
                <a:lnTo>
                  <a:pt x="387" y="1833"/>
                </a:lnTo>
                <a:lnTo>
                  <a:pt x="329" y="1898"/>
                </a:lnTo>
                <a:lnTo>
                  <a:pt x="269" y="1966"/>
                </a:lnTo>
                <a:lnTo>
                  <a:pt x="206" y="2033"/>
                </a:lnTo>
                <a:lnTo>
                  <a:pt x="140" y="2102"/>
                </a:lnTo>
                <a:lnTo>
                  <a:pt x="72" y="2171"/>
                </a:lnTo>
                <a:lnTo>
                  <a:pt x="0" y="2241"/>
                </a:lnTo>
                <a:lnTo>
                  <a:pt x="0" y="2241"/>
                </a:lnTo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17000"/>
                </a:schemeClr>
              </a:gs>
            </a:gsLst>
            <a:lin ang="10800000" scaled="1"/>
          </a:gra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12" name="그림 11" descr="132"/>
          <p:cNvPicPr>
            <a:picLocks noChangeAspect="1" noChangeArrowheads="1"/>
          </p:cNvPicPr>
          <p:nvPr/>
        </p:nvPicPr>
        <p:blipFill rotWithShape="1">
          <a:blip r:embed="rId14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p:blipFill>
        <p:spPr>
          <a:xfrm>
            <a:off x="0" y="4214818"/>
            <a:ext cx="12191999" cy="2643182"/>
          </a:xfrm>
          <a:prstGeom prst="rect">
            <a:avLst/>
          </a:prstGeom>
          <a:noFill/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2024-03-07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1884" indent="-341884" algn="l" defTabSz="914400" rtl="0" eaLnBrk="1" latinLnBrk="1" hangingPunct="1">
        <a:spcBef>
          <a:spcPct val="20000"/>
        </a:spcBef>
        <a:buClr>
          <a:schemeClr val="tx1">
            <a:lumMod val="90000"/>
            <a:lumOff val="10000"/>
          </a:schemeClr>
        </a:buClr>
        <a:buSzPct val="80000"/>
        <a:buFont typeface="Wingdings"/>
        <a:buChar char=""/>
        <a:defRPr sz="2400" b="0" i="0" u="none" strike="noStrike" kern="1200" baseline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337" y="0"/>
            <a:ext cx="314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 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자바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웹 개발자 과정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0590" y="2703096"/>
            <a:ext cx="749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7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확인</a:t>
            </a:r>
          </a:p>
        </p:txBody>
      </p:sp>
    </p:spTree>
    <p:extLst>
      <p:ext uri="{BB962C8B-B14F-4D97-AF65-F5344CB8AC3E}">
        <p14:creationId xmlns:p14="http://schemas.microsoft.com/office/powerpoint/2010/main" val="367677328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70692" y="0"/>
            <a:ext cx="10972798" cy="1143000"/>
          </a:xfrm>
        </p:spPr>
        <p:txBody>
          <a:bodyPr vert="horz" lIns="91440" tIns="45720" rIns="91440" bIns="45720" anchor="ctr"/>
          <a:lstStyle/>
          <a:p>
            <a:pPr algn="l">
              <a:defRPr/>
            </a:pPr>
            <a:r>
              <a:rPr lang="ko-KR" altLang="en-US" sz="3000" b="1" dirty="0" err="1">
                <a:latin typeface="맑은 고딕"/>
                <a:ea typeface="맑은 고딕"/>
              </a:rPr>
              <a:t>유스케이스</a:t>
            </a:r>
            <a:r>
              <a:rPr lang="ko-KR" altLang="en-US" sz="3000" b="1" dirty="0">
                <a:latin typeface="맑은 고딕"/>
                <a:ea typeface="맑은 고딕"/>
              </a:rPr>
              <a:t> 명세서 </a:t>
            </a:r>
            <a:r>
              <a:rPr lang="en-US" altLang="ko-KR" sz="3000" b="1" dirty="0">
                <a:latin typeface="맑은 고딕"/>
                <a:ea typeface="맑은 고딕"/>
              </a:rPr>
              <a:t>–</a:t>
            </a:r>
            <a:r>
              <a:rPr lang="ko-KR" altLang="en-US" sz="3000" b="1" dirty="0">
                <a:latin typeface="맑은 고딕"/>
                <a:ea typeface="맑은 고딕"/>
              </a:rPr>
              <a:t> </a:t>
            </a:r>
            <a:r>
              <a:rPr lang="ko-KR" altLang="en-US" sz="2000" b="1" dirty="0">
                <a:latin typeface="맑은 고딕"/>
                <a:ea typeface="맑은 고딕"/>
              </a:rPr>
              <a:t>상품구매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45675"/>
              </p:ext>
            </p:extLst>
          </p:nvPr>
        </p:nvGraphicFramePr>
        <p:xfrm>
          <a:off x="470692" y="1188085"/>
          <a:ext cx="7320280" cy="552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981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6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 명세서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94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 명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상품 구매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41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개요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823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사용자는 상품 전체 조회에서 상품의 정보를 보고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상품 구매에서 주문 정보를 입력하고 결제할 수 있다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894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관련 액터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894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우선 순위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894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선행 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37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이벤트 흐름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endParaRPr lang="en-US" altLang="ko-KR" sz="105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aseline="0" dirty="0"/>
                        <a:t>1. </a:t>
                      </a:r>
                      <a:r>
                        <a:rPr lang="ko-KR" altLang="en-US" sz="1050" baseline="0" dirty="0"/>
                        <a:t>사용자는 상품 이미지를 클릭하면 상품 상세 조회 페이지로 이동한다</a:t>
                      </a:r>
                      <a:r>
                        <a:rPr lang="en-US" altLang="ko-KR" sz="1050" baseline="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aseline="0" dirty="0"/>
                        <a:t>2. </a:t>
                      </a:r>
                      <a:r>
                        <a:rPr lang="ko-KR" altLang="en-US" sz="1050" baseline="0" dirty="0"/>
                        <a:t>사용자는 탭 요소를 클릭하면 내용이 해당 요소 관련 이미지로 바뀐다</a:t>
                      </a:r>
                      <a:r>
                        <a:rPr lang="en-US" altLang="ko-KR" sz="1050" baseline="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aseline="0" dirty="0"/>
                        <a:t>3. </a:t>
                      </a:r>
                      <a:r>
                        <a:rPr lang="ko-KR" altLang="en-US" sz="1050" baseline="0" dirty="0"/>
                        <a:t>상품 정렬을 통해 이미지 정렬을 변경할 수 있다</a:t>
                      </a:r>
                      <a:r>
                        <a:rPr lang="en-US" altLang="ko-KR" sz="1050" baseline="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aseline="0" dirty="0"/>
                        <a:t>4. </a:t>
                      </a:r>
                      <a:r>
                        <a:rPr lang="ko-KR" altLang="en-US" sz="1050" baseline="0" dirty="0"/>
                        <a:t>페이지 번호를 통해  다음 상품 페이지로 이동한다</a:t>
                      </a:r>
                      <a:r>
                        <a:rPr lang="en-US" altLang="ko-KR" sz="1050" baseline="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aseline="0" dirty="0"/>
                        <a:t>5. </a:t>
                      </a:r>
                      <a:r>
                        <a:rPr lang="ko-KR" altLang="en-US" sz="1050" baseline="0" dirty="0"/>
                        <a:t>사용자는 상품 이미지를 클릭하면 확대해서 볼 수 있다</a:t>
                      </a:r>
                      <a:r>
                        <a:rPr lang="en-US" altLang="ko-KR" sz="1050" baseline="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aseline="0" dirty="0"/>
                        <a:t>6. </a:t>
                      </a:r>
                      <a:r>
                        <a:rPr lang="ko-KR" altLang="en-US" sz="1050" baseline="0" dirty="0"/>
                        <a:t>사용자는 상품 내용의 옵션을 통해 세부 정보를 입력할 수 있다</a:t>
                      </a:r>
                      <a:r>
                        <a:rPr lang="en-US" altLang="ko-KR" sz="1050" baseline="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aseline="0" dirty="0"/>
                        <a:t>7. </a:t>
                      </a:r>
                      <a:r>
                        <a:rPr lang="ko-KR" altLang="en-US" sz="1050" baseline="0" dirty="0"/>
                        <a:t>장바구니를 클릭하면 해당 상품을 장바구니 등록할 수 있다</a:t>
                      </a:r>
                      <a:r>
                        <a:rPr lang="en-US" altLang="ko-KR" sz="1050" baseline="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aseline="0" dirty="0"/>
                        <a:t>8. </a:t>
                      </a:r>
                      <a:r>
                        <a:rPr lang="ko-KR" altLang="en-US" sz="1050" baseline="0" dirty="0"/>
                        <a:t>관심을 클릭하면 해당 상품을 관심리스트에 등록할 수 있다</a:t>
                      </a:r>
                      <a:r>
                        <a:rPr lang="en-US" altLang="ko-KR" sz="1050" baseline="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aseline="0" dirty="0"/>
                        <a:t>9. </a:t>
                      </a:r>
                      <a:r>
                        <a:rPr lang="ko-KR" altLang="en-US" sz="1050" baseline="0" dirty="0"/>
                        <a:t>구매를 클릭하면 구매 페이지로 이동한다</a:t>
                      </a:r>
                      <a:r>
                        <a:rPr lang="en-US" altLang="ko-KR" sz="1050" baseline="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aseline="0" dirty="0"/>
                        <a:t>10. </a:t>
                      </a:r>
                      <a:r>
                        <a:rPr lang="ko-KR" altLang="en-US" sz="1050" baseline="0" dirty="0"/>
                        <a:t>상품상세정보 탭을 누르면 상품상세정보 부분으로 이동한다</a:t>
                      </a:r>
                      <a:r>
                        <a:rPr lang="en-US" altLang="ko-KR" sz="1050" baseline="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aseline="0" dirty="0"/>
                        <a:t>11. </a:t>
                      </a:r>
                      <a:r>
                        <a:rPr lang="ko-KR" altLang="en-US" sz="1050" baseline="0" dirty="0"/>
                        <a:t>고객리뷰 탭을 누르면 고객 리뷰 부분으로 이동한다</a:t>
                      </a:r>
                      <a:r>
                        <a:rPr lang="en-US" altLang="ko-KR" sz="1050" baseline="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aseline="0" dirty="0"/>
                        <a:t>12. </a:t>
                      </a:r>
                      <a:r>
                        <a:rPr lang="ko-KR" altLang="en-US" sz="1050" baseline="0" dirty="0"/>
                        <a:t>사용자는 주문자 정보에서 우편번호 찾기를 통해 배송지를 입력할 수 있다</a:t>
                      </a:r>
                      <a:r>
                        <a:rPr lang="en-US" altLang="ko-KR" sz="1050" baseline="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aseline="0" dirty="0"/>
                        <a:t>13. </a:t>
                      </a:r>
                      <a:r>
                        <a:rPr lang="ko-KR" altLang="en-US" sz="1050" baseline="0" dirty="0"/>
                        <a:t>우편번호 찾기 클릭 시 우편번호 찾기  페이지로 이동한다</a:t>
                      </a:r>
                      <a:r>
                        <a:rPr lang="en-US" altLang="ko-KR" sz="1050" baseline="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aseline="0" dirty="0"/>
                        <a:t>14. </a:t>
                      </a:r>
                      <a:r>
                        <a:rPr lang="ko-KR" altLang="en-US" sz="1050" baseline="0" dirty="0"/>
                        <a:t>택배배송 요청사항을 체크리스트로 입력한다</a:t>
                      </a:r>
                      <a:r>
                        <a:rPr lang="en-US" altLang="ko-KR" sz="1050" baseline="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aseline="0" dirty="0"/>
                        <a:t>15. </a:t>
                      </a:r>
                      <a:r>
                        <a:rPr lang="ko-KR" altLang="en-US" sz="1050" baseline="0" dirty="0"/>
                        <a:t>상품 정보</a:t>
                      </a:r>
                      <a:r>
                        <a:rPr lang="en-US" altLang="ko-KR" sz="1050" baseline="0" dirty="0"/>
                        <a:t>, </a:t>
                      </a:r>
                      <a:r>
                        <a:rPr lang="ko-KR" altLang="en-US" sz="1050" baseline="0" dirty="0"/>
                        <a:t>수량</a:t>
                      </a:r>
                      <a:r>
                        <a:rPr lang="en-US" altLang="ko-KR" sz="1050" baseline="0" dirty="0"/>
                        <a:t>/</a:t>
                      </a:r>
                      <a:r>
                        <a:rPr lang="ko-KR" altLang="en-US" sz="1050" baseline="0" dirty="0"/>
                        <a:t>금액</a:t>
                      </a:r>
                      <a:r>
                        <a:rPr lang="en-US" altLang="ko-KR" sz="1050" baseline="0" dirty="0"/>
                        <a:t>, </a:t>
                      </a:r>
                      <a:r>
                        <a:rPr lang="ko-KR" altLang="en-US" sz="1050" baseline="0" dirty="0"/>
                        <a:t>주문자 정보들은 기존 저장된 데이터를 가져온다</a:t>
                      </a:r>
                      <a:r>
                        <a:rPr lang="en-US" altLang="ko-KR" sz="1050" baseline="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aseline="0" dirty="0"/>
                        <a:t>16.</a:t>
                      </a:r>
                      <a:r>
                        <a:rPr lang="ko-KR" altLang="en-US" sz="1050" baseline="0" dirty="0"/>
                        <a:t>결제 방법은 라디오 버튼을 통해 입력한다</a:t>
                      </a:r>
                      <a:r>
                        <a:rPr lang="en-US" altLang="ko-KR" sz="1050" baseline="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aseline="0" dirty="0"/>
                        <a:t>17. </a:t>
                      </a:r>
                      <a:r>
                        <a:rPr lang="ko-KR" altLang="en-US" sz="1050" baseline="0" dirty="0"/>
                        <a:t>약관 동의는 체크 박스 버튼을 통해 입력한다</a:t>
                      </a:r>
                      <a:r>
                        <a:rPr lang="en-US" altLang="ko-KR" sz="1050" baseline="0" dirty="0"/>
                        <a:t>.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endParaRPr lang="ko-KR" altLang="en-US" sz="105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894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후행 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주문자 정보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결제 정보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894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기타 요구사항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상품 구매 결제를 위해서는 주문자 정보와 결제 정보를 입력해야 한다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12014E55-B516-4766-BCB4-4187BD0B1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237720"/>
              </p:ext>
            </p:extLst>
          </p:nvPr>
        </p:nvGraphicFramePr>
        <p:xfrm>
          <a:off x="8621238" y="417195"/>
          <a:ext cx="2957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676">
                  <a:extLst>
                    <a:ext uri="{9D8B030D-6E8A-4147-A177-3AD203B41FA5}">
                      <a16:colId xmlns:a16="http://schemas.microsoft.com/office/drawing/2014/main" val="1952572864"/>
                    </a:ext>
                  </a:extLst>
                </a:gridCol>
                <a:gridCol w="1478676">
                  <a:extLst>
                    <a:ext uri="{9D8B030D-6E8A-4147-A177-3AD203B41FA5}">
                      <a16:colId xmlns:a16="http://schemas.microsoft.com/office/drawing/2014/main" val="1827749137"/>
                    </a:ext>
                  </a:extLst>
                </a:gridCol>
              </a:tblGrid>
              <a:tr h="274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4197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70692" y="0"/>
            <a:ext cx="10972798" cy="1143000"/>
          </a:xfrm>
        </p:spPr>
        <p:txBody>
          <a:bodyPr vert="horz" lIns="91440" tIns="45720" rIns="91440" bIns="45720" anchor="ctr"/>
          <a:lstStyle/>
          <a:p>
            <a:pPr algn="l">
              <a:defRPr/>
            </a:pPr>
            <a:r>
              <a:rPr lang="ko-KR" altLang="en-US" sz="3000" b="1" dirty="0" err="1">
                <a:latin typeface="맑은 고딕"/>
                <a:ea typeface="맑은 고딕"/>
              </a:rPr>
              <a:t>유스케이스</a:t>
            </a:r>
            <a:r>
              <a:rPr lang="ko-KR" altLang="en-US" sz="3000" b="1" dirty="0">
                <a:latin typeface="맑은 고딕"/>
                <a:ea typeface="맑은 고딕"/>
              </a:rPr>
              <a:t> </a:t>
            </a:r>
            <a:r>
              <a:rPr lang="en-US" altLang="ko-KR" sz="3000" b="1" dirty="0">
                <a:latin typeface="맑은 고딕"/>
                <a:ea typeface="맑은 고딕"/>
              </a:rPr>
              <a:t>-</a:t>
            </a:r>
            <a:r>
              <a:rPr lang="ko-KR" altLang="en-US" sz="3000" b="1" dirty="0">
                <a:latin typeface="맑은 고딕"/>
                <a:ea typeface="맑은 고딕"/>
              </a:rPr>
              <a:t> </a:t>
            </a:r>
            <a:r>
              <a:rPr lang="ko-KR" altLang="en-US" sz="2000" b="1" dirty="0">
                <a:latin typeface="맑은 고딕"/>
                <a:ea typeface="맑은 고딕"/>
              </a:rPr>
              <a:t>고객센터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A837492D-B1E7-4053-9444-17D341478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908797"/>
              </p:ext>
            </p:extLst>
          </p:nvPr>
        </p:nvGraphicFramePr>
        <p:xfrm>
          <a:off x="8621238" y="417195"/>
          <a:ext cx="2957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676">
                  <a:extLst>
                    <a:ext uri="{9D8B030D-6E8A-4147-A177-3AD203B41FA5}">
                      <a16:colId xmlns:a16="http://schemas.microsoft.com/office/drawing/2014/main" val="1952572864"/>
                    </a:ext>
                  </a:extLst>
                </a:gridCol>
                <a:gridCol w="1478676">
                  <a:extLst>
                    <a:ext uri="{9D8B030D-6E8A-4147-A177-3AD203B41FA5}">
                      <a16:colId xmlns:a16="http://schemas.microsoft.com/office/drawing/2014/main" val="1827749137"/>
                    </a:ext>
                  </a:extLst>
                </a:gridCol>
              </a:tblGrid>
              <a:tr h="274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4197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C528F2D-0628-47D6-A8BC-C66F7F851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146" y="1200150"/>
            <a:ext cx="8601890" cy="49113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70692" y="0"/>
            <a:ext cx="10972798" cy="1143000"/>
          </a:xfrm>
        </p:spPr>
        <p:txBody>
          <a:bodyPr vert="horz" lIns="91440" tIns="45720" rIns="91440" bIns="45720" anchor="ctr"/>
          <a:lstStyle/>
          <a:p>
            <a:pPr algn="l">
              <a:defRPr/>
            </a:pPr>
            <a:r>
              <a:rPr lang="ko-KR" altLang="en-US" sz="3000" b="1">
                <a:latin typeface="맑은 고딕"/>
                <a:ea typeface="맑은 고딕"/>
              </a:rPr>
              <a:t>유스케이스 명세서 </a:t>
            </a:r>
            <a:r>
              <a:rPr lang="en-US" altLang="ko-KR" sz="3000" b="1">
                <a:latin typeface="맑은 고딕"/>
                <a:ea typeface="맑은 고딕"/>
              </a:rPr>
              <a:t>-</a:t>
            </a:r>
            <a:r>
              <a:rPr lang="ko-KR" altLang="en-US" sz="3000" b="1">
                <a:latin typeface="맑은 고딕"/>
                <a:ea typeface="맑은 고딕"/>
              </a:rPr>
              <a:t> </a:t>
            </a:r>
            <a:r>
              <a:rPr lang="ko-KR" altLang="en-US" sz="2000" b="1">
                <a:latin typeface="맑은 고딕"/>
                <a:ea typeface="맑은 고딕"/>
              </a:rPr>
              <a:t>고객센터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895282"/>
              </p:ext>
            </p:extLst>
          </p:nvPr>
        </p:nvGraphicFramePr>
        <p:xfrm>
          <a:off x="470692" y="1188085"/>
          <a:ext cx="7324090" cy="5340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3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6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</a:t>
                      </a:r>
                      <a:r>
                        <a:rPr lang="ko-KR" altLang="en-US" sz="16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명세서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 명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고객센터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개요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FAQ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를 통해 간단한 문의사항을 알 수 있고 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1:1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문의가 가능하다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.(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정보 전달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관련 액터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관리자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 고객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우선 순위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05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선행 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1:1 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문의 글쓰기의 경우 로그인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32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이벤트 흐름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 관리자</a:t>
                      </a: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1.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관리자는 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FAQ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내용을 등록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수정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삭제 할 수 있다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2.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1:1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문의에서 문의한 내용에 대한 답변을 등록할 수 있다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3.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1:1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문의 페이지에 있는 내용을 등록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수정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삭제 할 수 있다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endParaRPr lang="en-US" altLang="ko-KR" sz="105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고객</a:t>
                      </a: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1. FAQ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에서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문의제목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(Q)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를 클릭하여 답변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(A)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내용을 확인 할 수 있다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2. FAQ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에서 </a:t>
                      </a:r>
                      <a:r>
                        <a:rPr lang="ko-KR" altLang="en-US" sz="105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카테코리별로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문의 내용을 정렬할 수 있다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3.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1:1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문의 페이지에서 문의종류를 선택하여 정렬할 수 있다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4. 1:1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문의 페이지에서 문의 제목을  검색하여 찾을 수 있다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5. 1:1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문의 페이지에서 문의 내용을 클릭하여 상세내용을 볼 수 있는 페이지로 넘어간다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6. 1:1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문의 상세 페이지에서 목록을 통해 이전 페이지로 갈 수 있으며 수정을 통해 해당 내용을 수정할 수 있다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7. 1:1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문의 페이지에서 글쓰기를 클릭하면 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1:1 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문의 글쓰기 페이지로 넘어간다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8. 1:1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문의 글쓰기에서 문의유형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제목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비밀번호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휴대폰번호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문의 내용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,(</a:t>
                      </a:r>
                      <a:r>
                        <a:rPr lang="ko-KR" altLang="en-US" sz="105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첨푸파일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을 작성하고 등록할 수 있으며 취소를 누른 경우 이전 페이지로 돌아간다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9. 1:1 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문의 페이지에서 페이지 번호 클릭 시 해당 페이지로 이동한다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endParaRPr lang="en-US" altLang="ko-KR" sz="105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후행 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1:1 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문의 작성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기타 요구사항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ko-KR" altLang="en-US" sz="105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4C11750B-29F9-4B40-AA54-6A04F9F4B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54198"/>
              </p:ext>
            </p:extLst>
          </p:nvPr>
        </p:nvGraphicFramePr>
        <p:xfrm>
          <a:off x="8621238" y="417195"/>
          <a:ext cx="2957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676">
                  <a:extLst>
                    <a:ext uri="{9D8B030D-6E8A-4147-A177-3AD203B41FA5}">
                      <a16:colId xmlns:a16="http://schemas.microsoft.com/office/drawing/2014/main" val="1952572864"/>
                    </a:ext>
                  </a:extLst>
                </a:gridCol>
                <a:gridCol w="1478676">
                  <a:extLst>
                    <a:ext uri="{9D8B030D-6E8A-4147-A177-3AD203B41FA5}">
                      <a16:colId xmlns:a16="http://schemas.microsoft.com/office/drawing/2014/main" val="1827749137"/>
                    </a:ext>
                  </a:extLst>
                </a:gridCol>
              </a:tblGrid>
              <a:tr h="274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4197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70692" y="0"/>
            <a:ext cx="10972798" cy="1143000"/>
          </a:xfrm>
        </p:spPr>
        <p:txBody>
          <a:bodyPr vert="horz" lIns="91440" tIns="45720" rIns="91440" bIns="45720" anchor="ctr"/>
          <a:lstStyle/>
          <a:p>
            <a:pPr algn="l">
              <a:defRPr/>
            </a:pPr>
            <a:r>
              <a:rPr lang="ko-KR" altLang="en-US" sz="3000" b="1" dirty="0" err="1">
                <a:latin typeface="맑은 고딕"/>
                <a:ea typeface="맑은 고딕"/>
              </a:rPr>
              <a:t>유스케이스</a:t>
            </a:r>
            <a:r>
              <a:rPr lang="ko-KR" altLang="en-US" sz="3000" b="1" dirty="0">
                <a:latin typeface="맑은 고딕"/>
                <a:ea typeface="맑은 고딕"/>
              </a:rPr>
              <a:t> </a:t>
            </a:r>
            <a:r>
              <a:rPr lang="en-US" altLang="ko-KR" sz="3000" b="1" dirty="0">
                <a:latin typeface="맑은 고딕"/>
                <a:ea typeface="맑은 고딕"/>
              </a:rPr>
              <a:t>-</a:t>
            </a:r>
            <a:r>
              <a:rPr lang="ko-KR" altLang="en-US" sz="3000" b="1" dirty="0">
                <a:latin typeface="맑은 고딕"/>
                <a:ea typeface="맑은 고딕"/>
              </a:rPr>
              <a:t> </a:t>
            </a:r>
            <a:r>
              <a:rPr lang="ko-KR" altLang="en-US" sz="2000" b="1" dirty="0" err="1">
                <a:latin typeface="맑은 고딕"/>
                <a:ea typeface="맑은 고딕"/>
              </a:rPr>
              <a:t>새소식</a:t>
            </a:r>
            <a:endParaRPr lang="ko-KR" altLang="en-US" sz="2000" b="1" dirty="0">
              <a:latin typeface="맑은 고딕"/>
              <a:ea typeface="맑은 고딕"/>
            </a:endParaRP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DF3C774C-9FE8-4F52-B76C-404BDCC0E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146043"/>
              </p:ext>
            </p:extLst>
          </p:nvPr>
        </p:nvGraphicFramePr>
        <p:xfrm>
          <a:off x="8621238" y="417195"/>
          <a:ext cx="2957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676">
                  <a:extLst>
                    <a:ext uri="{9D8B030D-6E8A-4147-A177-3AD203B41FA5}">
                      <a16:colId xmlns:a16="http://schemas.microsoft.com/office/drawing/2014/main" val="1952572864"/>
                    </a:ext>
                  </a:extLst>
                </a:gridCol>
                <a:gridCol w="1478676">
                  <a:extLst>
                    <a:ext uri="{9D8B030D-6E8A-4147-A177-3AD203B41FA5}">
                      <a16:colId xmlns:a16="http://schemas.microsoft.com/office/drawing/2014/main" val="1827749137"/>
                    </a:ext>
                  </a:extLst>
                </a:gridCol>
              </a:tblGrid>
              <a:tr h="274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41970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3800555-69F1-4689-81DC-ACB394F33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16" y="2530058"/>
            <a:ext cx="9582150" cy="2390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70692" y="0"/>
            <a:ext cx="10972798" cy="1143000"/>
          </a:xfrm>
        </p:spPr>
        <p:txBody>
          <a:bodyPr vert="horz" lIns="91440" tIns="45720" rIns="91440" bIns="45720" anchor="ctr"/>
          <a:lstStyle/>
          <a:p>
            <a:pPr algn="l">
              <a:defRPr/>
            </a:pPr>
            <a:r>
              <a:rPr lang="ko-KR" altLang="en-US" sz="3000" b="1">
                <a:latin typeface="맑은 고딕"/>
                <a:ea typeface="맑은 고딕"/>
              </a:rPr>
              <a:t>유스케이스 명세서 </a:t>
            </a:r>
            <a:r>
              <a:rPr lang="en-US" altLang="ko-KR" sz="3000" b="1">
                <a:latin typeface="맑은 고딕"/>
                <a:ea typeface="맑은 고딕"/>
              </a:rPr>
              <a:t>-</a:t>
            </a:r>
            <a:r>
              <a:rPr lang="ko-KR" altLang="en-US" sz="3000" b="1">
                <a:latin typeface="맑은 고딕"/>
                <a:ea typeface="맑은 고딕"/>
              </a:rPr>
              <a:t> </a:t>
            </a:r>
            <a:r>
              <a:rPr lang="ko-KR" altLang="en-US" sz="2000" b="1">
                <a:latin typeface="맑은 고딕"/>
                <a:ea typeface="맑은 고딕"/>
              </a:rPr>
              <a:t>새소식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755647"/>
              </p:ext>
            </p:extLst>
          </p:nvPr>
        </p:nvGraphicFramePr>
        <p:xfrm>
          <a:off x="470692" y="1188085"/>
          <a:ext cx="7324090" cy="4481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3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6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 명세서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 명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새소식</a:t>
                      </a:r>
                      <a:r>
                        <a:rPr lang="en-US" altLang="ko-KR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공지사항</a:t>
                      </a:r>
                      <a:r>
                        <a:rPr lang="en-US" altLang="ko-KR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개요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해당 페이지를 통해 공지사항을 볼 수 있다</a:t>
                      </a:r>
                      <a:r>
                        <a:rPr lang="en-US" altLang="ko-KR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관련 액터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관리자</a:t>
                      </a:r>
                      <a:r>
                        <a:rPr lang="en-US" altLang="ko-KR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고객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우선 순위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선행 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ko-KR" altLang="en-US" sz="1200" kern="120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32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이벤트 흐름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관리자</a:t>
                      </a:r>
                      <a:endParaRPr lang="en-US" altLang="ko-KR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관리자는 고객들에게 알릴 필요성이 있는 사항들을 작성하기 위해 새 소식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공지사항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페이지로 이동한다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관리자는 공지사항 글쓰기를 통하여 공지사항을 작성한다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작성한 공지사항 중 수정이나 삭제가 필요가 경우 작성한 글을 수정 또는 삭제한다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altLang="ko-KR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endParaRPr lang="en-US" altLang="ko-KR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고객</a:t>
                      </a:r>
                      <a:endParaRPr lang="en-US" altLang="ko-KR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사용자는 새 소식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공지사항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페이지로 이동한다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 err="1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새소식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공지사항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에 새롭게 작성된 글을 클릭하여 작성된 공지사항을 확인한다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228600" lvl="1" indent="-228600" latinLnBrk="1">
                        <a:buClr>
                          <a:srgbClr val="3A3838"/>
                        </a:buClr>
                        <a:buFont typeface="+mj-lt"/>
                        <a:buAutoNum type="arabicPeriod"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공지사항에 대한 의견이 있을 시  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1:1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문의게시판으로 이동하여 문의할 수 있다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후행 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기타 요구사항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CA1A4218-321B-4289-965B-7CCD9F4BA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26071"/>
              </p:ext>
            </p:extLst>
          </p:nvPr>
        </p:nvGraphicFramePr>
        <p:xfrm>
          <a:off x="8621238" y="417195"/>
          <a:ext cx="2957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676">
                  <a:extLst>
                    <a:ext uri="{9D8B030D-6E8A-4147-A177-3AD203B41FA5}">
                      <a16:colId xmlns:a16="http://schemas.microsoft.com/office/drawing/2014/main" val="1952572864"/>
                    </a:ext>
                  </a:extLst>
                </a:gridCol>
                <a:gridCol w="1478676">
                  <a:extLst>
                    <a:ext uri="{9D8B030D-6E8A-4147-A177-3AD203B41FA5}">
                      <a16:colId xmlns:a16="http://schemas.microsoft.com/office/drawing/2014/main" val="1827749137"/>
                    </a:ext>
                  </a:extLst>
                </a:gridCol>
              </a:tblGrid>
              <a:tr h="274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4197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70692" y="0"/>
            <a:ext cx="10972798" cy="1143000"/>
          </a:xfrm>
        </p:spPr>
        <p:txBody>
          <a:bodyPr vert="horz" lIns="91440" tIns="45720" rIns="91440" bIns="45720" anchor="ctr"/>
          <a:lstStyle/>
          <a:p>
            <a:pPr algn="l">
              <a:defRPr/>
            </a:pPr>
            <a:r>
              <a:rPr lang="ko-KR" altLang="en-US" sz="3000" b="1" dirty="0" err="1">
                <a:latin typeface="맑은 고딕"/>
                <a:ea typeface="맑은 고딕"/>
              </a:rPr>
              <a:t>유스케이스</a:t>
            </a:r>
            <a:r>
              <a:rPr lang="ko-KR" altLang="en-US" sz="3000" b="1" dirty="0">
                <a:latin typeface="맑은 고딕"/>
                <a:ea typeface="맑은 고딕"/>
              </a:rPr>
              <a:t> </a:t>
            </a:r>
            <a:r>
              <a:rPr lang="en-US" altLang="ko-KR" sz="3000" b="1" dirty="0">
                <a:latin typeface="맑은 고딕"/>
                <a:ea typeface="맑은 고딕"/>
              </a:rPr>
              <a:t>-</a:t>
            </a:r>
            <a:r>
              <a:rPr lang="ko-KR" altLang="en-US" sz="3000" b="1" dirty="0">
                <a:latin typeface="맑은 고딕"/>
                <a:ea typeface="맑은 고딕"/>
              </a:rPr>
              <a:t> </a:t>
            </a:r>
            <a:r>
              <a:rPr lang="ko-KR" altLang="en-US" sz="2000" b="1" dirty="0">
                <a:latin typeface="맑은 고딕"/>
                <a:ea typeface="맑은 고딕"/>
              </a:rPr>
              <a:t>로그인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37528" y="1143000"/>
            <a:ext cx="8239125" cy="5010150"/>
          </a:xfrm>
          <a:prstGeom prst="rect">
            <a:avLst/>
          </a:prstGeom>
        </p:spPr>
      </p:pic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565976DA-53D2-47AA-88D4-C0ACC595B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84508"/>
              </p:ext>
            </p:extLst>
          </p:nvPr>
        </p:nvGraphicFramePr>
        <p:xfrm>
          <a:off x="8621238" y="417195"/>
          <a:ext cx="2957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676">
                  <a:extLst>
                    <a:ext uri="{9D8B030D-6E8A-4147-A177-3AD203B41FA5}">
                      <a16:colId xmlns:a16="http://schemas.microsoft.com/office/drawing/2014/main" val="1952572864"/>
                    </a:ext>
                  </a:extLst>
                </a:gridCol>
                <a:gridCol w="1478676">
                  <a:extLst>
                    <a:ext uri="{9D8B030D-6E8A-4147-A177-3AD203B41FA5}">
                      <a16:colId xmlns:a16="http://schemas.microsoft.com/office/drawing/2014/main" val="1827749137"/>
                    </a:ext>
                  </a:extLst>
                </a:gridCol>
              </a:tblGrid>
              <a:tr h="274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4197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70692" y="0"/>
            <a:ext cx="10972798" cy="1143000"/>
          </a:xfrm>
        </p:spPr>
        <p:txBody>
          <a:bodyPr vert="horz" lIns="91440" tIns="45720" rIns="91440" bIns="45720" anchor="ctr"/>
          <a:lstStyle/>
          <a:p>
            <a:pPr algn="l">
              <a:defRPr/>
            </a:pPr>
            <a:r>
              <a:rPr lang="ko-KR" altLang="en-US" sz="3000" b="1">
                <a:latin typeface="맑은 고딕"/>
                <a:ea typeface="맑은 고딕"/>
              </a:rPr>
              <a:t>유스케이스 명세서 </a:t>
            </a:r>
            <a:r>
              <a:rPr lang="en-US" altLang="ko-KR" sz="3000" b="1">
                <a:latin typeface="맑은 고딕"/>
                <a:ea typeface="맑은 고딕"/>
              </a:rPr>
              <a:t>-</a:t>
            </a:r>
            <a:r>
              <a:rPr lang="ko-KR" altLang="en-US" sz="3000" b="1">
                <a:latin typeface="맑은 고딕"/>
                <a:ea typeface="맑은 고딕"/>
              </a:rPr>
              <a:t> </a:t>
            </a:r>
            <a:r>
              <a:rPr lang="ko-KR" altLang="en-US" sz="2000" b="1">
                <a:latin typeface="맑은 고딕"/>
                <a:ea typeface="맑은 고딕"/>
              </a:rPr>
              <a:t>로그인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82079"/>
              </p:ext>
            </p:extLst>
          </p:nvPr>
        </p:nvGraphicFramePr>
        <p:xfrm>
          <a:off x="470692" y="1188085"/>
          <a:ext cx="7324090" cy="4481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3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6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 명세서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 명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개요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사이트를 이용하기 위해 아이디와 비밀번호를 입력한다</a:t>
                      </a:r>
                      <a:r>
                        <a:rPr lang="en-US" altLang="ko-KR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관련 액터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고객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우선 순위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선행 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32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이벤트 흐름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메인 페이지에서 로그인한다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자신이 등록한 아이디와 패스워드를 입력한다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올바르게 입력된 양식을 바탕으로 로그인 버튼을 클릭한다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endParaRPr lang="en-US" altLang="ko-KR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회원가입을 하지 않은 회원은 회원가입을 하고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로그인한다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로그인 페이지에서 아이디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비밀번호 찾기가 가능하다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후행 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로그인이 완료되면 홈페이지의 메인화면으로 이동한다</a:t>
                      </a:r>
                      <a:r>
                        <a:rPr lang="en-US" altLang="ko-KR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기타 요구사항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아이디와 비밀번호가 맞는지 확인한다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A2E630DC-9DAB-4D2A-98E4-5BEBDCEF7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20997"/>
              </p:ext>
            </p:extLst>
          </p:nvPr>
        </p:nvGraphicFramePr>
        <p:xfrm>
          <a:off x="8621238" y="417195"/>
          <a:ext cx="2957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676">
                  <a:extLst>
                    <a:ext uri="{9D8B030D-6E8A-4147-A177-3AD203B41FA5}">
                      <a16:colId xmlns:a16="http://schemas.microsoft.com/office/drawing/2014/main" val="1952572864"/>
                    </a:ext>
                  </a:extLst>
                </a:gridCol>
                <a:gridCol w="1478676">
                  <a:extLst>
                    <a:ext uri="{9D8B030D-6E8A-4147-A177-3AD203B41FA5}">
                      <a16:colId xmlns:a16="http://schemas.microsoft.com/office/drawing/2014/main" val="1827749137"/>
                    </a:ext>
                  </a:extLst>
                </a:gridCol>
              </a:tblGrid>
              <a:tr h="274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4197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70692" y="0"/>
            <a:ext cx="10972798" cy="1143000"/>
          </a:xfrm>
        </p:spPr>
        <p:txBody>
          <a:bodyPr vert="horz" lIns="91440" tIns="45720" rIns="91440" bIns="45720" anchor="ctr"/>
          <a:lstStyle/>
          <a:p>
            <a:pPr algn="l">
              <a:defRPr/>
            </a:pPr>
            <a:r>
              <a:rPr lang="ko-KR" altLang="en-US" sz="3000" b="1" dirty="0" err="1">
                <a:latin typeface="맑은 고딕"/>
                <a:ea typeface="맑은 고딕"/>
              </a:rPr>
              <a:t>유스케이스</a:t>
            </a:r>
            <a:r>
              <a:rPr lang="ko-KR" altLang="en-US" sz="3000" b="1" dirty="0">
                <a:latin typeface="맑은 고딕"/>
                <a:ea typeface="맑은 고딕"/>
              </a:rPr>
              <a:t> </a:t>
            </a:r>
            <a:r>
              <a:rPr lang="en-US" altLang="ko-KR" sz="3000" b="1" dirty="0">
                <a:latin typeface="맑은 고딕"/>
                <a:ea typeface="맑은 고딕"/>
              </a:rPr>
              <a:t>-</a:t>
            </a:r>
            <a:r>
              <a:rPr lang="ko-KR" altLang="en-US" sz="3000" b="1" dirty="0">
                <a:latin typeface="맑은 고딕"/>
                <a:ea typeface="맑은 고딕"/>
              </a:rPr>
              <a:t> </a:t>
            </a:r>
            <a:r>
              <a:rPr lang="ko-KR" altLang="en-US" sz="2000" b="1" dirty="0">
                <a:latin typeface="맑은 고딕"/>
                <a:ea typeface="맑은 고딕"/>
              </a:rPr>
              <a:t>마이페이지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97AE45A2-1889-4DA1-91B9-2EEC1920C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18122"/>
              </p:ext>
            </p:extLst>
          </p:nvPr>
        </p:nvGraphicFramePr>
        <p:xfrm>
          <a:off x="8621238" y="417195"/>
          <a:ext cx="2957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676">
                  <a:extLst>
                    <a:ext uri="{9D8B030D-6E8A-4147-A177-3AD203B41FA5}">
                      <a16:colId xmlns:a16="http://schemas.microsoft.com/office/drawing/2014/main" val="1952572864"/>
                    </a:ext>
                  </a:extLst>
                </a:gridCol>
                <a:gridCol w="1478676">
                  <a:extLst>
                    <a:ext uri="{9D8B030D-6E8A-4147-A177-3AD203B41FA5}">
                      <a16:colId xmlns:a16="http://schemas.microsoft.com/office/drawing/2014/main" val="1827749137"/>
                    </a:ext>
                  </a:extLst>
                </a:gridCol>
              </a:tblGrid>
              <a:tr h="274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41970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F3456B3-7FCE-4770-A970-9A58CE38F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0736" y="1143000"/>
            <a:ext cx="10536438" cy="5366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840279"/>
              </p:ext>
            </p:extLst>
          </p:nvPr>
        </p:nvGraphicFramePr>
        <p:xfrm>
          <a:off x="470692" y="1188085"/>
          <a:ext cx="7324090" cy="5462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3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6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 명세서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 명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마이페이지 메인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개요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회원은 마이페이지를 통해 회원정보</a:t>
                      </a:r>
                      <a:r>
                        <a:rPr lang="ko-KR" altLang="en-US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수정 및 장바구니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게시글관리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적립금확인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조회를 할 수 있다</a:t>
                      </a:r>
                      <a:r>
                        <a:rPr lang="en-US" altLang="ko-KR" sz="10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관련 액터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우선 순위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선행 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회원 로그인</a:t>
                      </a:r>
                      <a:endParaRPr lang="en-US" altLang="ko-KR" sz="105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32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이벤트 흐름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  <a:defRPr/>
                      </a:pP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1. 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회원은 마이페이지 메인 화면에서 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[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적립금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]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을 클릭한다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.</a:t>
                      </a:r>
                    </a:p>
                    <a:p>
                      <a:pPr marL="0" indent="0" algn="just" latinLnBrk="0" hangingPunct="1">
                        <a:buFontTx/>
                        <a:buNone/>
                        <a:defRPr/>
                      </a:pP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2. 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가용 적립금이 표시된다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.</a:t>
                      </a:r>
                    </a:p>
                    <a:p>
                      <a:pPr marL="0" indent="0" algn="just" latinLnBrk="0" hangingPunct="1">
                        <a:buFontTx/>
                        <a:buNone/>
                        <a:defRPr/>
                      </a:pP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3. 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적립금 내역이 표시된다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.</a:t>
                      </a:r>
                    </a:p>
                    <a:p>
                      <a:pPr marL="0" indent="0" algn="just" latinLnBrk="0" hangingPunct="1">
                        <a:buFontTx/>
                        <a:buNone/>
                        <a:defRPr/>
                      </a:pP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4. 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회원은 마이페이지 메인 화면에서 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[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쿠폰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]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를 클릭한다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.</a:t>
                      </a:r>
                    </a:p>
                    <a:p>
                      <a:pPr marL="0" indent="0" algn="just" latinLnBrk="0" hangingPunct="1">
                        <a:buFontTx/>
                        <a:buNone/>
                        <a:defRPr/>
                      </a:pP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5. 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총 보유 쿠폰 수가 표시된다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.</a:t>
                      </a:r>
                    </a:p>
                    <a:p>
                      <a:pPr marL="0" indent="0" algn="just" latinLnBrk="0" hangingPunct="1">
                        <a:buFontTx/>
                        <a:buNone/>
                        <a:defRPr/>
                      </a:pP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6. 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쿠폰목록에 쿠폰 내역이 표시된다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.</a:t>
                      </a:r>
                    </a:p>
                    <a:p>
                      <a:pPr marL="0" indent="0" algn="just" latinLnBrk="0" hangingPunct="1">
                        <a:buFontTx/>
                        <a:buNone/>
                        <a:defRPr/>
                      </a:pP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7. 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회원은 마이페이지의 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[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주문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/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배송조회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] 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버튼을 클릭한다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.</a:t>
                      </a:r>
                    </a:p>
                    <a:p>
                      <a:pPr marL="0" indent="0" algn="just" latinLnBrk="0" hangingPunct="1">
                        <a:buFontTx/>
                        <a:buNone/>
                        <a:defRPr/>
                      </a:pP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8. 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주문목록에서 상품명을 클릭해 주문한 상품의 주문상세내용 페이지로 이동한다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.</a:t>
                      </a:r>
                    </a:p>
                    <a:p>
                      <a:pPr marL="0" indent="0" algn="just" latinLnBrk="0" hangingPunct="1">
                        <a:buFontTx/>
                        <a:buNone/>
                        <a:defRPr/>
                      </a:pP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9. 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배송조회의 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[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조회버튼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]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을 클릭해 배송조회 페이지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(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새 창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)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으로 이동한다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.</a:t>
                      </a:r>
                    </a:p>
                    <a:p>
                      <a:pPr marL="0" indent="0" algn="just" latinLnBrk="0" hangingPunct="1">
                        <a:buFontTx/>
                        <a:buNone/>
                        <a:defRPr/>
                      </a:pP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10. 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회원은 마이페이지의 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[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관심상품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]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버튼을 누른다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.</a:t>
                      </a:r>
                    </a:p>
                    <a:p>
                      <a:pPr marL="0" indent="0" algn="just" latinLnBrk="0" hangingPunct="1">
                        <a:buFontTx/>
                        <a:buNone/>
                        <a:defRPr/>
                      </a:pP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11. 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등록한 관심상품을 선택해 삭제하거나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, 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장바구니에 추가 할 수 있다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.</a:t>
                      </a:r>
                    </a:p>
                    <a:p>
                      <a:pPr marL="0" indent="0" algn="just" latinLnBrk="0" hangingPunct="1">
                        <a:buFontTx/>
                        <a:buNone/>
                        <a:defRPr/>
                      </a:pP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12. 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관심상품 목록 테이블 헤더의 선택버튼을 누르면 상품 전체선택이 가능하다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.</a:t>
                      </a:r>
                    </a:p>
                    <a:p>
                      <a:pPr marL="0" indent="0" algn="just" latinLnBrk="0" hangingPunct="1">
                        <a:buFontTx/>
                        <a:buNone/>
                        <a:defRPr/>
                      </a:pP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13. 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등록한 상품의 옵션변경 버튼으로 옵션을 변경한다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.</a:t>
                      </a:r>
                    </a:p>
                    <a:p>
                      <a:pPr marL="0" indent="0" algn="just" latinLnBrk="0" hangingPunct="1">
                        <a:buFontTx/>
                        <a:buNone/>
                        <a:defRPr/>
                      </a:pP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14. 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상품을 선택한 후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, [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장바구니 추가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]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버튼을 클릭하면 선택한 상품이 장바구니에 추가 된다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.</a:t>
                      </a:r>
                    </a:p>
                    <a:p>
                      <a:pPr marL="0" indent="0" algn="just" latinLnBrk="0" hangingPunct="1">
                        <a:buFontTx/>
                        <a:buNone/>
                        <a:defRPr/>
                      </a:pP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15. 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상품을 선택한 후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, [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삭제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]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버튼을 클릭하면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, 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선택한 상품이 관심상품 페이지에서 삭제된다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.</a:t>
                      </a:r>
                    </a:p>
                    <a:p>
                      <a:pPr marL="0" indent="0" algn="just" latinLnBrk="0" hangingPunct="1">
                        <a:buFontTx/>
                        <a:buNone/>
                        <a:defRPr/>
                      </a:pP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16. [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관심 상품 비우기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]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버튼을 클릭하면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, 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관심상품 페이지의 상품이 전체 삭제 된다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.</a:t>
                      </a:r>
                    </a:p>
                    <a:p>
                      <a:pPr marL="0" indent="0" algn="just" latinLnBrk="0" hangingPunct="1">
                        <a:buFontTx/>
                        <a:buNone/>
                        <a:defRPr/>
                      </a:pP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17. 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회원은 마이페이지 화면에서 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[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게시글 관리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]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 버튼을 누른다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"/>
                          <a:ea typeface="나눔바른고딕"/>
                        </a:rPr>
                        <a:t>.</a:t>
                      </a:r>
                    </a:p>
                    <a:p>
                      <a:pPr marL="0" indent="0" algn="just" latinLnBrk="0" hangingPunct="1">
                        <a:buFontTx/>
                        <a:buNone/>
                        <a:defRPr/>
                      </a:pP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18. 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게시글 목록의 내용을 클릭해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, </a:t>
                      </a:r>
                      <a:r>
                        <a:rPr lang="ko-KR" altLang="en-US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회원이 등록한 게시글 상세내용 페이지로 이동한다</a:t>
                      </a:r>
                      <a:r>
                        <a:rPr lang="en-US" altLang="ko-KR" sz="1050" b="0" i="0" kern="1200" dirty="0">
                          <a:solidFill>
                            <a:srgbClr val="3A3838"/>
                          </a:solidFill>
                          <a:latin typeface="나눔바른고딕"/>
                          <a:ea typeface="나눔바른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후행 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ko-KR" altLang="en-US" sz="105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기타 요구사항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로그인하지 않은 회원은 마이페이지 아이콘을 클릭하면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로그인 페이지로 이동한다</a:t>
                      </a:r>
                      <a:r>
                        <a:rPr lang="en-US" altLang="ko-KR" sz="105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70692" y="0"/>
            <a:ext cx="10972798" cy="1143000"/>
          </a:xfrm>
        </p:spPr>
        <p:txBody>
          <a:bodyPr vert="horz" lIns="91440" tIns="45720" rIns="91440" bIns="45720" anchor="ctr"/>
          <a:lstStyle/>
          <a:p>
            <a:pPr algn="l">
              <a:defRPr/>
            </a:pPr>
            <a:r>
              <a:rPr lang="ko-KR" altLang="en-US" sz="3000" b="1">
                <a:latin typeface="맑은 고딕"/>
                <a:ea typeface="맑은 고딕"/>
              </a:rPr>
              <a:t>유스케이스 명세서 </a:t>
            </a:r>
            <a:r>
              <a:rPr lang="en-US" altLang="ko-KR" sz="3000" b="1">
                <a:latin typeface="맑은 고딕"/>
                <a:ea typeface="맑은 고딕"/>
              </a:rPr>
              <a:t>-</a:t>
            </a:r>
            <a:r>
              <a:rPr lang="ko-KR" altLang="en-US" sz="3000" b="1">
                <a:latin typeface="맑은 고딕"/>
                <a:ea typeface="맑은 고딕"/>
              </a:rPr>
              <a:t> </a:t>
            </a:r>
            <a:r>
              <a:rPr lang="ko-KR" altLang="en-US" sz="2000" b="1">
                <a:latin typeface="맑은 고딕"/>
                <a:ea typeface="맑은 고딕"/>
              </a:rPr>
              <a:t>마이페이지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9A9EA11F-2C59-4050-8F47-4C828D874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20750"/>
              </p:ext>
            </p:extLst>
          </p:nvPr>
        </p:nvGraphicFramePr>
        <p:xfrm>
          <a:off x="8621238" y="417195"/>
          <a:ext cx="2957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676">
                  <a:extLst>
                    <a:ext uri="{9D8B030D-6E8A-4147-A177-3AD203B41FA5}">
                      <a16:colId xmlns:a16="http://schemas.microsoft.com/office/drawing/2014/main" val="1952572864"/>
                    </a:ext>
                  </a:extLst>
                </a:gridCol>
                <a:gridCol w="1478676">
                  <a:extLst>
                    <a:ext uri="{9D8B030D-6E8A-4147-A177-3AD203B41FA5}">
                      <a16:colId xmlns:a16="http://schemas.microsoft.com/office/drawing/2014/main" val="1827749137"/>
                    </a:ext>
                  </a:extLst>
                </a:gridCol>
              </a:tblGrid>
              <a:tr h="274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4197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70692" y="0"/>
            <a:ext cx="10972798" cy="1143000"/>
          </a:xfrm>
        </p:spPr>
        <p:txBody>
          <a:bodyPr vert="horz" lIns="91440" tIns="45720" rIns="91440" bIns="45720" anchor="ctr"/>
          <a:lstStyle/>
          <a:p>
            <a:pPr algn="l">
              <a:defRPr/>
            </a:pPr>
            <a:r>
              <a:rPr lang="ko-KR" altLang="en-US" sz="3000" b="1" dirty="0" err="1">
                <a:latin typeface="맑은 고딕"/>
                <a:ea typeface="맑은 고딕"/>
              </a:rPr>
              <a:t>유스케이스</a:t>
            </a:r>
            <a:r>
              <a:rPr lang="ko-KR" altLang="en-US" sz="3000" b="1" dirty="0">
                <a:latin typeface="맑은 고딕"/>
                <a:ea typeface="맑은 고딕"/>
              </a:rPr>
              <a:t> </a:t>
            </a:r>
            <a:r>
              <a:rPr lang="ko-KR" altLang="en-US" sz="3000" b="1" dirty="0" err="1">
                <a:latin typeface="맑은 고딕"/>
                <a:ea typeface="맑은 고딕"/>
              </a:rPr>
              <a:t>엑터</a:t>
            </a:r>
            <a:r>
              <a:rPr lang="ko-KR" altLang="en-US" sz="3000" b="1" dirty="0">
                <a:latin typeface="맑은 고딕"/>
                <a:ea typeface="맑은 고딕"/>
              </a:rPr>
              <a:t> 목록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484" y="1275953"/>
            <a:ext cx="80962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/>
              <a:t>-</a:t>
            </a:r>
            <a:r>
              <a:rPr lang="ko-KR" altLang="en-US" sz="3200" dirty="0"/>
              <a:t> 회원</a:t>
            </a:r>
          </a:p>
          <a:p>
            <a:pPr>
              <a:defRPr/>
            </a:pPr>
            <a:endParaRPr lang="ko-KR" altLang="en-US" sz="3200" dirty="0"/>
          </a:p>
          <a:p>
            <a:pPr>
              <a:defRPr/>
            </a:pPr>
            <a:r>
              <a:rPr lang="en-US" altLang="ko-KR" sz="3200" dirty="0"/>
              <a:t>- </a:t>
            </a:r>
            <a:r>
              <a:rPr lang="ko-KR" altLang="en-US" sz="3200" dirty="0"/>
              <a:t>관리자</a:t>
            </a:r>
            <a:endParaRPr lang="en-US" altLang="ko-KR" sz="3200" dirty="0"/>
          </a:p>
          <a:p>
            <a:pPr marL="457200" indent="-457200">
              <a:buFontTx/>
              <a:buChar char="-"/>
              <a:defRPr/>
            </a:pPr>
            <a:endParaRPr lang="en-US" altLang="ko-KR" sz="3200" dirty="0"/>
          </a:p>
          <a:p>
            <a:pPr>
              <a:defRPr/>
            </a:pPr>
            <a:r>
              <a:rPr lang="en-US" altLang="ko-KR" sz="3200" dirty="0"/>
              <a:t>- </a:t>
            </a:r>
            <a:r>
              <a:rPr lang="ko-KR" altLang="en-US" sz="3200" dirty="0"/>
              <a:t>결제시스템</a:t>
            </a:r>
          </a:p>
          <a:p>
            <a:pPr>
              <a:defRPr/>
            </a:pPr>
            <a:endParaRPr lang="ko-KR" alt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70692" y="0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3000" b="1" dirty="0"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484" y="1275952"/>
            <a:ext cx="80962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  <a:defRPr/>
            </a:pPr>
            <a:r>
              <a:rPr lang="ko-KR" altLang="en-US" sz="3600" dirty="0"/>
              <a:t>요구사항 정의서</a:t>
            </a:r>
            <a:endParaRPr lang="en-US" altLang="ko-KR" sz="3600" dirty="0"/>
          </a:p>
          <a:p>
            <a:pPr marL="571500" indent="-571500">
              <a:buFont typeface="Wingdings" panose="05000000000000000000" pitchFamily="2" charset="2"/>
              <a:buChar char="Ø"/>
              <a:defRPr/>
            </a:pPr>
            <a:endParaRPr lang="en-US" altLang="ko-KR" sz="3600" dirty="0"/>
          </a:p>
          <a:p>
            <a:pPr marL="571500" indent="-571500">
              <a:buFont typeface="Wingdings" panose="05000000000000000000" pitchFamily="2" charset="2"/>
              <a:buChar char="Ø"/>
              <a:defRPr/>
            </a:pPr>
            <a:r>
              <a:rPr lang="ko-KR" altLang="en-US" sz="3600" dirty="0" err="1"/>
              <a:t>유스케이스</a:t>
            </a:r>
            <a:r>
              <a:rPr lang="ko-KR" altLang="en-US" sz="3600" dirty="0"/>
              <a:t> 리스트</a:t>
            </a:r>
            <a:endParaRPr lang="en-US" altLang="ko-KR" sz="3600" dirty="0"/>
          </a:p>
          <a:p>
            <a:pPr marL="571500" indent="-571500">
              <a:buFont typeface="Wingdings" panose="05000000000000000000" pitchFamily="2" charset="2"/>
              <a:buChar char="Ø"/>
              <a:defRPr/>
            </a:pPr>
            <a:endParaRPr lang="en-US" altLang="ko-KR" sz="3600" dirty="0"/>
          </a:p>
          <a:p>
            <a:pPr marL="571500" indent="-571500">
              <a:buFont typeface="Wingdings" panose="05000000000000000000" pitchFamily="2" charset="2"/>
              <a:buChar char="Ø"/>
              <a:defRPr/>
            </a:pPr>
            <a:r>
              <a:rPr lang="ko-KR" altLang="en-US" sz="3600" dirty="0" err="1"/>
              <a:t>유스케이스</a:t>
            </a:r>
            <a:endParaRPr lang="en-US" altLang="ko-KR" sz="3600" dirty="0"/>
          </a:p>
          <a:p>
            <a:pPr marL="571500" indent="-571500">
              <a:buFont typeface="Wingdings" panose="05000000000000000000" pitchFamily="2" charset="2"/>
              <a:buChar char="Ø"/>
              <a:defRPr/>
            </a:pPr>
            <a:endParaRPr lang="en-US" altLang="ko-KR" sz="3600" dirty="0"/>
          </a:p>
          <a:p>
            <a:pPr marL="571500" indent="-571500">
              <a:buFont typeface="Wingdings" panose="05000000000000000000" pitchFamily="2" charset="2"/>
              <a:buChar char="Ø"/>
              <a:defRPr/>
            </a:pPr>
            <a:r>
              <a:rPr lang="ko-KR" altLang="en-US" sz="3600" dirty="0" err="1"/>
              <a:t>유스케이스</a:t>
            </a:r>
            <a:r>
              <a:rPr lang="ko-KR" altLang="en-US" sz="3600" dirty="0"/>
              <a:t> 명세서</a:t>
            </a:r>
            <a:endParaRPr lang="en-US" altLang="ko-KR" sz="3600" dirty="0"/>
          </a:p>
          <a:p>
            <a:pPr marL="571500" indent="-571500">
              <a:buFont typeface="Wingdings" panose="05000000000000000000" pitchFamily="2" charset="2"/>
              <a:buChar char="Ø"/>
              <a:defRPr/>
            </a:pPr>
            <a:endParaRPr lang="en-US" altLang="ko-KR" sz="3600" dirty="0"/>
          </a:p>
          <a:p>
            <a:pPr marL="571500" indent="-571500">
              <a:buFont typeface="Wingdings" panose="05000000000000000000" pitchFamily="2" charset="2"/>
              <a:buChar char="Ø"/>
              <a:defRPr/>
            </a:pPr>
            <a:r>
              <a:rPr lang="ko-KR" altLang="en-US" sz="3600" dirty="0" err="1"/>
              <a:t>유스케이스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액터</a:t>
            </a:r>
            <a:r>
              <a:rPr lang="ko-KR" altLang="en-US" sz="3600" dirty="0"/>
              <a:t> 목록</a:t>
            </a:r>
          </a:p>
          <a:p>
            <a:pPr marL="571500" indent="-571500">
              <a:buFont typeface="Wingdings" panose="05000000000000000000" pitchFamily="2" charset="2"/>
              <a:buChar char="Ø"/>
              <a:defRPr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0991804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0692" y="0"/>
            <a:ext cx="10972798" cy="1143000"/>
          </a:xfrm>
        </p:spPr>
        <p:txBody>
          <a:bodyPr/>
          <a:lstStyle/>
          <a:p>
            <a:pPr algn="l">
              <a:defRPr/>
            </a:pPr>
            <a:r>
              <a:rPr lang="ko-KR" altLang="en-US" sz="3000" b="1" dirty="0">
                <a:latin typeface="맑은 고딕"/>
                <a:ea typeface="맑은 고딕"/>
              </a:rPr>
              <a:t>요구사항 정의서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23135"/>
              </p:ext>
            </p:extLst>
          </p:nvPr>
        </p:nvGraphicFramePr>
        <p:xfrm>
          <a:off x="1253697" y="998764"/>
          <a:ext cx="9406787" cy="527222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6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55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0678"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err="1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대분류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중분류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소분류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4">
                <a:tc rowSpan="12"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브랜드소개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소개</a:t>
                      </a:r>
                      <a:r>
                        <a:rPr lang="en-US" altLang="ko-KR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조직도</a:t>
                      </a:r>
                      <a:r>
                        <a:rPr lang="en-US" altLang="ko-KR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사이트맵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각 소개글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022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추천코디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추천 코디 목록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 소개 및 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 조회 및 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022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상품구매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 err="1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카데고리별</a:t>
                      </a: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dirty="0" err="1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상품목록</a:t>
                      </a: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 소개 및 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 조회 및 구매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678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문의사항 리스트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문의사항글 상세글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글 등록 수정 조회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678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새소식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공지사항 목록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공지사항 상세글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글 조회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678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en-US" altLang="ko-KR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678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059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비밀번호찾기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비밀번호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678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회원정보수정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 정보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회원정보 수정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678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배송조회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배송 리스트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주문 배송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678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장바구니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장바구니 리스트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장바구니 등록 수정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450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쿠폰및적립금관리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쿠폰</a:t>
                      </a:r>
                      <a:r>
                        <a:rPr lang="en-US" altLang="ko-KR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적립금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쿠폰 조회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0678">
                <a:tc rowSpan="6"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 dirty="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고객관리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회원정보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회원정보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415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altLang="ko-KR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문의댓글등록 수정 삭제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415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적립금 및 쿠폰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적립금</a:t>
                      </a:r>
                      <a:r>
                        <a:rPr lang="en-US" altLang="ko-KR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쿠폰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적립금 등록 수정 삭제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2415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주문 및 배송관리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주문 및 배송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주문</a:t>
                      </a:r>
                      <a:r>
                        <a:rPr lang="en-US" altLang="ko-KR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배송현황 등록 수정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2415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상품 등록 수정 삭제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2415">
                <a:tc vMerge="1">
                  <a:txBody>
                    <a:bodyPr/>
                    <a:lstStyle/>
                    <a:p>
                      <a:pPr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게시판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공지 및 게시글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게시글 리스트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ko-KR" altLang="en-US" sz="1200">
                          <a:ln w="9525">
                            <a:solidFill>
                              <a:schemeClr val="dk1"/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공지글 등록 수정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latin typeface="+mn-lt"/>
                          <a:ea typeface="+mn-ea"/>
                          <a:cs typeface="+mn-cs"/>
                        </a:defRPr>
                      </a:pPr>
                      <a:endParaRPr lang="ko-KR" altLang="en-US" sz="1200" dirty="0">
                        <a:ln w="9525">
                          <a:solidFill>
                            <a:schemeClr val="dk1"/>
                          </a:solidFill>
                        </a:ln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70692" y="0"/>
            <a:ext cx="10972798" cy="1143000"/>
          </a:xfrm>
        </p:spPr>
        <p:txBody>
          <a:bodyPr vert="horz" lIns="91440" tIns="45720" rIns="91440" bIns="45720" anchor="ctr"/>
          <a:lstStyle/>
          <a:p>
            <a:pPr algn="l">
              <a:defRPr/>
            </a:pPr>
            <a:r>
              <a:rPr lang="ko-KR" altLang="en-US" sz="3000" b="1" dirty="0" err="1">
                <a:latin typeface="맑은 고딕"/>
                <a:ea typeface="맑은 고딕"/>
              </a:rPr>
              <a:t>유스케이스</a:t>
            </a:r>
            <a:r>
              <a:rPr lang="ko-KR" altLang="en-US" sz="3000" b="1" dirty="0">
                <a:latin typeface="맑은 고딕"/>
                <a:ea typeface="맑은 고딕"/>
              </a:rPr>
              <a:t> 리스트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484" y="1275952"/>
            <a:ext cx="80962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/>
              <a:t>1) </a:t>
            </a:r>
            <a:r>
              <a:rPr lang="ko-KR" altLang="en-US" sz="2400" dirty="0" err="1"/>
              <a:t>브랜드소개</a:t>
            </a:r>
            <a:endParaRPr lang="ko-KR" altLang="en-US" sz="2400" dirty="0"/>
          </a:p>
          <a:p>
            <a:pPr marL="257040" indent="-257040">
              <a:buFont typeface="Arial"/>
              <a:buChar char="•"/>
              <a:defRPr/>
            </a:pPr>
            <a:endParaRPr lang="ko-KR" altLang="en-US" sz="2400" dirty="0"/>
          </a:p>
          <a:p>
            <a:pPr>
              <a:defRPr/>
            </a:pPr>
            <a:r>
              <a:rPr lang="en-US" altLang="ko-KR" sz="2400" dirty="0"/>
              <a:t>2) </a:t>
            </a:r>
            <a:r>
              <a:rPr lang="ko-KR" altLang="en-US" sz="2400" dirty="0" err="1"/>
              <a:t>추천코디</a:t>
            </a:r>
            <a:endParaRPr lang="ko-KR" altLang="en-US" sz="2400" dirty="0"/>
          </a:p>
          <a:p>
            <a:pPr marL="257040" indent="-257040">
              <a:buFont typeface="Arial"/>
              <a:buChar char="•"/>
              <a:defRPr/>
            </a:pPr>
            <a:endParaRPr lang="ko-KR" altLang="en-US" sz="2400" dirty="0"/>
          </a:p>
          <a:p>
            <a:pPr>
              <a:defRPr/>
            </a:pPr>
            <a:r>
              <a:rPr lang="en-US" altLang="ko-KR" sz="2400" dirty="0"/>
              <a:t>3) </a:t>
            </a:r>
            <a:r>
              <a:rPr lang="ko-KR" altLang="en-US" sz="2400" dirty="0"/>
              <a:t>상품 구매</a:t>
            </a:r>
          </a:p>
          <a:p>
            <a:pPr marL="0" indent="0">
              <a:buFont typeface="Arial"/>
              <a:buNone/>
              <a:defRPr/>
            </a:pPr>
            <a:endParaRPr lang="ko-KR" altLang="en-US" sz="2400" dirty="0"/>
          </a:p>
          <a:p>
            <a:pPr>
              <a:defRPr/>
            </a:pPr>
            <a:r>
              <a:rPr lang="en-US" altLang="ko-KR" sz="2400" dirty="0"/>
              <a:t>4) </a:t>
            </a:r>
            <a:r>
              <a:rPr lang="ko-KR" altLang="en-US" sz="2400" dirty="0"/>
              <a:t>고객 센터</a:t>
            </a:r>
          </a:p>
          <a:p>
            <a:pPr marL="257040" indent="-257040">
              <a:buFont typeface="Arial"/>
              <a:buChar char="•"/>
              <a:defRPr/>
            </a:pPr>
            <a:endParaRPr lang="ko-KR" altLang="en-US" sz="2400" dirty="0"/>
          </a:p>
          <a:p>
            <a:pPr>
              <a:defRPr/>
            </a:pPr>
            <a:r>
              <a:rPr lang="en-US" altLang="ko-KR" sz="2400" dirty="0"/>
              <a:t>5) </a:t>
            </a:r>
            <a:r>
              <a:rPr lang="ko-KR" altLang="en-US" sz="2400" dirty="0" err="1"/>
              <a:t>새소식</a:t>
            </a:r>
            <a:endParaRPr lang="ko-KR" altLang="en-US" sz="2400" dirty="0"/>
          </a:p>
          <a:p>
            <a:pPr marL="257040" indent="-257040">
              <a:buFont typeface="Arial"/>
              <a:buChar char="•"/>
              <a:defRPr/>
            </a:pPr>
            <a:endParaRPr lang="ko-KR" altLang="en-US" sz="2400" dirty="0"/>
          </a:p>
          <a:p>
            <a:pPr>
              <a:defRPr/>
            </a:pPr>
            <a:r>
              <a:rPr lang="en-US" altLang="ko-KR" sz="2400" dirty="0"/>
              <a:t>6) </a:t>
            </a:r>
            <a:r>
              <a:rPr lang="ko-KR" altLang="en-US" sz="2400" dirty="0"/>
              <a:t>로그인</a:t>
            </a:r>
          </a:p>
          <a:p>
            <a:pPr marL="257040" indent="-257040">
              <a:buFont typeface="Arial"/>
              <a:buChar char="•"/>
              <a:defRPr/>
            </a:pPr>
            <a:endParaRPr lang="ko-KR" altLang="en-US" sz="2400" dirty="0"/>
          </a:p>
          <a:p>
            <a:pPr>
              <a:defRPr/>
            </a:pPr>
            <a:r>
              <a:rPr lang="en-US" altLang="ko-KR" sz="2400" dirty="0"/>
              <a:t>7) </a:t>
            </a:r>
            <a:r>
              <a:rPr lang="ko-KR" altLang="en-US" sz="2400" dirty="0" err="1"/>
              <a:t>마이페이지</a:t>
            </a:r>
            <a:endParaRPr lang="ko-KR" altLang="en-US" sz="2400" dirty="0"/>
          </a:p>
          <a:p>
            <a:pPr>
              <a:defRPr/>
            </a:pPr>
            <a:endParaRPr lang="ko-KR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95474" y="1781175"/>
            <a:ext cx="7810500" cy="4476750"/>
          </a:xfrm>
          <a:prstGeom prst="rect">
            <a:avLst/>
          </a:prstGeom>
          <a:noFill/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70692" y="0"/>
            <a:ext cx="10972798" cy="1143000"/>
          </a:xfrm>
        </p:spPr>
        <p:txBody>
          <a:bodyPr vert="horz" lIns="91440" tIns="45720" rIns="91440" bIns="45720" anchor="ctr"/>
          <a:lstStyle/>
          <a:p>
            <a:pPr algn="l">
              <a:defRPr/>
            </a:pPr>
            <a:r>
              <a:rPr lang="ko-KR" altLang="en-US" sz="3000" b="1" dirty="0" err="1">
                <a:latin typeface="맑은 고딕"/>
                <a:ea typeface="맑은 고딕"/>
              </a:rPr>
              <a:t>유스케이스</a:t>
            </a:r>
            <a:r>
              <a:rPr lang="ko-KR" altLang="en-US" sz="3000" b="1" dirty="0">
                <a:latin typeface="맑은 고딕"/>
                <a:ea typeface="맑은 고딕"/>
              </a:rPr>
              <a:t> </a:t>
            </a:r>
            <a:r>
              <a:rPr lang="en-US" altLang="ko-KR" sz="3000" b="1" dirty="0">
                <a:latin typeface="맑은 고딕"/>
                <a:ea typeface="맑은 고딕"/>
              </a:rPr>
              <a:t>–</a:t>
            </a:r>
            <a:r>
              <a:rPr lang="ko-KR" altLang="en-US" sz="3000" b="1" dirty="0">
                <a:latin typeface="맑은 고딕"/>
                <a:ea typeface="맑은 고딕"/>
              </a:rPr>
              <a:t> </a:t>
            </a:r>
            <a:r>
              <a:rPr lang="ko-KR" altLang="en-US" sz="2000" b="1" dirty="0">
                <a:latin typeface="맑은 고딕"/>
                <a:ea typeface="맑은 고딕"/>
              </a:rPr>
              <a:t>브랜드소개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ADE20B8-F7B9-4664-86ED-B7D1FF440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28150"/>
              </p:ext>
            </p:extLst>
          </p:nvPr>
        </p:nvGraphicFramePr>
        <p:xfrm>
          <a:off x="8621238" y="417195"/>
          <a:ext cx="2957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676">
                  <a:extLst>
                    <a:ext uri="{9D8B030D-6E8A-4147-A177-3AD203B41FA5}">
                      <a16:colId xmlns:a16="http://schemas.microsoft.com/office/drawing/2014/main" val="1952572864"/>
                    </a:ext>
                  </a:extLst>
                </a:gridCol>
                <a:gridCol w="1478676">
                  <a:extLst>
                    <a:ext uri="{9D8B030D-6E8A-4147-A177-3AD203B41FA5}">
                      <a16:colId xmlns:a16="http://schemas.microsoft.com/office/drawing/2014/main" val="1827749137"/>
                    </a:ext>
                  </a:extLst>
                </a:gridCol>
              </a:tblGrid>
              <a:tr h="274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4197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70692" y="0"/>
            <a:ext cx="10972798" cy="1143000"/>
          </a:xfrm>
        </p:spPr>
        <p:txBody>
          <a:bodyPr vert="horz" lIns="91440" tIns="45720" rIns="91440" bIns="45720" anchor="ctr"/>
          <a:lstStyle/>
          <a:p>
            <a:pPr algn="l">
              <a:defRPr/>
            </a:pPr>
            <a:r>
              <a:rPr lang="ko-KR" altLang="en-US" sz="3000" b="1" dirty="0" err="1">
                <a:latin typeface="맑은 고딕"/>
                <a:ea typeface="맑은 고딕"/>
              </a:rPr>
              <a:t>유스케이스</a:t>
            </a:r>
            <a:r>
              <a:rPr lang="ko-KR" altLang="en-US" sz="3000" b="1" dirty="0">
                <a:latin typeface="맑은 고딕"/>
                <a:ea typeface="맑은 고딕"/>
              </a:rPr>
              <a:t> 명세서 </a:t>
            </a:r>
            <a:r>
              <a:rPr lang="en-US" altLang="ko-KR" sz="3000" b="1" dirty="0">
                <a:latin typeface="맑은 고딕"/>
                <a:ea typeface="맑은 고딕"/>
              </a:rPr>
              <a:t>–</a:t>
            </a:r>
            <a:r>
              <a:rPr lang="ko-KR" altLang="en-US" sz="3000" b="1" dirty="0">
                <a:latin typeface="맑은 고딕"/>
                <a:ea typeface="맑은 고딕"/>
              </a:rPr>
              <a:t> </a:t>
            </a:r>
            <a:r>
              <a:rPr lang="ko-KR" altLang="en-US" sz="2000" b="1" dirty="0">
                <a:latin typeface="맑은 고딕"/>
                <a:ea typeface="맑은 고딕"/>
              </a:rPr>
              <a:t>브랜드소개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134489"/>
              </p:ext>
            </p:extLst>
          </p:nvPr>
        </p:nvGraphicFramePr>
        <p:xfrm>
          <a:off x="470692" y="1106170"/>
          <a:ext cx="7320280" cy="464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3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6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 명세서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 명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브랜드 소개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개요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브랜드</a:t>
                      </a:r>
                      <a:r>
                        <a:rPr lang="en-US" altLang="ko-KR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회사소개 페이지를 통해 홈페이지의 전체적인 컨셉을 알 수 있으며</a:t>
                      </a:r>
                      <a:r>
                        <a:rPr lang="en-US" altLang="ko-KR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사이트맵을 통해 전체 메뉴를 조회하고</a:t>
                      </a:r>
                      <a:r>
                        <a:rPr lang="en-US" altLang="ko-KR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원하는 메뉴로 이동할 수 있다</a:t>
                      </a:r>
                      <a:r>
                        <a:rPr lang="en-US" altLang="ko-KR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관련 액터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우선 순위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선행 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32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이벤트 흐름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1. 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브랜드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회사소개를 클릭하여 회사 소개 글을 확인 할 수 있다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2. 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조직도를 클릭하여 회사 조직도를 확인 할 수 있다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lvl="1" indent="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3. 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사이트 맵 페이지를 통해 전체메뉴를 한 눈에 볼 수 있고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 원하는 페이지로 이동 할 수 있다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후행 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기타 요구사항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C01E6432-2DA6-4B83-8342-C0E0C7406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99064"/>
              </p:ext>
            </p:extLst>
          </p:nvPr>
        </p:nvGraphicFramePr>
        <p:xfrm>
          <a:off x="8621238" y="417195"/>
          <a:ext cx="2957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676">
                  <a:extLst>
                    <a:ext uri="{9D8B030D-6E8A-4147-A177-3AD203B41FA5}">
                      <a16:colId xmlns:a16="http://schemas.microsoft.com/office/drawing/2014/main" val="1952572864"/>
                    </a:ext>
                  </a:extLst>
                </a:gridCol>
                <a:gridCol w="1478676">
                  <a:extLst>
                    <a:ext uri="{9D8B030D-6E8A-4147-A177-3AD203B41FA5}">
                      <a16:colId xmlns:a16="http://schemas.microsoft.com/office/drawing/2014/main" val="1827749137"/>
                    </a:ext>
                  </a:extLst>
                </a:gridCol>
              </a:tblGrid>
              <a:tr h="274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4197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70692" y="0"/>
            <a:ext cx="10972798" cy="1143000"/>
          </a:xfrm>
        </p:spPr>
        <p:txBody>
          <a:bodyPr vert="horz" lIns="91440" tIns="45720" rIns="91440" bIns="45720" anchor="ctr"/>
          <a:lstStyle/>
          <a:p>
            <a:pPr algn="l">
              <a:defRPr/>
            </a:pPr>
            <a:r>
              <a:rPr lang="ko-KR" altLang="en-US" sz="3000" b="1" dirty="0" err="1">
                <a:latin typeface="맑은 고딕"/>
                <a:ea typeface="맑은 고딕"/>
              </a:rPr>
              <a:t>유스케이스</a:t>
            </a:r>
            <a:r>
              <a:rPr lang="ko-KR" altLang="en-US" sz="3000" b="1" dirty="0">
                <a:latin typeface="맑은 고딕"/>
                <a:ea typeface="맑은 고딕"/>
              </a:rPr>
              <a:t> </a:t>
            </a:r>
            <a:r>
              <a:rPr lang="en-US" altLang="ko-KR" sz="3000" b="1" dirty="0">
                <a:latin typeface="맑은 고딕"/>
                <a:ea typeface="맑은 고딕"/>
              </a:rPr>
              <a:t>-</a:t>
            </a:r>
            <a:r>
              <a:rPr lang="ko-KR" altLang="en-US" sz="3000" b="1" dirty="0">
                <a:latin typeface="맑은 고딕"/>
                <a:ea typeface="맑은 고딕"/>
              </a:rPr>
              <a:t> </a:t>
            </a:r>
            <a:r>
              <a:rPr lang="ko-KR" altLang="en-US" sz="2000" b="1" dirty="0" err="1">
                <a:latin typeface="맑은 고딕"/>
                <a:ea typeface="맑은 고딕"/>
              </a:rPr>
              <a:t>추천코디</a:t>
            </a:r>
            <a:endParaRPr lang="ko-KR" altLang="en-US" sz="2000" b="1" dirty="0">
              <a:latin typeface="맑은 고딕"/>
              <a:ea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43075" y="795337"/>
            <a:ext cx="8705850" cy="5267325"/>
          </a:xfrm>
          <a:prstGeom prst="rect">
            <a:avLst/>
          </a:prstGeom>
        </p:spPr>
      </p:pic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20B9894A-7758-4B23-9BCD-2F130D3D2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49678"/>
              </p:ext>
            </p:extLst>
          </p:nvPr>
        </p:nvGraphicFramePr>
        <p:xfrm>
          <a:off x="8621238" y="417195"/>
          <a:ext cx="2957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676">
                  <a:extLst>
                    <a:ext uri="{9D8B030D-6E8A-4147-A177-3AD203B41FA5}">
                      <a16:colId xmlns:a16="http://schemas.microsoft.com/office/drawing/2014/main" val="1952572864"/>
                    </a:ext>
                  </a:extLst>
                </a:gridCol>
                <a:gridCol w="1478676">
                  <a:extLst>
                    <a:ext uri="{9D8B030D-6E8A-4147-A177-3AD203B41FA5}">
                      <a16:colId xmlns:a16="http://schemas.microsoft.com/office/drawing/2014/main" val="1827749137"/>
                    </a:ext>
                  </a:extLst>
                </a:gridCol>
              </a:tblGrid>
              <a:tr h="274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4197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0692" y="0"/>
            <a:ext cx="10972798" cy="1143000"/>
          </a:xfrm>
        </p:spPr>
        <p:txBody>
          <a:bodyPr vert="horz" lIns="91440" tIns="45720" rIns="91440" bIns="45720" anchor="ctr"/>
          <a:lstStyle/>
          <a:p>
            <a:pPr algn="l">
              <a:defRPr/>
            </a:pPr>
            <a:r>
              <a:rPr lang="ko-KR" altLang="en-US" sz="3000" b="1" dirty="0" err="1">
                <a:latin typeface="맑은 고딕"/>
                <a:ea typeface="맑은 고딕"/>
              </a:rPr>
              <a:t>유스케이스</a:t>
            </a:r>
            <a:r>
              <a:rPr lang="ko-KR" altLang="en-US" sz="3000" b="1" dirty="0">
                <a:latin typeface="맑은 고딕"/>
                <a:ea typeface="맑은 고딕"/>
              </a:rPr>
              <a:t> 명세서 </a:t>
            </a:r>
            <a:r>
              <a:rPr lang="en-US" altLang="ko-KR" sz="3000" b="1" dirty="0">
                <a:latin typeface="맑은 고딕"/>
                <a:ea typeface="맑은 고딕"/>
              </a:rPr>
              <a:t>-</a:t>
            </a:r>
            <a:r>
              <a:rPr lang="ko-KR" altLang="en-US" sz="3000" b="1" dirty="0">
                <a:latin typeface="맑은 고딕"/>
                <a:ea typeface="맑은 고딕"/>
              </a:rPr>
              <a:t> </a:t>
            </a:r>
            <a:r>
              <a:rPr lang="ko-KR" altLang="en-US" sz="2000" b="1" dirty="0" err="1">
                <a:latin typeface="맑은 고딕"/>
                <a:ea typeface="맑은 고딕"/>
              </a:rPr>
              <a:t>추천코디</a:t>
            </a:r>
            <a:endParaRPr lang="ko-KR" altLang="en-US" sz="2000" b="1" dirty="0">
              <a:latin typeface="맑은 고딕"/>
              <a:ea typeface="맑은 고딕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95802"/>
              </p:ext>
            </p:extLst>
          </p:nvPr>
        </p:nvGraphicFramePr>
        <p:xfrm>
          <a:off x="470692" y="1188085"/>
          <a:ext cx="7324090" cy="4481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30">
                <a:tc grid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6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 명세서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유스케이스 명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추천코디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개요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요일</a:t>
                      </a:r>
                      <a:r>
                        <a:rPr lang="en-US" altLang="ko-KR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날씨별 추천코디를 한눈에 볼 수 있다</a:t>
                      </a:r>
                      <a:r>
                        <a:rPr lang="en-US" altLang="ko-KR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관련 액터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우선 순위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선행 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328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이벤트 흐름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 TRANDING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목록에서 데일리 </a:t>
                      </a:r>
                      <a:r>
                        <a:rPr lang="ko-KR" altLang="en-US" sz="1200" kern="1200" dirty="0" err="1">
                          <a:solidFill>
                            <a:srgbClr val="3A3838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룩를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클릭한다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데일리 룩 페이지에서 상세 보기 탭을 클릭하여 해당 데일리 룩 상세보기 </a:t>
                      </a:r>
                      <a:endParaRPr lang="en-US" altLang="ko-KR" sz="1200" kern="1200" dirty="0">
                        <a:solidFill>
                          <a:srgbClr val="3A3838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lvl="1" indent="-342900" latinLnBrk="1">
                        <a:buClr>
                          <a:srgbClr val="3A3838"/>
                        </a:buClr>
                        <a:buFont typeface="+mj-lt"/>
                        <a:buNone/>
                        <a:defRPr/>
                      </a:pP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페이지로 이동한다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lang="ko-KR" altLang="en-US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데일리 룩에 사용된 제품을 이미지로 볼 수 있다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lang="ko-KR" altLang="en-US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해당 상품마다 사이즈를 선택할 수 있다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lang="ko-KR" altLang="en-US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장바구니를 클릭하면 해당 상품을 장바구니에 등록할 수 있다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6. </a:t>
                      </a:r>
                      <a:r>
                        <a:rPr lang="ko-KR" altLang="en-US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관심 버튼을 클릭하면 관심리스트에 등록할 수 있다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7. </a:t>
                      </a:r>
                      <a:r>
                        <a:rPr lang="ko-KR" altLang="en-US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구매를 클릭하면 해당 상품 데이터를 가지고 구매 페이지로 이동한다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8. </a:t>
                      </a:r>
                      <a:r>
                        <a:rPr lang="ko-KR" altLang="en-US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상세정보 탭을 누르면 상품상세정보 페이지를 확인할 수 있다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42900" indent="-342900" latinLnBrk="1">
                        <a:buNone/>
                      </a:pP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9. </a:t>
                      </a:r>
                      <a:r>
                        <a:rPr lang="ko-KR" altLang="en-US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리뷰 탭을 누르면 고객 리뷰 글로 이동한다</a:t>
                      </a:r>
                      <a:r>
                        <a:rPr lang="en-US" altLang="ko-KR" sz="1200" baseline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후행 조건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ko-KR" altLang="en-US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고객이 구매하기 탭을 선택하면 구매페이지로 넘어간다</a:t>
                      </a: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  <a:defRPr/>
                      </a:pPr>
                      <a:r>
                        <a:rPr lang="ko-KR" altLang="en-US" sz="1200" kern="120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기타 요구사항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  <a:defRPr/>
                      </a:pPr>
                      <a:r>
                        <a:rPr lang="en-US" altLang="ko-KR" sz="1200" kern="1200" dirty="0">
                          <a:solidFill>
                            <a:srgbClr val="3A3838"/>
                          </a:solidFill>
                          <a:latin typeface="맑은 고딕"/>
                          <a:ea typeface="맑은 고딕"/>
                        </a:rPr>
                        <a:t>-</a:t>
                      </a:r>
                      <a:endParaRPr lang="ko-KR" altLang="en-US" sz="1200" kern="1200" dirty="0">
                        <a:solidFill>
                          <a:srgbClr val="3A3838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0F0FF4B-27A4-4890-A720-7A14B735D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72150"/>
              </p:ext>
            </p:extLst>
          </p:nvPr>
        </p:nvGraphicFramePr>
        <p:xfrm>
          <a:off x="8621238" y="417195"/>
          <a:ext cx="2957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676">
                  <a:extLst>
                    <a:ext uri="{9D8B030D-6E8A-4147-A177-3AD203B41FA5}">
                      <a16:colId xmlns:a16="http://schemas.microsoft.com/office/drawing/2014/main" val="1952572864"/>
                    </a:ext>
                  </a:extLst>
                </a:gridCol>
                <a:gridCol w="1478676">
                  <a:extLst>
                    <a:ext uri="{9D8B030D-6E8A-4147-A177-3AD203B41FA5}">
                      <a16:colId xmlns:a16="http://schemas.microsoft.com/office/drawing/2014/main" val="1827749137"/>
                    </a:ext>
                  </a:extLst>
                </a:gridCol>
              </a:tblGrid>
              <a:tr h="274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4197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70692" y="0"/>
            <a:ext cx="10972798" cy="1143000"/>
          </a:xfrm>
        </p:spPr>
        <p:txBody>
          <a:bodyPr vert="horz" lIns="91440" tIns="45720" rIns="91440" bIns="45720" anchor="ctr"/>
          <a:lstStyle/>
          <a:p>
            <a:pPr algn="l">
              <a:defRPr/>
            </a:pPr>
            <a:r>
              <a:rPr lang="ko-KR" altLang="en-US" sz="3000" b="1" dirty="0" err="1">
                <a:latin typeface="맑은 고딕"/>
                <a:ea typeface="맑은 고딕"/>
              </a:rPr>
              <a:t>유스케이스</a:t>
            </a:r>
            <a:r>
              <a:rPr lang="ko-KR" altLang="en-US" sz="3000" b="1" dirty="0">
                <a:latin typeface="맑은 고딕"/>
                <a:ea typeface="맑은 고딕"/>
              </a:rPr>
              <a:t> </a:t>
            </a:r>
            <a:r>
              <a:rPr lang="en-US" altLang="ko-KR" sz="3000" b="1" dirty="0">
                <a:latin typeface="맑은 고딕"/>
                <a:ea typeface="맑은 고딕"/>
              </a:rPr>
              <a:t>–</a:t>
            </a:r>
            <a:r>
              <a:rPr lang="ko-KR" altLang="en-US" sz="3000" b="1" dirty="0">
                <a:latin typeface="맑은 고딕"/>
                <a:ea typeface="맑은 고딕"/>
              </a:rPr>
              <a:t> </a:t>
            </a:r>
            <a:r>
              <a:rPr lang="ko-KR" altLang="en-US" sz="2000" b="1" dirty="0">
                <a:latin typeface="맑은 고딕"/>
                <a:ea typeface="맑은 고딕"/>
              </a:rPr>
              <a:t>상품구매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93BEDA5-9818-40A4-8578-F1FE10A1A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1822" y="1539068"/>
            <a:ext cx="7252755" cy="4500594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</p:spPr>
      </p:pic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01589432-F8E0-4C17-86C6-1BFE10EAF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690389"/>
              </p:ext>
            </p:extLst>
          </p:nvPr>
        </p:nvGraphicFramePr>
        <p:xfrm>
          <a:off x="8621238" y="417195"/>
          <a:ext cx="29573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676">
                  <a:extLst>
                    <a:ext uri="{9D8B030D-6E8A-4147-A177-3AD203B41FA5}">
                      <a16:colId xmlns:a16="http://schemas.microsoft.com/office/drawing/2014/main" val="1952572864"/>
                    </a:ext>
                  </a:extLst>
                </a:gridCol>
                <a:gridCol w="1478676">
                  <a:extLst>
                    <a:ext uri="{9D8B030D-6E8A-4147-A177-3AD203B41FA5}">
                      <a16:colId xmlns:a16="http://schemas.microsoft.com/office/drawing/2014/main" val="1827749137"/>
                    </a:ext>
                  </a:extLst>
                </a:gridCol>
              </a:tblGrid>
              <a:tr h="274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4197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곡선">
  <a:themeElements>
    <a:clrScheme name="곡선">
      <a:dk1>
        <a:srgbClr val="323232"/>
      </a:dk1>
      <a:lt1>
        <a:srgbClr val="FFFFFF"/>
      </a:lt1>
      <a:dk2>
        <a:srgbClr val="998EB0"/>
      </a:dk2>
      <a:lt2>
        <a:srgbClr val="C0CEC8"/>
      </a:lt2>
      <a:accent1>
        <a:srgbClr val="C2C4D0"/>
      </a:accent1>
      <a:accent2>
        <a:srgbClr val="78629C"/>
      </a:accent2>
      <a:accent3>
        <a:srgbClr val="CABEAE"/>
      </a:accent3>
      <a:accent4>
        <a:srgbClr val="FFC39B"/>
      </a:accent4>
      <a:accent5>
        <a:srgbClr val="F0F5F3"/>
      </a:accent5>
      <a:accent6>
        <a:srgbClr val="4B7939"/>
      </a:accent6>
      <a:hlink>
        <a:srgbClr val="F9F1D3"/>
      </a:hlink>
      <a:folHlink>
        <a:srgbClr val="E2CDB0"/>
      </a:folHlink>
    </a:clrScheme>
    <a:fontScheme name="곡선">
      <a:majorFont>
        <a:latin typeface="Verdana"/>
        <a:ea typeface=""/>
        <a:cs typeface=""/>
        <a:font script="Jpan" typeface="MS PGothic"/>
        <a:font script="Hang" typeface="한컴 소망 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곡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4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1447</Words>
  <Application>Microsoft Office PowerPoint</Application>
  <PresentationFormat>와이드스크린</PresentationFormat>
  <Paragraphs>319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나눔</vt:lpstr>
      <vt:lpstr>나눔바른고딕</vt:lpstr>
      <vt:lpstr>맑은 고딕</vt:lpstr>
      <vt:lpstr>한컴 소망 B</vt:lpstr>
      <vt:lpstr>함초롬돋움</vt:lpstr>
      <vt:lpstr>Arial</vt:lpstr>
      <vt:lpstr>Lucida Sans Unicode</vt:lpstr>
      <vt:lpstr>Verdana</vt:lpstr>
      <vt:lpstr>Wingdings</vt:lpstr>
      <vt:lpstr>곡선</vt:lpstr>
      <vt:lpstr>PowerPoint 프레젠테이션</vt:lpstr>
      <vt:lpstr>PowerPoint 프레젠테이션</vt:lpstr>
      <vt:lpstr>요구사항 정의서</vt:lpstr>
      <vt:lpstr>유스케이스 리스트</vt:lpstr>
      <vt:lpstr>유스케이스 – 브랜드소개</vt:lpstr>
      <vt:lpstr>유스케이스 명세서 – 브랜드소개</vt:lpstr>
      <vt:lpstr>유스케이스 - 추천코디</vt:lpstr>
      <vt:lpstr>유스케이스 명세서 - 추천코디</vt:lpstr>
      <vt:lpstr>유스케이스 – 상품구매</vt:lpstr>
      <vt:lpstr>유스케이스 명세서 – 상품구매</vt:lpstr>
      <vt:lpstr>유스케이스 - 고객센터</vt:lpstr>
      <vt:lpstr>유스케이스 명세서 - 고객센터</vt:lpstr>
      <vt:lpstr>유스케이스 - 새소식</vt:lpstr>
      <vt:lpstr>유스케이스 명세서 - 새소식</vt:lpstr>
      <vt:lpstr>유스케이스 - 로그인</vt:lpstr>
      <vt:lpstr>유스케이스 명세서 - 로그인</vt:lpstr>
      <vt:lpstr>유스케이스 - 마이페이지</vt:lpstr>
      <vt:lpstr>유스케이스 명세서 - 마이페이지</vt:lpstr>
      <vt:lpstr>유스케이스 엑터 목록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UI요구사항 정의</dc:title>
  <dc:creator>admin</dc:creator>
  <cp:lastModifiedBy>505-t</cp:lastModifiedBy>
  <cp:revision>73</cp:revision>
  <dcterms:created xsi:type="dcterms:W3CDTF">2021-09-05T11:34:18Z</dcterms:created>
  <dcterms:modified xsi:type="dcterms:W3CDTF">2024-03-07T06:20:43Z</dcterms:modified>
  <cp:version>1100.0100.01</cp:version>
</cp:coreProperties>
</file>