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9" r:id="rId3"/>
    <p:sldId id="257" r:id="rId4"/>
    <p:sldId id="278" r:id="rId5"/>
    <p:sldId id="271" r:id="rId6"/>
    <p:sldId id="295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8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9B-82F6-413F-A53E-B4CD39A19C57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2B57-B68A-471B-9EFC-7C7B3A2BCA7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71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07127" y="1343814"/>
            <a:ext cx="897774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정의서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0" y="263494"/>
            <a:ext cx="436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프로젝트 요구사항 정의서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6345A4-337D-4890-D2F9-CC6C533F0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63133"/>
              </p:ext>
            </p:extLst>
          </p:nvPr>
        </p:nvGraphicFramePr>
        <p:xfrm>
          <a:off x="633807" y="961053"/>
          <a:ext cx="10924383" cy="5785683"/>
        </p:xfrm>
        <a:graphic>
          <a:graphicData uri="http://schemas.openxmlformats.org/drawingml/2006/table">
            <a:tbl>
              <a:tblPr/>
              <a:tblGrid>
                <a:gridCol w="1727500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183092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  <a:gridCol w="2275983">
                  <a:extLst>
                    <a:ext uri="{9D8B030D-6E8A-4147-A177-3AD203B41FA5}">
                      <a16:colId xmlns:a16="http://schemas.microsoft.com/office/drawing/2014/main" val="37593838"/>
                    </a:ext>
                  </a:extLst>
                </a:gridCol>
                <a:gridCol w="5089975">
                  <a:extLst>
                    <a:ext uri="{9D8B030D-6E8A-4147-A177-3AD203B41FA5}">
                      <a16:colId xmlns:a16="http://schemas.microsoft.com/office/drawing/2014/main" val="4014703803"/>
                    </a:ext>
                  </a:extLst>
                </a:gridCol>
              </a:tblGrid>
              <a:tr h="451485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 Waste 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목적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F0502020204030204"/>
                          <a:ea typeface="맑은 고딕" panose="020B0503020000020004" pitchFamily="50" charset="-127"/>
                        </a:rPr>
                        <a:t>식품 낭비 감소와 환경 보호를 위한 개인 맞춤형 재료 관리 및 레시피 추천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42690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관리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사용자의 냉장고에 있는 재료를 쉽게 입력하고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유통 기한을 추적하여 재료의 낭비를 방지합니다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 레시피 추천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재료를 바탕으로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레시피를 제안하여 남은 재료를 최대한 활용할 수 있도록 돕는다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39720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기반 쇼핑 리스트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레시피에 필요한 부족한 재료를 자동으로 파악하여 쇼핑 리스트를 제공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구매 방지에 기여한다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40623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34122"/>
                  </a:ext>
                </a:extLst>
              </a:tr>
              <a:tr h="82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기능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접속자수가 증가해도 서비스의 성능에 영향을 주지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개인 정보 및 검색 기록은 사용자 동의 없이 공개되지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기기와 환경에서 웹사이트에 쉽게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09416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SPA(Single Page Application)</a:t>
                      </a:r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전체검색창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아이콘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아이콘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왼쪽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아이콘이 나열되어 있다가 마우스를 가져갈 때 창이 넓어지며 글자가 나타나게 구현한다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823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반응형 웹 서비스 방식을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웹 서비스의 서비스 특성상 모바일 환경에서의 사용이 많을 것으로 생각되므로 여러 환경에서 사용이 편리하도록 하는 것이 중요하다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55233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테이블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424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페이지별 요구사항 정의서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1637"/>
              </p:ext>
            </p:extLst>
          </p:nvPr>
        </p:nvGraphicFramePr>
        <p:xfrm>
          <a:off x="1115574" y="920606"/>
          <a:ext cx="9960852" cy="5698862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52000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  <a:endParaRPr lang="ko-KR" altLang="en-US" sz="10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endParaRPr lang="ko-KR" altLang="en-US" sz="10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799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ko-KR" altLang="en-US" sz="10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찜 한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</a:t>
                      </a:r>
                      <a:r>
                        <a:rPr 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</a:t>
                      </a:r>
                      <a:r>
                        <a:rPr lang="ko-KR" altLang="en-US" sz="1000" b="1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잔반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메일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  <a:endParaRPr lang="ko-KR" altLang="en-US" sz="10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리포트를 위한 메일 정보</a:t>
                      </a:r>
                      <a:endParaRPr lang="ko-KR" altLang="en-US" sz="10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1169</Words>
  <Application>Microsoft Office PowerPoint</Application>
  <PresentationFormat>와이드스크린</PresentationFormat>
  <Paragraphs>311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57</cp:revision>
  <dcterms:created xsi:type="dcterms:W3CDTF">2022-10-11T03:30:09Z</dcterms:created>
  <dcterms:modified xsi:type="dcterms:W3CDTF">2024-03-18T08:48:17Z</dcterms:modified>
</cp:coreProperties>
</file>