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5" r:id="rId3"/>
    <p:sldId id="263" r:id="rId4"/>
    <p:sldId id="264" r:id="rId5"/>
    <p:sldId id="273" r:id="rId6"/>
    <p:sldId id="266" r:id="rId7"/>
    <p:sldId id="267" r:id="rId8"/>
    <p:sldId id="275" r:id="rId9"/>
    <p:sldId id="268" r:id="rId10"/>
    <p:sldId id="269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6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8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669B-82F6-413F-A53E-B4CD39A19C57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52B57-B68A-471B-9EFC-7C7B3A2BCA7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노트 개체 틀 8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8717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1109799" y="2151727"/>
            <a:ext cx="9972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  <a:latin typeface="+mj-ea"/>
                <a:ea typeface="+mj-ea"/>
              </a:rPr>
              <a:t>Zero </a:t>
            </a:r>
            <a:r>
              <a:rPr lang="en-US" altLang="ko-KR" sz="8000" b="1" spc="-300" dirty="0" smtClean="0">
                <a:solidFill>
                  <a:schemeClr val="bg1"/>
                </a:solidFill>
                <a:latin typeface="+mj-ea"/>
                <a:ea typeface="+mj-ea"/>
              </a:rPr>
              <a:t>Waste</a:t>
            </a:r>
            <a:r>
              <a:rPr lang="en-US" altLang="ko-KR" sz="8000" b="1" spc="-3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8000" b="1" spc="-300" dirty="0" err="1" smtClean="0">
                <a:solidFill>
                  <a:schemeClr val="bg1"/>
                </a:solidFill>
                <a:latin typeface="+mj-ea"/>
                <a:ea typeface="+mj-ea"/>
              </a:rPr>
              <a:t>화면설계</a:t>
            </a:r>
            <a:r>
              <a:rPr lang="en-US" altLang="ko-KR" sz="8000" b="1" spc="-3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en-US" altLang="ko-KR" sz="8000" b="1" spc="-3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food waste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7433" cy="1178862"/>
          </a:xfrm>
        </p:spPr>
        <p:txBody>
          <a:bodyPr/>
          <a:lstStyle/>
          <a:p>
            <a:r>
              <a:rPr lang="ko-KR" altLang="en-US" dirty="0"/>
              <a:t>커뮤니티 상세</a:t>
            </a:r>
            <a:r>
              <a:rPr lang="en-US" altLang="ko-KR" dirty="0"/>
              <a:t>(</a:t>
            </a:r>
            <a:r>
              <a:rPr lang="ko-KR" altLang="en-US" dirty="0" err="1"/>
              <a:t>윤재민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60" y="1765000"/>
            <a:ext cx="6823038" cy="4776126"/>
          </a:xfrm>
        </p:spPr>
      </p:pic>
    </p:spTree>
    <p:extLst>
      <p:ext uri="{BB962C8B-B14F-4D97-AF65-F5344CB8AC3E}">
        <p14:creationId xmlns:p14="http://schemas.microsoft.com/office/powerpoint/2010/main" val="220705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16449" cy="98399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프로필</a:t>
            </a:r>
            <a:r>
              <a:rPr lang="en-US" altLang="ko-KR" dirty="0"/>
              <a:t>(</a:t>
            </a:r>
            <a:r>
              <a:rPr lang="ko-KR" altLang="en-US" dirty="0" err="1"/>
              <a:t>윤재민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89" y="1675059"/>
            <a:ext cx="6463274" cy="4524291"/>
          </a:xfrm>
        </p:spPr>
      </p:pic>
    </p:spTree>
    <p:extLst>
      <p:ext uri="{BB962C8B-B14F-4D97-AF65-F5344CB8AC3E}">
        <p14:creationId xmlns:p14="http://schemas.microsoft.com/office/powerpoint/2010/main" val="242304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141" cy="1088921"/>
          </a:xfrm>
        </p:spPr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사용법</a:t>
            </a:r>
            <a:r>
              <a:rPr lang="en-US" altLang="ko-KR" dirty="0"/>
              <a:t>(</a:t>
            </a:r>
            <a:r>
              <a:rPr lang="ko-KR" altLang="en-US" dirty="0"/>
              <a:t>김영기</a:t>
            </a:r>
            <a:r>
              <a:rPr lang="en-US" altLang="ko-KR" dirty="0"/>
              <a:t>04)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2334627"/>
            <a:ext cx="4761905" cy="3333333"/>
          </a:xfrm>
        </p:spPr>
      </p:pic>
    </p:spTree>
    <p:extLst>
      <p:ext uri="{BB962C8B-B14F-4D97-AF65-F5344CB8AC3E}">
        <p14:creationId xmlns:p14="http://schemas.microsoft.com/office/powerpoint/2010/main" val="238463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60830" cy="1088921"/>
          </a:xfrm>
        </p:spPr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 smtClean="0"/>
              <a:t>– 1:1 </a:t>
            </a:r>
            <a:r>
              <a:rPr lang="ko-KR" altLang="en-US" dirty="0"/>
              <a:t>문의</a:t>
            </a:r>
            <a:r>
              <a:rPr lang="en-US" altLang="ko-KR" dirty="0"/>
              <a:t>(</a:t>
            </a:r>
            <a:r>
              <a:rPr lang="ko-KR" altLang="en-US" dirty="0"/>
              <a:t>김영기</a:t>
            </a:r>
            <a:r>
              <a:rPr lang="en-US" altLang="ko-KR" dirty="0"/>
              <a:t>04)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2334627"/>
            <a:ext cx="4761905" cy="3333333"/>
          </a:xfrm>
        </p:spPr>
      </p:pic>
    </p:spTree>
    <p:extLst>
      <p:ext uri="{BB962C8B-B14F-4D97-AF65-F5344CB8AC3E}">
        <p14:creationId xmlns:p14="http://schemas.microsoft.com/office/powerpoint/2010/main" val="371588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63584" cy="1193852"/>
          </a:xfrm>
        </p:spPr>
        <p:txBody>
          <a:bodyPr/>
          <a:lstStyle/>
          <a:p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김영기</a:t>
            </a:r>
            <a:r>
              <a:rPr lang="en-US" altLang="ko-KR" dirty="0"/>
              <a:t>94)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92" y="1794981"/>
            <a:ext cx="6393929" cy="4475750"/>
          </a:xfrm>
        </p:spPr>
      </p:pic>
    </p:spTree>
    <p:extLst>
      <p:ext uri="{BB962C8B-B14F-4D97-AF65-F5344CB8AC3E}">
        <p14:creationId xmlns:p14="http://schemas.microsoft.com/office/powerpoint/2010/main" val="632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23348" cy="969000"/>
          </a:xfrm>
        </p:spPr>
        <p:txBody>
          <a:bodyPr/>
          <a:lstStyle/>
          <a:p>
            <a:r>
              <a:rPr lang="ko-KR" altLang="en-US" dirty="0"/>
              <a:t>홈페이지</a:t>
            </a:r>
            <a:r>
              <a:rPr lang="en-US" altLang="ko-KR" dirty="0"/>
              <a:t>(</a:t>
            </a:r>
            <a:r>
              <a:rPr lang="ko-KR" altLang="en-US" dirty="0"/>
              <a:t>유동하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2334627"/>
            <a:ext cx="4761905" cy="3333333"/>
          </a:xfrm>
        </p:spPr>
      </p:pic>
    </p:spTree>
    <p:extLst>
      <p:ext uri="{BB962C8B-B14F-4D97-AF65-F5344CB8AC3E}">
        <p14:creationId xmlns:p14="http://schemas.microsoft.com/office/powerpoint/2010/main" val="344246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682521" cy="819098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김영기</a:t>
            </a:r>
            <a:r>
              <a:rPr lang="en-US" altLang="ko-KR" dirty="0"/>
              <a:t>94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76" y="1364106"/>
            <a:ext cx="7137832" cy="4996482"/>
          </a:xfrm>
        </p:spPr>
      </p:pic>
    </p:spTree>
    <p:extLst>
      <p:ext uri="{BB962C8B-B14F-4D97-AF65-F5344CB8AC3E}">
        <p14:creationId xmlns:p14="http://schemas.microsoft.com/office/powerpoint/2010/main" val="345753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83308" cy="1028960"/>
          </a:xfrm>
        </p:spPr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유동하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59" y="1570128"/>
            <a:ext cx="6778068" cy="4744647"/>
          </a:xfrm>
        </p:spPr>
      </p:pic>
    </p:spTree>
    <p:extLst>
      <p:ext uri="{BB962C8B-B14F-4D97-AF65-F5344CB8AC3E}">
        <p14:creationId xmlns:p14="http://schemas.microsoft.com/office/powerpoint/2010/main" val="325949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00082" cy="1103911"/>
          </a:xfrm>
        </p:spPr>
        <p:txBody>
          <a:bodyPr/>
          <a:lstStyle/>
          <a:p>
            <a:r>
              <a:rPr lang="ko-KR" altLang="en-US" dirty="0" smtClean="0"/>
              <a:t>계정 찾기 </a:t>
            </a:r>
            <a:r>
              <a:rPr lang="en-US" altLang="ko-KR" dirty="0"/>
              <a:t>- </a:t>
            </a:r>
            <a:r>
              <a:rPr lang="ko-KR" altLang="en-US" dirty="0"/>
              <a:t>비밀번호 찾기</a:t>
            </a:r>
            <a:r>
              <a:rPr lang="en-US" altLang="ko-KR" dirty="0"/>
              <a:t>(</a:t>
            </a:r>
            <a:r>
              <a:rPr lang="ko-KR" altLang="en-US" dirty="0"/>
              <a:t>김영기</a:t>
            </a:r>
            <a:r>
              <a:rPr lang="en-US" altLang="ko-KR" dirty="0"/>
              <a:t>94)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19" y="1660070"/>
            <a:ext cx="6583196" cy="4608237"/>
          </a:xfrm>
        </p:spPr>
      </p:pic>
    </p:spTree>
    <p:extLst>
      <p:ext uri="{BB962C8B-B14F-4D97-AF65-F5344CB8AC3E}">
        <p14:creationId xmlns:p14="http://schemas.microsoft.com/office/powerpoint/2010/main" val="83399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77787" cy="998980"/>
          </a:xfrm>
        </p:spPr>
        <p:txBody>
          <a:bodyPr/>
          <a:lstStyle/>
          <a:p>
            <a:r>
              <a:rPr lang="ko-KR" altLang="en-US" dirty="0"/>
              <a:t>레시피 메인</a:t>
            </a:r>
            <a:r>
              <a:rPr lang="en-US" altLang="ko-KR" dirty="0"/>
              <a:t>(</a:t>
            </a:r>
            <a:r>
              <a:rPr lang="ko-KR" altLang="en-US" dirty="0"/>
              <a:t>유동하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19" y="1690050"/>
            <a:ext cx="6601157" cy="4620809"/>
          </a:xfrm>
        </p:spPr>
      </p:pic>
    </p:spTree>
    <p:extLst>
      <p:ext uri="{BB962C8B-B14F-4D97-AF65-F5344CB8AC3E}">
        <p14:creationId xmlns:p14="http://schemas.microsoft.com/office/powerpoint/2010/main" val="244431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5667531" cy="1043950"/>
          </a:xfrm>
        </p:spPr>
        <p:txBody>
          <a:bodyPr/>
          <a:lstStyle/>
          <a:p>
            <a:r>
              <a:rPr lang="ko-KR" altLang="en-US" dirty="0"/>
              <a:t>레시피 리스트</a:t>
            </a:r>
            <a:r>
              <a:rPr lang="en-US" altLang="ko-KR" dirty="0"/>
              <a:t>(</a:t>
            </a:r>
            <a:r>
              <a:rPr lang="ko-KR" altLang="en-US" dirty="0"/>
              <a:t>유동하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60" y="1615099"/>
            <a:ext cx="6472670" cy="4530868"/>
          </a:xfrm>
        </p:spPr>
      </p:pic>
    </p:spTree>
    <p:extLst>
      <p:ext uri="{BB962C8B-B14F-4D97-AF65-F5344CB8AC3E}">
        <p14:creationId xmlns:p14="http://schemas.microsoft.com/office/powerpoint/2010/main" val="254979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141" cy="1088921"/>
          </a:xfrm>
        </p:spPr>
        <p:txBody>
          <a:bodyPr/>
          <a:lstStyle/>
          <a:p>
            <a:r>
              <a:rPr lang="ko-KR" altLang="en-US" dirty="0"/>
              <a:t>나의 재료</a:t>
            </a:r>
            <a:r>
              <a:rPr lang="en-US" altLang="ko-KR" dirty="0"/>
              <a:t>(</a:t>
            </a:r>
            <a:r>
              <a:rPr lang="ko-KR" altLang="en-US" dirty="0" err="1"/>
              <a:t>윤재민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60" y="1660069"/>
            <a:ext cx="6643987" cy="4650790"/>
          </a:xfrm>
        </p:spPr>
      </p:pic>
    </p:spTree>
    <p:extLst>
      <p:ext uri="{BB962C8B-B14F-4D97-AF65-F5344CB8AC3E}">
        <p14:creationId xmlns:p14="http://schemas.microsoft.com/office/powerpoint/2010/main" val="250279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68318" cy="1028960"/>
          </a:xfrm>
        </p:spPr>
        <p:txBody>
          <a:bodyPr/>
          <a:lstStyle/>
          <a:p>
            <a:r>
              <a:rPr lang="ko-KR" altLang="en-US" dirty="0"/>
              <a:t>커뮤니티</a:t>
            </a:r>
            <a:r>
              <a:rPr lang="en-US" altLang="ko-KR" dirty="0"/>
              <a:t>(</a:t>
            </a:r>
            <a:r>
              <a:rPr lang="ko-KR" altLang="en-US" dirty="0" err="1"/>
              <a:t>윤재민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81" y="1663909"/>
            <a:ext cx="6638501" cy="4646950"/>
          </a:xfrm>
        </p:spPr>
      </p:pic>
    </p:spTree>
    <p:extLst>
      <p:ext uri="{BB962C8B-B14F-4D97-AF65-F5344CB8AC3E}">
        <p14:creationId xmlns:p14="http://schemas.microsoft.com/office/powerpoint/2010/main" val="312488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82</Words>
  <Application>Microsoft Office PowerPoint</Application>
  <PresentationFormat>와이드스크린</PresentationFormat>
  <Paragraphs>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LINE Seed Sans KR Bold</vt:lpstr>
      <vt:lpstr>LINE Seed Sans KR Regular</vt:lpstr>
      <vt:lpstr>LINE Seed Sans KR Thin</vt:lpstr>
      <vt:lpstr>맑은 고딕</vt:lpstr>
      <vt:lpstr>Arial</vt:lpstr>
      <vt:lpstr>Office 테마</vt:lpstr>
      <vt:lpstr>PowerPoint 프레젠테이션</vt:lpstr>
      <vt:lpstr>홈페이지(유동하)</vt:lpstr>
      <vt:lpstr>로그인(김영기94)</vt:lpstr>
      <vt:lpstr>회원가입(유동하)</vt:lpstr>
      <vt:lpstr>계정 찾기 - 비밀번호 찾기(김영기94)</vt:lpstr>
      <vt:lpstr>레시피 메인(유동하)</vt:lpstr>
      <vt:lpstr>레시피 리스트(유동하)</vt:lpstr>
      <vt:lpstr>나의 재료(윤재민)</vt:lpstr>
      <vt:lpstr>커뮤니티(윤재민)</vt:lpstr>
      <vt:lpstr>커뮤니티 상세(윤재민)</vt:lpstr>
      <vt:lpstr>마이페이지 - 프로필(윤재민)</vt:lpstr>
      <vt:lpstr>고객센터 – 소개/사용법(김영기04)</vt:lpstr>
      <vt:lpstr>고객센터 – 1:1 문의(김영기04)</vt:lpstr>
      <vt:lpstr>설정(김영기94)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</cp:lastModifiedBy>
  <cp:revision>61</cp:revision>
  <dcterms:created xsi:type="dcterms:W3CDTF">2022-10-11T03:30:09Z</dcterms:created>
  <dcterms:modified xsi:type="dcterms:W3CDTF">2024-03-22T08:09:03Z</dcterms:modified>
</cp:coreProperties>
</file>