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CC"/>
    <a:srgbClr val="FF99FF"/>
    <a:srgbClr val="FFCCFF"/>
    <a:srgbClr val="FFCCCC"/>
    <a:srgbClr val="FFCC99"/>
    <a:srgbClr val="FFCC66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5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1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2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7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5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E9D0-0DB2-4B88-88E1-2978B535146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46B0-9B16-4843-BD44-7C6CCDE67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로 말린 두루마리 모양 1"/>
          <p:cNvSpPr/>
          <p:nvPr/>
        </p:nvSpPr>
        <p:spPr>
          <a:xfrm>
            <a:off x="266008" y="184282"/>
            <a:ext cx="5411586" cy="1105593"/>
          </a:xfrm>
          <a:prstGeom prst="horizontalScrol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매일의 마음이 모여 완성되는 </a:t>
            </a:r>
            <a:r>
              <a:rPr lang="en-US" altLang="ko-KR" dirty="0" smtClean="0"/>
              <a:t>‘1</a:t>
            </a:r>
            <a:r>
              <a:rPr lang="ko-KR" altLang="en-US" dirty="0"/>
              <a:t>년</a:t>
            </a:r>
            <a:r>
              <a:rPr lang="ko-KR" altLang="en-US" dirty="0" smtClean="0"/>
              <a:t> 마음 포스터</a:t>
            </a:r>
            <a:r>
              <a:rPr lang="en-US" altLang="ko-KR" dirty="0" smtClean="0"/>
              <a:t>‘</a:t>
            </a:r>
          </a:p>
          <a:p>
            <a:pPr algn="ctr"/>
            <a:r>
              <a:rPr lang="en-US" altLang="ko-KR" sz="2000" dirty="0" smtClean="0">
                <a:latin typeface="Papyrus" panose="03070502060502030205" pitchFamily="66" charset="0"/>
              </a:rPr>
              <a:t>&lt;Year in Pixels&gt;</a:t>
            </a:r>
            <a:endParaRPr lang="ko-KR" altLang="en-US" sz="2000" dirty="0">
              <a:latin typeface="Papyrus" panose="03070502060502030205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8787" y="394285"/>
            <a:ext cx="2942704" cy="92333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하루 끝에 그날을 돌아보고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마음을 나타내는 색을 기록해봐요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8" y="1461082"/>
            <a:ext cx="2120234" cy="53802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81" y="1510192"/>
            <a:ext cx="4277322" cy="422969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423492" y="6362118"/>
            <a:ext cx="6050742" cy="301279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74234" y="6195044"/>
            <a:ext cx="31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내 마음이 모이게 될 포스터가로는 월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세로는 일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1491" y="3613520"/>
            <a:ext cx="177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각각의 기분이 나타내는 색상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3763818" y="2227811"/>
            <a:ext cx="764772" cy="681644"/>
          </a:xfrm>
          <a:prstGeom prst="star5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3763818" y="2943393"/>
            <a:ext cx="764772" cy="681644"/>
          </a:xfrm>
          <a:prstGeom prst="star5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3763818" y="3613520"/>
            <a:ext cx="764772" cy="681644"/>
          </a:xfrm>
          <a:prstGeom prst="star5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3763818" y="4335879"/>
            <a:ext cx="764772" cy="681644"/>
          </a:xfrm>
          <a:prstGeom prst="star5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3763818" y="5075173"/>
            <a:ext cx="764772" cy="681644"/>
          </a:xfrm>
          <a:prstGeom prst="star5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018579" y="2433762"/>
            <a:ext cx="374072" cy="25838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018579" y="3160844"/>
            <a:ext cx="374072" cy="25838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020879" y="3825151"/>
            <a:ext cx="374072" cy="25838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018579" y="4571874"/>
            <a:ext cx="374072" cy="25838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018579" y="5286804"/>
            <a:ext cx="374072" cy="2583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48727" y="23782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기쁜 날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48726" y="309954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좋은 날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48726" y="37672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평범한 날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8726" y="4434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우울한 날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48725" y="523132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나쁜 날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7206170" y="1910536"/>
            <a:ext cx="834968" cy="4052298"/>
          </a:xfrm>
          <a:prstGeom prst="rightBrace">
            <a:avLst/>
          </a:prstGeom>
          <a:ln w="76200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37133" y="4259851"/>
            <a:ext cx="230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색상 조합은 하루가 저물어갈 때의 노을에서 생각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4688" y="1187026"/>
            <a:ext cx="309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년 후면 나만의 모자이크가 만들어져 있을 거예요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48645" y="2543283"/>
            <a:ext cx="308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9933"/>
                </a:solidFill>
              </a:rPr>
              <a:t>Wi</a:t>
            </a:r>
            <a:r>
              <a:rPr lang="en-US" altLang="ko-KR" sz="2000" dirty="0" smtClean="0">
                <a:solidFill>
                  <a:srgbClr val="FFCC00"/>
                </a:solidFill>
              </a:rPr>
              <a:t>shi</a:t>
            </a:r>
            <a:r>
              <a:rPr lang="en-US" altLang="ko-KR" sz="2000" dirty="0" smtClean="0">
                <a:solidFill>
                  <a:srgbClr val="FFCC66"/>
                </a:solidFill>
              </a:rPr>
              <a:t>ng Yo</a:t>
            </a:r>
            <a:r>
              <a:rPr lang="en-US" altLang="ko-KR" sz="2000" dirty="0" smtClean="0">
                <a:solidFill>
                  <a:srgbClr val="FFCCCC"/>
                </a:solidFill>
              </a:rPr>
              <a:t>ur</a:t>
            </a:r>
            <a:r>
              <a:rPr lang="en-US" altLang="ko-KR" sz="2000" dirty="0" smtClean="0">
                <a:solidFill>
                  <a:srgbClr val="FFCC66"/>
                </a:solidFill>
              </a:rPr>
              <a:t> </a:t>
            </a:r>
            <a:r>
              <a:rPr lang="en-US" altLang="ko-KR" sz="2000" dirty="0" smtClean="0">
                <a:solidFill>
                  <a:srgbClr val="FFCCFF"/>
                </a:solidFill>
              </a:rPr>
              <a:t>Gre</a:t>
            </a:r>
            <a:r>
              <a:rPr lang="en-US" altLang="ko-KR" sz="2000" dirty="0" smtClean="0">
                <a:solidFill>
                  <a:srgbClr val="FF99FF"/>
                </a:solidFill>
              </a:rPr>
              <a:t>at Y</a:t>
            </a:r>
            <a:r>
              <a:rPr lang="en-US" altLang="ko-KR" sz="2000" dirty="0" smtClean="0">
                <a:solidFill>
                  <a:srgbClr val="FF66CC"/>
                </a:solidFill>
              </a:rPr>
              <a:t>ear!</a:t>
            </a:r>
            <a:endParaRPr lang="ko-KR" altLang="en-US" sz="20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Papyrus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.</cp:lastModifiedBy>
  <cp:revision>5</cp:revision>
  <dcterms:created xsi:type="dcterms:W3CDTF">2021-12-16T18:13:30Z</dcterms:created>
  <dcterms:modified xsi:type="dcterms:W3CDTF">2021-12-16T18:53:01Z</dcterms:modified>
</cp:coreProperties>
</file>