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1" r:id="rId8"/>
    <p:sldId id="265" r:id="rId9"/>
    <p:sldId id="266" r:id="rId10"/>
    <p:sldId id="267" r:id="rId11"/>
    <p:sldId id="268" r:id="rId12"/>
    <p:sldId id="262" r:id="rId13"/>
    <p:sldId id="260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EDDEF-BC6F-40E0-9486-2AB914B4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89600-52CB-4C32-871B-73468F5E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693CD-8189-4D81-B20A-58E1CAFE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E529D-2846-469B-A02A-5A031154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7FB0C-B581-4EBC-A6B8-4A7864D7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FE04C-236C-4E08-9AA6-2EE1F5F8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1046B-A346-4189-818C-A3D409AC6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069C2-93D4-4556-8828-E6F7BB53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F456-80AC-4977-824F-604263F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8ECC7-191B-4D22-A130-ECF4808D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6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35D92-6C86-4C53-9729-A13A4E123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59A41-0CB9-43C7-B24F-AA438E0D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F5A57-E0F7-4F85-ADC2-C08CBAF0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5A9F0-8E32-440B-97B8-36200DD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2C2DD-39F1-4FB9-92CC-8983424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BF4D9-9C2D-424D-8E2E-5F1BE18F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1EE4B-7A77-401E-B2E0-72D1A6F9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22C65-3624-4D96-B9F8-D020D134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850AB-FCA9-4EAA-9A6C-9676B788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D0D5E-2774-4FE5-A4F1-65942118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315C3-8044-4B03-A4ED-6501E441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4DB27-EBEC-44BB-9EBF-6CAE8B1F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8ACBC-04A1-4D1A-BCFC-4FDFEA6E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D9B0A-9B6F-4881-A197-D30DB10A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9D4DA-1291-4CFE-87A9-FC161647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7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C2BF9-B903-4DC4-92B9-98A2349B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2573F-690C-4CE7-AC7F-8F03E717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AB364-0F6A-452C-8E07-45A5B598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5AFE2-AD9B-4CD4-AE6F-46CD0BB9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CA579-800A-4BBA-A261-7631A40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39B0E-B217-4BFB-A904-8ECCBD41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7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FAEFA-D231-4E83-A7CD-EB0840A4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BF6FE-71E2-42B7-ABFE-97110E3E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3086A-9BD6-4A1C-A21E-5C8FE163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BD117B-99AC-4D3A-8D3F-71BC2E4BA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C8684F-C961-4D6A-9FF1-1480721B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AAF7C8-9638-4B2A-9FDE-4AD132B9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2CA5D-075B-46D2-8B39-2D26D1D1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D5F438-1715-419E-89A3-0ACD6872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1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1FE54-56C0-46B3-B63D-4FCD61C8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A2219E-4B54-458A-A41E-344AF607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EB004-A5AF-4FD0-9CF3-06BC5D6D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BBAFBB-AC31-49C0-9388-C02628B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1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F2955-5497-46CB-B7E8-4C242F2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7F3DD1-D80F-4F7F-A6FF-7AB29DD3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A7954-C4C9-42A1-9B00-2C7315B4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5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CA7F-B9C5-4440-A7AA-674B898A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A811-1BE4-4DCF-96AE-0EB8A597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9D596-BA02-4CCB-922B-65B5E4DD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B3294-AA14-4765-805A-3DB6B443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F8D6-E99D-4B18-BB78-2F73C6D5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62C65-6C9A-402E-81D4-205A7E5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1704-4B2D-48F7-8B3F-04A8D259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F9CD26-AF4A-4F74-AD50-1EBDBA91F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322CB-5701-43DB-9FC8-ECA0E55D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33C99-CACB-45DD-92D9-78FECA2F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A3623-BE77-489D-94DD-6607A9FE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F5AB1-B668-4E3F-8CD0-EDD97C57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3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C4A4F-82C7-412B-94E9-068A4DC1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01193-0469-4FAE-85C9-F675DD40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22FB5-7636-4C09-877E-2B53D75B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C6D6-930F-4DB0-8480-6A5CB1CEAEF3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30E4B-9142-4617-9266-A348749AE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576E5-901F-43D7-B0D7-A2A981F7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1A0D-1126-4A4C-95FF-01DF27FDB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A4AE9-4AA5-429F-B20E-69436E904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2C1D06-99B9-442F-95A3-76CD84EA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4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8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6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프랜차이즈 식당 </a:t>
            </a:r>
            <a:r>
              <a:rPr lang="en-US" altLang="ko-KR" dirty="0"/>
              <a:t>vs </a:t>
            </a:r>
            <a:r>
              <a:rPr lang="ko-KR" altLang="en-US" dirty="0"/>
              <a:t>개인</a:t>
            </a:r>
            <a:r>
              <a:rPr lang="en-US" altLang="ko-KR" dirty="0"/>
              <a:t> </a:t>
            </a:r>
            <a:r>
              <a:rPr lang="ko-KR" altLang="en-US" dirty="0"/>
              <a:t>식당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8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# 구 단위에서의 주요 음식 카테고리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7126EE-9E2E-4CD1-9A02-AED21DA1CF99}"/>
              </a:ext>
            </a:extLst>
          </p:cNvPr>
          <p:cNvSpPr/>
          <p:nvPr/>
        </p:nvSpPr>
        <p:spPr>
          <a:xfrm>
            <a:off x="245660" y="1542196"/>
            <a:ext cx="3316406" cy="474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지역에 특정 음식류가 쏠려 있는지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89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# 구 단위에서의 식당 분포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2B8F53-7556-41C2-B23D-2F6BAC47FF09}"/>
              </a:ext>
            </a:extLst>
          </p:cNvPr>
          <p:cNvSpPr/>
          <p:nvPr/>
        </p:nvSpPr>
        <p:spPr>
          <a:xfrm>
            <a:off x="245660" y="1542196"/>
            <a:ext cx="3316406" cy="474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서울시 지도 위에 식당 분포를 색상으로 표현</a:t>
            </a:r>
            <a:r>
              <a:rPr lang="en-US" altLang="ko-KR" dirty="0"/>
              <a:t> (</a:t>
            </a:r>
            <a:r>
              <a:rPr lang="ko-KR" altLang="en-US" dirty="0"/>
              <a:t>숫자 함께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8C5B86-A220-405E-BC15-8E98BE73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22" y="1542195"/>
            <a:ext cx="6368563" cy="446281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562C2BD-B985-4256-B268-B8669D539126}"/>
              </a:ext>
            </a:extLst>
          </p:cNvPr>
          <p:cNvSpPr/>
          <p:nvPr/>
        </p:nvSpPr>
        <p:spPr>
          <a:xfrm>
            <a:off x="11277600" y="0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명신</a:t>
            </a:r>
          </a:p>
        </p:txBody>
      </p:sp>
    </p:spTree>
    <p:extLst>
      <p:ext uri="{BB962C8B-B14F-4D97-AF65-F5344CB8AC3E}">
        <p14:creationId xmlns:p14="http://schemas.microsoft.com/office/powerpoint/2010/main" val="298894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가장 많은 카테고리를 가진 음식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826489-3B58-4877-B0D5-3B05BDF83531}"/>
              </a:ext>
            </a:extLst>
          </p:cNvPr>
          <p:cNvSpPr/>
          <p:nvPr/>
        </p:nvSpPr>
        <p:spPr>
          <a:xfrm>
            <a:off x="245660" y="1542196"/>
            <a:ext cx="3316406" cy="474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파이차트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가장 큰 카테고리를 조각 빼기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63D575-91F8-4FEE-ADF2-4CD20EDE3A46}"/>
              </a:ext>
            </a:extLst>
          </p:cNvPr>
          <p:cNvSpPr/>
          <p:nvPr/>
        </p:nvSpPr>
        <p:spPr>
          <a:xfrm>
            <a:off x="11277600" y="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0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음식 카테고리 </a:t>
            </a:r>
            <a:r>
              <a:rPr lang="ko-KR" altLang="en-US" dirty="0" err="1"/>
              <a:t>별점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76E49-0F0A-45DD-98BD-C814E6D0DE10}"/>
              </a:ext>
            </a:extLst>
          </p:cNvPr>
          <p:cNvSpPr/>
          <p:nvPr/>
        </p:nvSpPr>
        <p:spPr>
          <a:xfrm>
            <a:off x="245660" y="1542196"/>
            <a:ext cx="3316406" cy="474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박스 플롯</a:t>
            </a:r>
            <a:r>
              <a:rPr lang="en-US" altLang="ko-KR" dirty="0"/>
              <a:t>,</a:t>
            </a:r>
          </a:p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3A48B1-4F3E-4EBD-8FD2-EDCB38DCDD09}"/>
              </a:ext>
            </a:extLst>
          </p:cNvPr>
          <p:cNvSpPr/>
          <p:nvPr/>
        </p:nvSpPr>
        <p:spPr>
          <a:xfrm>
            <a:off x="11277600" y="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지승</a:t>
            </a:r>
          </a:p>
        </p:txBody>
      </p:sp>
    </p:spTree>
    <p:extLst>
      <p:ext uri="{BB962C8B-B14F-4D97-AF65-F5344CB8AC3E}">
        <p14:creationId xmlns:p14="http://schemas.microsoft.com/office/powerpoint/2010/main" val="8582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음식 카테고리 </a:t>
            </a:r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 단위로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1A5AB2-C168-410A-99F1-EBF3408253BB}"/>
              </a:ext>
            </a:extLst>
          </p:cNvPr>
          <p:cNvSpPr/>
          <p:nvPr/>
        </p:nvSpPr>
        <p:spPr>
          <a:xfrm>
            <a:off x="245660" y="1542196"/>
            <a:ext cx="3316406" cy="474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음식 카테고리 안에서 구 단위로 쪼개서 </a:t>
            </a:r>
            <a:r>
              <a:rPr lang="ko-KR" altLang="en-US" dirty="0" err="1"/>
              <a:t>별점</a:t>
            </a:r>
            <a:r>
              <a:rPr lang="ko-KR" altLang="en-US" dirty="0"/>
              <a:t> 편차 확인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(e.g. </a:t>
            </a:r>
            <a:r>
              <a:rPr lang="ko-KR" altLang="en-US" dirty="0"/>
              <a:t>일식 </a:t>
            </a:r>
            <a:r>
              <a:rPr lang="en-US" altLang="ko-KR" dirty="0"/>
              <a:t>-&gt; </a:t>
            </a:r>
            <a:r>
              <a:rPr lang="ko-KR" altLang="en-US" dirty="0"/>
              <a:t>구 별 </a:t>
            </a:r>
            <a:r>
              <a:rPr lang="ko-KR" altLang="en-US" dirty="0" err="1"/>
              <a:t>별점</a:t>
            </a:r>
            <a:r>
              <a:rPr lang="ko-KR" altLang="en-US" dirty="0"/>
              <a:t> 보기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편차 클 경우 </a:t>
            </a:r>
            <a:r>
              <a:rPr lang="en-US" altLang="ko-KR" dirty="0"/>
              <a:t>risk taking</a:t>
            </a:r>
          </a:p>
          <a:p>
            <a:pPr algn="ctr"/>
            <a:r>
              <a:rPr lang="ko-KR" altLang="en-US" dirty="0"/>
              <a:t>편차 적은데 </a:t>
            </a:r>
            <a:r>
              <a:rPr lang="ko-KR" altLang="en-US" dirty="0" err="1"/>
              <a:t>별점</a:t>
            </a:r>
            <a:r>
              <a:rPr lang="ko-KR" altLang="en-US" dirty="0"/>
              <a:t> 높으면 좋은 음식점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89417F-FBB7-449A-B095-BB08B19A276F}"/>
              </a:ext>
            </a:extLst>
          </p:cNvPr>
          <p:cNvSpPr/>
          <p:nvPr/>
        </p:nvSpPr>
        <p:spPr>
          <a:xfrm>
            <a:off x="11277600" y="0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윤선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지역 별 음식 카테고리 별 가격대</a:t>
            </a:r>
          </a:p>
        </p:txBody>
      </p:sp>
    </p:spTree>
    <p:extLst>
      <p:ext uri="{BB962C8B-B14F-4D97-AF65-F5344CB8AC3E}">
        <p14:creationId xmlns:p14="http://schemas.microsoft.com/office/powerpoint/2010/main" val="22995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리뷰 수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D4C11C-1788-47E1-8A26-E43F6ABCB7FD}"/>
              </a:ext>
            </a:extLst>
          </p:cNvPr>
          <p:cNvSpPr/>
          <p:nvPr/>
        </p:nvSpPr>
        <p:spPr>
          <a:xfrm>
            <a:off x="245660" y="1542196"/>
            <a:ext cx="3316406" cy="474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지역별 식당 분포를 보았을 때 식당 수가 적은 곳에서 리뷰 수가 많은 </a:t>
            </a:r>
          </a:p>
        </p:txBody>
      </p:sp>
    </p:spTree>
    <p:extLst>
      <p:ext uri="{BB962C8B-B14F-4D97-AF65-F5344CB8AC3E}">
        <p14:creationId xmlns:p14="http://schemas.microsoft.com/office/powerpoint/2010/main" val="294597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598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서울에서 현재 소비자가 가장 적은 리스크를 가지고 가장 맛있고 가성비 좋은 음식을 먹으려면 어디로 </a:t>
            </a:r>
            <a:r>
              <a:rPr lang="ko-KR" altLang="en-US" dirty="0" err="1"/>
              <a:t>가야할까요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46B-FCA6-4B6E-BB94-C4DC65E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143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# 구 단위에서의 식당 분포 </vt:lpstr>
      <vt:lpstr># 가장 많은 카테고리를 가진 음식</vt:lpstr>
      <vt:lpstr># 음식 카테고리 별점</vt:lpstr>
      <vt:lpstr># 음식 카테고리 별점 (구 단위로 확인)</vt:lpstr>
      <vt:lpstr># 지역 별 음식 카테고리 별 가격대</vt:lpstr>
      <vt:lpstr># 리뷰 수 </vt:lpstr>
      <vt:lpstr>서울에서 현재 소비자가 가장 적은 리스크를 가지고 가장 맛있고 가성비 좋은 음식을 먹으려면 어디로 가야할까요? </vt:lpstr>
      <vt:lpstr>PowerPoint 프레젠테이션</vt:lpstr>
      <vt:lpstr>PowerPoint 프레젠테이션</vt:lpstr>
      <vt:lpstr>PowerPoint 프레젠테이션</vt:lpstr>
      <vt:lpstr>PowerPoint 프레젠테이션</vt:lpstr>
      <vt:lpstr># 프랜차이즈 식당 vs 개인 식당  </vt:lpstr>
      <vt:lpstr># 구 단위에서의 주요 음식 카테고리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2024-06-27T09:10:25Z</dcterms:created>
  <dcterms:modified xsi:type="dcterms:W3CDTF">2024-06-27T09:52:21Z</dcterms:modified>
</cp:coreProperties>
</file>