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1E9E89-F2EC-4711-95CC-7E6BB5F51508}" v="173" dt="2024-06-25T07:20:05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slide" Target="slides/slide2.xml" Id="rId3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microsoft.com/office/2015/10/relationships/revisionInfo" Target="revisionInfo.xml" Id="rId10" /><Relationship Type="http://schemas.openxmlformats.org/officeDocument/2006/relationships/slide" Target="slides/slide3.xml" Id="rId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3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0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6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7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7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3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7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4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7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329988-FFDF-454D-3162-2E365D804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47539" y="570414"/>
            <a:ext cx="9955234" cy="36357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altLang="ko-KR" sz="3600" b="0" dirty="0">
                <a:ea typeface="+mj-lt"/>
                <a:cs typeface="+mj-lt"/>
              </a:rPr>
              <a:t>'</a:t>
            </a:r>
            <a:r>
              <a:rPr lang="ko-KR" sz="3600" b="0" dirty="0">
                <a:ea typeface="+mj-lt"/>
                <a:cs typeface="+mj-lt"/>
              </a:rPr>
              <a:t>캐치 테이블' </a:t>
            </a:r>
            <a:r>
              <a:rPr lang="ko-KR" altLang="en-US" sz="3600" b="0" dirty="0">
                <a:ea typeface="+mj-lt"/>
                <a:cs typeface="+mj-lt"/>
              </a:rPr>
              <a:t>웹 </a:t>
            </a:r>
            <a:r>
              <a:rPr lang="ko-KR" sz="3600" b="0" dirty="0" err="1">
                <a:ea typeface="+mj-lt"/>
                <a:cs typeface="+mj-lt"/>
              </a:rPr>
              <a:t>크롤링을</a:t>
            </a:r>
            <a:r>
              <a:rPr lang="ko-KR" sz="3600" b="0" dirty="0">
                <a:ea typeface="+mj-lt"/>
                <a:cs typeface="+mj-lt"/>
              </a:rPr>
              <a:t> 통한 데이터 분석</a:t>
            </a:r>
            <a:r>
              <a:rPr lang="ko-KR" altLang="en-US" sz="3600" b="0" dirty="0">
                <a:ea typeface="+mj-lt"/>
                <a:cs typeface="+mj-lt"/>
              </a:rPr>
              <a:t> 및 </a:t>
            </a:r>
            <a:br>
              <a:rPr lang="ko-KR" altLang="en-US" sz="3600" b="0" dirty="0">
                <a:ea typeface="+mj-lt"/>
                <a:cs typeface="+mj-lt"/>
              </a:rPr>
            </a:br>
            <a:r>
              <a:rPr lang="ko-KR" altLang="en-US" sz="3600" b="0" dirty="0">
                <a:ea typeface="+mj-lt"/>
                <a:cs typeface="+mj-lt"/>
              </a:rPr>
              <a:t>인사이트 도출</a:t>
            </a:r>
            <a:endParaRPr lang="ko-KR" sz="3600" b="0" dirty="0">
              <a:ea typeface="+mj-lt"/>
              <a:cs typeface="+mj-lt"/>
            </a:endParaRPr>
          </a:p>
          <a:p>
            <a:pPr algn="l"/>
            <a:endParaRPr lang="ko-KR" altLang="en-US" sz="7000" dirty="0"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3544" y="4453813"/>
            <a:ext cx="6655522" cy="1545336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2200" dirty="0"/>
              <a:t>2팀 </a:t>
            </a:r>
            <a:r>
              <a:rPr lang="ko-KR" altLang="en-US" sz="2200" dirty="0" err="1"/>
              <a:t>류윤선</a:t>
            </a:r>
            <a:r>
              <a:rPr lang="ko-KR" altLang="en-US" sz="2200" dirty="0"/>
              <a:t>, </a:t>
            </a:r>
            <a:r>
              <a:rPr lang="ko-KR" altLang="en-US" sz="2200" dirty="0" err="1"/>
              <a:t>이명신</a:t>
            </a:r>
            <a:r>
              <a:rPr lang="ko-KR" altLang="en-US" sz="2200" dirty="0"/>
              <a:t>, </a:t>
            </a:r>
            <a:r>
              <a:rPr lang="ko-KR" altLang="en-US" sz="2200" dirty="0" err="1"/>
              <a:t>소지승</a:t>
            </a:r>
            <a:r>
              <a:rPr lang="ko-KR" altLang="en-US" sz="2200" dirty="0"/>
              <a:t>, 신현진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CFA6C-C4AC-A58F-030C-81732CF9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19" y="410754"/>
            <a:ext cx="9615807" cy="11540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0" dirty="0">
                <a:ea typeface="+mj-lt"/>
                <a:cs typeface="+mj-lt"/>
              </a:rPr>
              <a:t>'</a:t>
            </a:r>
            <a:r>
              <a:rPr lang="ko-KR" b="0" dirty="0">
                <a:ea typeface="+mj-lt"/>
                <a:cs typeface="+mj-lt"/>
              </a:rPr>
              <a:t>캐치 테이블' </a:t>
            </a:r>
            <a:r>
              <a:rPr lang="ko-KR" altLang="en-US" b="0" dirty="0">
                <a:ea typeface="+mj-lt"/>
                <a:cs typeface="+mj-lt"/>
              </a:rPr>
              <a:t>웹 크롤링을</a:t>
            </a:r>
            <a:r>
              <a:rPr lang="ko-KR" b="0" dirty="0">
                <a:ea typeface="+mj-lt"/>
                <a:cs typeface="+mj-lt"/>
              </a:rPr>
              <a:t> 통한 데이터 분석</a:t>
            </a:r>
            <a:r>
              <a:rPr lang="ko-KR" altLang="en-US" b="0" dirty="0">
                <a:ea typeface="+mj-lt"/>
                <a:cs typeface="+mj-lt"/>
              </a:rPr>
              <a:t> 및 인사이트 도출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8636D-1C65-3FE6-F36B-47723EF38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dirty="0">
                <a:ea typeface="+mn-lt"/>
                <a:cs typeface="+mn-lt"/>
              </a:rPr>
              <a:t>주요 목적</a:t>
            </a:r>
            <a:r>
              <a:rPr lang="en-US" altLang="ko-KR" dirty="0">
                <a:ea typeface="+mn-lt"/>
                <a:cs typeface="+mn-lt"/>
              </a:rPr>
              <a:t>: </a:t>
            </a:r>
            <a:r>
              <a:rPr lang="ko-KR" altLang="en-US" dirty="0">
                <a:ea typeface="+mn-lt"/>
                <a:cs typeface="+mn-lt"/>
              </a:rPr>
              <a:t> </a:t>
            </a:r>
            <a:r>
              <a:rPr lang="ko-KR" dirty="0">
                <a:ea typeface="+mn-lt"/>
                <a:cs typeface="+mn-lt"/>
              </a:rPr>
              <a:t>강남구 소재의 맛집과 카페에 대한 </a:t>
            </a:r>
            <a:r>
              <a:rPr lang="ko-KR" dirty="0" err="1">
                <a:ea typeface="+mn-lt"/>
                <a:cs typeface="+mn-lt"/>
              </a:rPr>
              <a:t>메뉴별</a:t>
            </a:r>
            <a:r>
              <a:rPr lang="ko-KR" dirty="0">
                <a:ea typeface="+mn-lt"/>
                <a:cs typeface="+mn-lt"/>
              </a:rPr>
              <a:t>, </a:t>
            </a:r>
            <a:r>
              <a:rPr lang="ko-KR" dirty="0" err="1">
                <a:ea typeface="+mn-lt"/>
                <a:cs typeface="+mn-lt"/>
              </a:rPr>
              <a:t>가격별</a:t>
            </a:r>
            <a:r>
              <a:rPr lang="ko-KR" dirty="0">
                <a:ea typeface="+mn-lt"/>
                <a:cs typeface="+mn-lt"/>
              </a:rPr>
              <a:t> 정보와 </a:t>
            </a:r>
            <a:r>
              <a:rPr lang="ko-KR" altLang="en-US" dirty="0">
                <a:ea typeface="+mn-lt"/>
                <a:cs typeface="+mn-lt"/>
              </a:rPr>
              <a:t>소비자 </a:t>
            </a:r>
            <a:r>
              <a:rPr lang="ko-KR" dirty="0">
                <a:ea typeface="+mn-lt"/>
                <a:cs typeface="+mn-lt"/>
              </a:rPr>
              <a:t>선호도를 조사하고, 이를 바탕으로 유의미한 인사이트를 도출하는 것이다. '캐치 </a:t>
            </a:r>
            <a:r>
              <a:rPr lang="ko-KR" dirty="0" err="1">
                <a:ea typeface="+mn-lt"/>
                <a:cs typeface="+mn-lt"/>
              </a:rPr>
              <a:t>테이블'은</a:t>
            </a:r>
            <a:r>
              <a:rPr lang="ko-KR" dirty="0">
                <a:ea typeface="+mn-lt"/>
                <a:cs typeface="+mn-lt"/>
              </a:rPr>
              <a:t> 다양한 레스토랑의 예약 정보를 제공하는 인기 플랫폼으로, 이를 통해 우리는 소비자들의 식사 예약 패턴, 선호도, 트렌드 등을 파악할 수 </a:t>
            </a:r>
            <a:r>
              <a:rPr lang="ko-KR" altLang="en-US" dirty="0">
                <a:ea typeface="+mn-lt"/>
                <a:cs typeface="+mn-lt"/>
              </a:rPr>
              <a:t>있다</a:t>
            </a:r>
            <a:r>
              <a:rPr lang="ko-KR" dirty="0">
                <a:ea typeface="+mn-lt"/>
                <a:cs typeface="+mn-lt"/>
              </a:rPr>
              <a:t>.</a:t>
            </a:r>
          </a:p>
          <a:p>
            <a:endParaRPr 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095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5F299-9828-F990-E61B-E4F7CD433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506" y="432526"/>
            <a:ext cx="9470664" cy="11540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'</a:t>
            </a:r>
            <a:r>
              <a:rPr lang="ko-KR" b="0" dirty="0">
                <a:ea typeface="+mj-lt"/>
                <a:cs typeface="+mj-lt"/>
              </a:rPr>
              <a:t>캐치 테이블' </a:t>
            </a:r>
            <a:r>
              <a:rPr lang="ko-KR" altLang="en-US" b="0" dirty="0">
                <a:ea typeface="+mj-lt"/>
                <a:cs typeface="+mj-lt"/>
              </a:rPr>
              <a:t>웹 </a:t>
            </a:r>
            <a:r>
              <a:rPr lang="ko-KR" b="0" dirty="0" err="1">
                <a:ea typeface="+mj-lt"/>
                <a:cs typeface="+mj-lt"/>
              </a:rPr>
              <a:t>크롤링을</a:t>
            </a:r>
            <a:r>
              <a:rPr lang="ko-KR" b="0" dirty="0">
                <a:ea typeface="+mj-lt"/>
                <a:cs typeface="+mj-lt"/>
              </a:rPr>
              <a:t> 통한 데이터 분석 및 인사이트 도출</a:t>
            </a:r>
            <a:endParaRPr lang="ko-KR" altLang="en-US" b="0" dirty="0">
              <a:ea typeface="+mj-lt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76DDA9-E365-DC3C-7C72-4D0A00DAD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sz="1900" dirty="0">
                <a:latin typeface="Arial"/>
                <a:cs typeface="Arial"/>
              </a:rPr>
              <a:t>본 프로젝트는 다음과 같은 과정을 통해 진행된다.</a:t>
            </a:r>
            <a:endParaRPr lang="ko-KR" altLang="en-US" sz="1900" dirty="0">
              <a:latin typeface="Arial"/>
              <a:cs typeface="Arial"/>
            </a:endParaRPr>
          </a:p>
          <a:p>
            <a:pPr marL="0" indent="0">
              <a:buNone/>
            </a:pPr>
            <a:endParaRPr lang="ko-KR" altLang="en-US" sz="1900" dirty="0"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ko-KR" sz="1900" b="1" dirty="0">
                <a:latin typeface="Arial"/>
                <a:cs typeface="Arial"/>
              </a:rPr>
              <a:t>데이터 수집</a:t>
            </a:r>
            <a:r>
              <a:rPr lang="ko-KR" sz="1900" dirty="0">
                <a:latin typeface="Arial"/>
                <a:cs typeface="Arial"/>
              </a:rPr>
              <a:t>: 웹 </a:t>
            </a:r>
            <a:r>
              <a:rPr lang="ko-KR" sz="1900" dirty="0" err="1">
                <a:latin typeface="Arial"/>
                <a:cs typeface="Arial"/>
              </a:rPr>
              <a:t>크롤링</a:t>
            </a:r>
            <a:r>
              <a:rPr lang="ko-KR" sz="1900" dirty="0">
                <a:latin typeface="Arial"/>
                <a:cs typeface="Arial"/>
              </a:rPr>
              <a:t> 기술을 활용하여 '캐치 </a:t>
            </a:r>
            <a:r>
              <a:rPr lang="ko-KR" sz="1900" dirty="0" err="1">
                <a:latin typeface="Arial"/>
                <a:cs typeface="Arial"/>
              </a:rPr>
              <a:t>테이블'에서</a:t>
            </a:r>
            <a:r>
              <a:rPr lang="ko-KR" sz="1900" dirty="0">
                <a:latin typeface="Arial"/>
                <a:cs typeface="Arial"/>
              </a:rPr>
              <a:t> 강남구 내 맛집과 카페의 메뉴 및 가격</a:t>
            </a:r>
            <a:r>
              <a:rPr lang="ko-KR" altLang="en-US" sz="1900" dirty="0">
                <a:latin typeface="Arial"/>
                <a:cs typeface="Arial"/>
              </a:rPr>
              <a:t> 정보, 소비자의 선호도(리뷰)</a:t>
            </a:r>
            <a:r>
              <a:rPr lang="ko-KR" altLang="en-US" sz="1900" dirty="0" err="1">
                <a:latin typeface="Arial"/>
                <a:cs typeface="Arial"/>
              </a:rPr>
              <a:t>를</a:t>
            </a:r>
            <a:r>
              <a:rPr lang="ko-KR" altLang="en-US" sz="1900" dirty="0">
                <a:latin typeface="Arial"/>
                <a:cs typeface="Arial"/>
              </a:rPr>
              <a:t> 수집한다.</a:t>
            </a:r>
          </a:p>
          <a:p>
            <a:pPr marL="457200" indent="-457200">
              <a:buAutoNum type="arabicPeriod"/>
            </a:pPr>
            <a:r>
              <a:rPr lang="ko-KR" sz="1900" b="1" dirty="0">
                <a:latin typeface="Arial"/>
                <a:cs typeface="Arial"/>
              </a:rPr>
              <a:t>데이터 분석 및 시각화</a:t>
            </a:r>
            <a:r>
              <a:rPr lang="ko-KR" sz="1900" dirty="0">
                <a:latin typeface="Arial"/>
                <a:cs typeface="Arial"/>
              </a:rPr>
              <a:t>: 수집된 데이터를 바탕으로 </a:t>
            </a:r>
            <a:r>
              <a:rPr lang="ko-KR" sz="1900" dirty="0" err="1">
                <a:latin typeface="Arial"/>
                <a:cs typeface="Arial"/>
              </a:rPr>
              <a:t>메뉴별</a:t>
            </a:r>
            <a:r>
              <a:rPr lang="ko-KR" sz="1900" dirty="0">
                <a:latin typeface="Arial"/>
                <a:cs typeface="Arial"/>
              </a:rPr>
              <a:t>, </a:t>
            </a:r>
            <a:r>
              <a:rPr lang="ko-KR" sz="1900" dirty="0" err="1">
                <a:latin typeface="Arial"/>
                <a:cs typeface="Arial"/>
              </a:rPr>
              <a:t>가격별</a:t>
            </a:r>
            <a:r>
              <a:rPr lang="ko-KR" sz="1900" dirty="0">
                <a:latin typeface="Arial"/>
                <a:cs typeface="Arial"/>
              </a:rPr>
              <a:t> 선호도를 분석하여 주요 트렌드와 소비자 선호도를 파악한다.</a:t>
            </a:r>
          </a:p>
          <a:p>
            <a:pPr marL="457200" indent="-457200">
              <a:buAutoNum type="arabicPeriod"/>
            </a:pPr>
            <a:r>
              <a:rPr lang="ko-KR" sz="1900" b="1" dirty="0">
                <a:latin typeface="Arial"/>
                <a:cs typeface="Arial"/>
              </a:rPr>
              <a:t>인사이트 도출</a:t>
            </a:r>
            <a:r>
              <a:rPr lang="ko-KR" sz="1900" dirty="0">
                <a:latin typeface="Arial"/>
                <a:cs typeface="Arial"/>
              </a:rPr>
              <a:t>: 분석 결과를 바탕으로 외식 업계의 전략적 의사결정에 도움이 될 수 있는 인사이트를 도출한다.</a:t>
            </a:r>
          </a:p>
          <a:p>
            <a:pPr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348020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VanillaVTI</vt:lpstr>
      <vt:lpstr>'캐치 테이블' 웹 크롤링을 통한 데이터 분석 및  인사이트 도출 </vt:lpstr>
      <vt:lpstr>'캐치 테이블' 웹 크롤링을 통한 데이터 분석 및 인사이트 도출</vt:lpstr>
      <vt:lpstr>'캐치 테이블' 웹 크롤링을 통한 데이터 분석 및 인사이트 도출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92</cp:revision>
  <dcterms:created xsi:type="dcterms:W3CDTF">2024-06-25T06:36:04Z</dcterms:created>
  <dcterms:modified xsi:type="dcterms:W3CDTF">2024-06-25T07:20:08Z</dcterms:modified>
</cp:coreProperties>
</file>