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75" d="100"/>
          <a:sy n="75" d="100"/>
        </p:scale>
        <p:origin x="760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2564-0E3E-4B4C-AD48-8023F7D0A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AFB46-081F-4790-8B27-7BC60A935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A47B-B868-4B37-A62E-60007AA3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DB2-A684-4377-B943-D8E4597F07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5E702-D3B5-4E0B-9013-11EC603B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46523-A724-4811-B977-0CD3122B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9FB-62D0-4F03-8117-796D06EF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7CF8-35A1-4380-9603-E391A75A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D852C-0250-43B5-A999-9D0AE68CE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D91F-3F7C-4B0D-934E-09B2F60C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DB2-A684-4377-B943-D8E4597F07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A211D-7493-4D8E-9A1E-02BCD366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EFA83-AC0D-432C-978C-509AF18C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9FB-62D0-4F03-8117-796D06EF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7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E2A2B-B0C0-4619-89C0-6D3E1635B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86ED-A20F-45F5-8F71-754E0EA0E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121E8-E562-4C4B-9BA3-70872B23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DB2-A684-4377-B943-D8E4597F07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6E1B-06BF-42DE-A8E2-36788078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5577-F97D-4A28-B8AE-BD342DEF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9FB-62D0-4F03-8117-796D06EF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9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D359-818C-4D90-B664-C2BD95CD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A0B7-BAEB-4505-A5DF-05995268B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ACC04-653A-4EC8-92D9-74495B88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DB2-A684-4377-B943-D8E4597F07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A37E1-C20D-4FDE-90AB-BB6A3BA0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9938-3695-4320-88A8-A2CA0A67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9FB-62D0-4F03-8117-796D06EF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7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B815-F7BD-4F68-8B4C-CC045D75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40575-6FAE-4645-9A36-473246FEA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555CF-2009-4708-A192-8BF981E0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DB2-A684-4377-B943-D8E4597F07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6FB9-2B92-480E-8B01-641DC17E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8EC0D-ED97-468E-9AD6-F3707581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9FB-62D0-4F03-8117-796D06EF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4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D181-4E26-40E4-813F-3284BD31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3986-8075-4359-AA85-62BAAF4CC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7966A-995E-4E8F-84FE-044349295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8C614-4B39-44B6-B041-9BC934CD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DB2-A684-4377-B943-D8E4597F07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3FF86-AB14-4859-9EE9-26737981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9C512-91DC-4402-BF22-6C4BEF11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9FB-62D0-4F03-8117-796D06EF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9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936E-9C3D-4C3D-9ADB-B093F63C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B504-239A-4C0C-852B-6BA1E62A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0239F-EA31-417F-B79C-A4ADD15A3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BEF04-B2CA-4347-A2EA-943933885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4822C-1746-43E6-A6A4-0EE62C9EB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F31D5-1DEA-442F-9443-7F53C53A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DB2-A684-4377-B943-D8E4597F07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EA09F-0AE2-4600-AF88-11758656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193-C828-4F86-8288-66649F5E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9FB-62D0-4F03-8117-796D06EF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D41C-E8FE-4390-BB81-5FEFA9B7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E9D67-676C-4EF1-928A-C8430BD2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DB2-A684-4377-B943-D8E4597F07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1C12A-70E9-44E2-AE6E-13FEA8ED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88AF-4EE7-4BD8-A345-7B8B2EEB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9FB-62D0-4F03-8117-796D06EF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6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4549C-6CA1-4E1A-A7F7-A1319838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DB2-A684-4377-B943-D8E4597F07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CE07B-93FD-4862-BC02-F681202E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7E066-BF6E-4EE2-A34D-95F43B78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9FB-62D0-4F03-8117-796D06EF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2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A55C-35D5-4FCD-B203-1BF6B518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DE2C-C58F-4BD0-82FC-69ABA1D24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334EE-13AC-4007-A70F-9C305BAD0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17962-46AA-4D63-B0CB-F2ECDCD6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DB2-A684-4377-B943-D8E4597F07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23B04-B84F-4E79-B0E4-8BC5F972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91462-33C9-4949-B6BF-22D8304C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9FB-62D0-4F03-8117-796D06EF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5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0592-AB18-4CD6-B833-88ACFCBF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21E82-6077-4A7A-8DA7-8A9B34594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0D933-9CAB-4674-B979-F98CE7182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F588B-EAA4-435B-94FF-FF9EFE66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DB2-A684-4377-B943-D8E4597F07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A97B7-553D-4298-971D-AB72BCDF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A7125-9310-4CE4-8CC2-32CE6102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9FB-62D0-4F03-8117-796D06EF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8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38F6E-85D8-4E8D-BB44-7B05DE24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31216-E0D8-46C0-95C7-849398392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E911A-2546-436D-AE13-E06CD3102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9DB2-A684-4377-B943-D8E4597F072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BB88A-412B-4D08-BBB1-62BC3912E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4048-5934-48AE-8563-29402745F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A9FB-62D0-4F03-8117-796D06EF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enezh1016/TDI_Challenge/blob/master/README.m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nature&#10;&#10;Description automatically generated">
            <a:extLst>
              <a:ext uri="{FF2B5EF4-FFF2-40B4-BE49-F238E27FC236}">
                <a16:creationId xmlns:a16="http://schemas.microsoft.com/office/drawing/2014/main" id="{2354452D-0711-45C9-801D-7382E31E3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3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8C07C19-7C79-4AA6-B0F1-CAF40411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0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AB42AB-D82E-4185-BFB0-987E17CCD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3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56CFE6-611E-4953-8768-CA1D790DE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3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038B7B-6B99-4CBB-ABA9-F09121F3D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5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B39CC935-7DDE-4ADB-9C38-7204C2C50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6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465268-5C0B-451D-9D07-D41CDB895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1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89785C-E026-438B-A366-C9D0023D1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3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CA5DF2-1AEA-4035-BB88-C4037C3D3E7E}"/>
              </a:ext>
            </a:extLst>
          </p:cNvPr>
          <p:cNvSpPr txBox="1"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5CFB-A132-47DA-B871-F53A1197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400" dirty="0">
                <a:solidFill>
                  <a:srgbClr val="000000"/>
                </a:solidFill>
              </a:rPr>
              <a:t>More details: </a:t>
            </a:r>
            <a:r>
              <a:rPr lang="en-US" sz="2400" dirty="0">
                <a:solidFill>
                  <a:srgbClr val="000000"/>
                </a:solidFill>
                <a:hlinkClick r:id="rId3"/>
              </a:rPr>
              <a:t>https://github.com/irenezh1016/TDI_Challenge/blob/master/README.md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0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Irene Zhang</dc:creator>
  <cp:lastModifiedBy>Irene Zhang</cp:lastModifiedBy>
  <cp:revision>1</cp:revision>
  <dcterms:created xsi:type="dcterms:W3CDTF">2019-05-18T00:58:46Z</dcterms:created>
  <dcterms:modified xsi:type="dcterms:W3CDTF">2019-05-18T00:59:53Z</dcterms:modified>
</cp:coreProperties>
</file>