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79" r:id="rId4"/>
    <p:sldId id="280" r:id="rId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1" hangingPunct="1">
      <a:defRPr sz="2400" kern="1200">
        <a:solidFill>
          <a:schemeClr val="tx1"/>
        </a:solidFill>
        <a:latin typeface="Arial" panose="020B0604020202020204" pitchFamily="34" charset="0"/>
        <a:ea typeface="+mn-ea"/>
        <a:cs typeface="+mn-cs"/>
      </a:defRPr>
    </a:lvl6pPr>
    <a:lvl7pPr marL="2743200" algn="l" defTabSz="914400" rtl="0" eaLnBrk="1" latinLnBrk="1" hangingPunct="1">
      <a:defRPr sz="2400" kern="1200">
        <a:solidFill>
          <a:schemeClr val="tx1"/>
        </a:solidFill>
        <a:latin typeface="Arial" panose="020B0604020202020204" pitchFamily="34" charset="0"/>
        <a:ea typeface="+mn-ea"/>
        <a:cs typeface="+mn-cs"/>
      </a:defRPr>
    </a:lvl7pPr>
    <a:lvl8pPr marL="3200400" algn="l" defTabSz="914400" rtl="0" eaLnBrk="1" latinLnBrk="1" hangingPunct="1">
      <a:defRPr sz="2400" kern="1200">
        <a:solidFill>
          <a:schemeClr val="tx1"/>
        </a:solidFill>
        <a:latin typeface="Arial" panose="020B0604020202020204" pitchFamily="34" charset="0"/>
        <a:ea typeface="+mn-ea"/>
        <a:cs typeface="+mn-cs"/>
      </a:defRPr>
    </a:lvl8pPr>
    <a:lvl9pPr marL="3657600" algn="l" defTabSz="914400" rtl="0" eaLnBrk="1" latinLnBrk="1"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4CC"/>
    <a:srgbClr val="03136A"/>
    <a:srgbClr val="35759D"/>
    <a:srgbClr val="35B19D"/>
    <a:srgbClr val="000000"/>
    <a:srgbClr val="FFFF00"/>
    <a:srgbClr val="282828"/>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5" autoAdjust="0"/>
    <p:restoredTop sz="95596" autoAdjust="0"/>
  </p:normalViewPr>
  <p:slideViewPr>
    <p:cSldViewPr>
      <p:cViewPr varScale="1">
        <p:scale>
          <a:sx n="116" d="100"/>
          <a:sy n="116" d="100"/>
        </p:scale>
        <p:origin x="171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굴림" panose="020B0600000101010101" pitchFamily="50" charset="-127"/>
              </a:defRPr>
            </a:lvl1pPr>
          </a:lstStyle>
          <a:p>
            <a:endParaRPr lang="en-US" altLang="ko-KR"/>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굴림" panose="020B0600000101010101" pitchFamily="50" charset="-127"/>
              </a:defRPr>
            </a:lvl1pPr>
          </a:lstStyle>
          <a:p>
            <a:endParaRPr lang="en-US" altLang="ko-KR"/>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굴림" panose="020B0600000101010101" pitchFamily="50" charset="-127"/>
              </a:defRPr>
            </a:lvl1pPr>
          </a:lstStyle>
          <a:p>
            <a:endParaRPr lang="en-US" altLang="ko-KR"/>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굴림" panose="020B0600000101010101" pitchFamily="50" charset="-127"/>
              </a:defRPr>
            </a:lvl1pPr>
          </a:lstStyle>
          <a:p>
            <a:fld id="{10D87376-6759-459C-ACA1-04B22D51C684}" type="slidenum">
              <a:rPr lang="en-US" altLang="ko-KR"/>
              <a:pPr/>
              <a:t>‹#›</a:t>
            </a:fld>
            <a:endParaRPr lang="en-US" altLang="ko-KR"/>
          </a:p>
        </p:txBody>
      </p:sp>
    </p:spTree>
    <p:extLst>
      <p:ext uri="{BB962C8B-B14F-4D97-AF65-F5344CB8AC3E}">
        <p14:creationId xmlns:p14="http://schemas.microsoft.com/office/powerpoint/2010/main" val="4280932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C5DE3-A3F8-4554-A378-96ED527FE1A3}" type="slidenum">
              <a:rPr lang="en-US" altLang="ko-KR"/>
              <a:pPr/>
              <a:t>1</a:t>
            </a:fld>
            <a:endParaRPr lang="en-US" altLang="ko-K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20792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52BE7-438A-45A4-9F61-AF1593322819}" type="slidenum">
              <a:rPr lang="en-US" altLang="ko-KR"/>
              <a:pPr/>
              <a:t>2</a:t>
            </a:fld>
            <a:endParaRPr lang="en-US" altLang="ko-K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84724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1B507-A47D-481D-AA4F-BA046415195D}" type="slidenum">
              <a:rPr lang="en-US" altLang="ko-KR"/>
              <a:pPr/>
              <a:t>3</a:t>
            </a:fld>
            <a:endParaRPr lang="en-US" altLang="ko-K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742828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029200"/>
            <a:ext cx="77724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lgn="r">
              <a:defRPr sz="3600"/>
            </a:lvl1pPr>
          </a:lstStyle>
          <a:p>
            <a:pPr lvl="0"/>
            <a:r>
              <a:rPr lang="ko-KR" altLang="en-US" noProof="0" smtClean="0"/>
              <a:t>마스터 제목 스타일 편집</a:t>
            </a:r>
            <a:endParaRPr lang="en-US" altLang="ko-KR" noProof="0" smtClean="0"/>
          </a:p>
        </p:txBody>
      </p:sp>
      <p:sp>
        <p:nvSpPr>
          <p:cNvPr id="3075" name="Rectangle 3"/>
          <p:cNvSpPr>
            <a:spLocks noGrp="1" noChangeArrowheads="1"/>
          </p:cNvSpPr>
          <p:nvPr>
            <p:ph type="subTitle" idx="1"/>
          </p:nvPr>
        </p:nvSpPr>
        <p:spPr>
          <a:xfrm>
            <a:off x="990600" y="5715000"/>
            <a:ext cx="7772400" cy="68580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lgn="r">
              <a:buFontTx/>
              <a:buNone/>
              <a:defRPr sz="2400"/>
            </a:lvl1pPr>
          </a:lstStyle>
          <a:p>
            <a:pPr lvl="0"/>
            <a:r>
              <a:rPr lang="ko-KR" altLang="en-US" noProof="0" smtClean="0"/>
              <a:t>마스터 부제목 스타일 편집</a:t>
            </a:r>
            <a:endParaRPr lang="en-US" altLang="ko-K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7968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2073275"/>
            <a:ext cx="1828800" cy="46323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066800" y="2073275"/>
            <a:ext cx="5334000" cy="46323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402696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47958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smtClean="0"/>
              <a:t>마스터 텍스트 스타일을 편집합니다</a:t>
            </a:r>
          </a:p>
        </p:txBody>
      </p:sp>
    </p:spTree>
    <p:extLst>
      <p:ext uri="{BB962C8B-B14F-4D97-AF65-F5344CB8AC3E}">
        <p14:creationId xmlns:p14="http://schemas.microsoft.com/office/powerpoint/2010/main" val="258672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066800" y="2835275"/>
            <a:ext cx="3581400" cy="387032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800600" y="2835275"/>
            <a:ext cx="3581400" cy="387032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61771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30238" y="2505075"/>
            <a:ext cx="386873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119463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4880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Tree>
    <p:extLst>
      <p:ext uri="{BB962C8B-B14F-4D97-AF65-F5344CB8AC3E}">
        <p14:creationId xmlns:p14="http://schemas.microsoft.com/office/powerpoint/2010/main" val="16031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Tree>
    <p:extLst>
      <p:ext uri="{BB962C8B-B14F-4D97-AF65-F5344CB8AC3E}">
        <p14:creationId xmlns:p14="http://schemas.microsoft.com/office/powerpoint/2010/main" val="316194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0" y="2073275"/>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endParaRPr lang="en-US" altLang="ko-KR" smtClean="0"/>
          </a:p>
        </p:txBody>
      </p:sp>
      <p:sp>
        <p:nvSpPr>
          <p:cNvPr id="1027" name="Rectangle 3"/>
          <p:cNvSpPr>
            <a:spLocks noGrp="1" noChangeArrowheads="1"/>
          </p:cNvSpPr>
          <p:nvPr>
            <p:ph type="body" idx="1"/>
          </p:nvPr>
        </p:nvSpPr>
        <p:spPr bwMode="auto">
          <a:xfrm>
            <a:off x="1066800" y="2835275"/>
            <a:ext cx="7315200" cy="387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latinLnBrk="1" hangingPunct="1">
        <a:spcBef>
          <a:spcPct val="0"/>
        </a:spcBef>
        <a:spcAft>
          <a:spcPct val="0"/>
        </a:spcAft>
        <a:defRPr sz="4400" kern="1200">
          <a:solidFill>
            <a:schemeClr val="bg1"/>
          </a:solidFill>
          <a:latin typeface="+mj-lt"/>
          <a:ea typeface="+mj-ea"/>
          <a:cs typeface="+mj-cs"/>
        </a:defRPr>
      </a:lvl1pPr>
      <a:lvl2pPr algn="l" rtl="0" eaLnBrk="1" fontAlgn="base" latinLnBrk="1" hangingPunct="1">
        <a:spcBef>
          <a:spcPct val="0"/>
        </a:spcBef>
        <a:spcAft>
          <a:spcPct val="0"/>
        </a:spcAft>
        <a:defRPr sz="4400">
          <a:solidFill>
            <a:schemeClr val="bg1"/>
          </a:solidFill>
          <a:latin typeface="Microsoft Sans Serif" panose="020B0604020202020204" pitchFamily="34" charset="0"/>
        </a:defRPr>
      </a:lvl2pPr>
      <a:lvl3pPr algn="l" rtl="0" eaLnBrk="1" fontAlgn="base" latinLnBrk="1" hangingPunct="1">
        <a:spcBef>
          <a:spcPct val="0"/>
        </a:spcBef>
        <a:spcAft>
          <a:spcPct val="0"/>
        </a:spcAft>
        <a:defRPr sz="4400">
          <a:solidFill>
            <a:schemeClr val="bg1"/>
          </a:solidFill>
          <a:latin typeface="Microsoft Sans Serif" panose="020B0604020202020204" pitchFamily="34" charset="0"/>
        </a:defRPr>
      </a:lvl3pPr>
      <a:lvl4pPr algn="l" rtl="0" eaLnBrk="1" fontAlgn="base" latinLnBrk="1" hangingPunct="1">
        <a:spcBef>
          <a:spcPct val="0"/>
        </a:spcBef>
        <a:spcAft>
          <a:spcPct val="0"/>
        </a:spcAft>
        <a:defRPr sz="4400">
          <a:solidFill>
            <a:schemeClr val="bg1"/>
          </a:solidFill>
          <a:latin typeface="Microsoft Sans Serif" panose="020B0604020202020204" pitchFamily="34" charset="0"/>
        </a:defRPr>
      </a:lvl4pPr>
      <a:lvl5pPr algn="l" rtl="0" eaLnBrk="1" fontAlgn="base" latinLnBrk="1"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latinLnBrk="1"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latinLnBrk="1"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latinLnBrk="1"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latinLnBrk="1"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latinLnBrk="1"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latinLnBrk="1"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latinLnBrk="1"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latinLnBrk="1"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latinLnBrk="1"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006850" y="5105400"/>
            <a:ext cx="4648200" cy="685800"/>
          </a:xfrm>
        </p:spPr>
        <p:txBody>
          <a:bodyPr/>
          <a:lstStyle/>
          <a:p>
            <a:r>
              <a:rPr lang="en-US" altLang="ko-KR" sz="3200" dirty="0" err="1" smtClean="0">
                <a:ea typeface="굴림" panose="020B0600000101010101" pitchFamily="50" charset="-127"/>
              </a:rPr>
              <a:t>Bstore</a:t>
            </a:r>
            <a:r>
              <a:rPr lang="en-US" altLang="ko-KR" sz="3200" dirty="0" smtClean="0">
                <a:ea typeface="굴림" panose="020B0600000101010101" pitchFamily="50" charset="-127"/>
              </a:rPr>
              <a:t> &amp; </a:t>
            </a:r>
            <a:r>
              <a:rPr lang="en-US" altLang="ko-KR" sz="3200" dirty="0" err="1" smtClean="0">
                <a:ea typeface="굴림" panose="020B0600000101010101" pitchFamily="50" charset="-127"/>
              </a:rPr>
              <a:t>Bstore</a:t>
            </a:r>
            <a:r>
              <a:rPr lang="en-US" altLang="ko-KR" sz="3200" dirty="0" smtClean="0">
                <a:ea typeface="굴림" panose="020B0600000101010101" pitchFamily="50" charset="-127"/>
              </a:rPr>
              <a:t> Admin</a:t>
            </a:r>
            <a:endParaRPr lang="en-US" altLang="ko-KR" sz="3200" dirty="0">
              <a:ea typeface="굴림" panose="020B0600000101010101" pitchFamily="50" charset="-127"/>
            </a:endParaRPr>
          </a:p>
        </p:txBody>
      </p:sp>
      <p:sp>
        <p:nvSpPr>
          <p:cNvPr id="2051" name="Rectangle 3"/>
          <p:cNvSpPr>
            <a:spLocks noGrp="1" noChangeArrowheads="1"/>
          </p:cNvSpPr>
          <p:nvPr>
            <p:ph type="subTitle" idx="1"/>
          </p:nvPr>
        </p:nvSpPr>
        <p:spPr>
          <a:xfrm>
            <a:off x="3962400" y="5715000"/>
            <a:ext cx="4648200" cy="685800"/>
          </a:xfrm>
        </p:spPr>
        <p:txBody>
          <a:bodyPr/>
          <a:lstStyle/>
          <a:p>
            <a:r>
              <a:rPr lang="ko-KR" altLang="en-US" sz="2000" dirty="0" smtClean="0">
                <a:ea typeface="굴림" panose="020B0600000101010101" pitchFamily="50" charset="-127"/>
              </a:rPr>
              <a:t>윤철기</a:t>
            </a:r>
            <a:endParaRPr lang="en-US" altLang="ko-KR" sz="2000" dirty="0">
              <a:ea typeface="굴림" panose="020B0600000101010101" pitchFamily="50"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2133600"/>
            <a:ext cx="7086600" cy="792163"/>
          </a:xfrm>
          <a:extLst>
            <a:ext uri="{AF507438-7753-43E0-B8FC-AC1667EBCBE1}">
              <a14:hiddenEffects xmlns:a14="http://schemas.microsoft.com/office/drawing/2010/main">
                <a:effectLst>
                  <a:outerShdw algn="ctr" rotWithShape="0">
                    <a:schemeClr val="hlink"/>
                  </a:outerShdw>
                </a:effectLst>
              </a14:hiddenEffects>
            </a:ext>
          </a:extLst>
        </p:spPr>
        <p:txBody>
          <a:bodyPr/>
          <a:lstStyle/>
          <a:p>
            <a:r>
              <a:rPr lang="en-US" altLang="ko-KR" dirty="0">
                <a:ea typeface="굴림" panose="020B0600000101010101" pitchFamily="50" charset="-127"/>
              </a:rPr>
              <a:t>Slide master</a:t>
            </a:r>
          </a:p>
        </p:txBody>
      </p:sp>
      <p:sp>
        <p:nvSpPr>
          <p:cNvPr id="17411" name="Rectangle 3"/>
          <p:cNvSpPr>
            <a:spLocks noGrp="1" noChangeArrowheads="1"/>
          </p:cNvSpPr>
          <p:nvPr>
            <p:ph type="body" idx="1"/>
          </p:nvPr>
        </p:nvSpPr>
        <p:spPr>
          <a:xfrm>
            <a:off x="1219200" y="3348038"/>
            <a:ext cx="6705600" cy="2976562"/>
          </a:xfrm>
        </p:spPr>
        <p:txBody>
          <a:bodyPr/>
          <a:lstStyle/>
          <a:p>
            <a:pPr>
              <a:lnSpc>
                <a:spcPct val="80000"/>
              </a:lnSpc>
            </a:pPr>
            <a:r>
              <a:rPr lang="en-US" altLang="ko-KR" sz="1600">
                <a:latin typeface="Verdana" panose="020B0604030504040204" pitchFamily="34" charset="0"/>
                <a:ea typeface="굴림" panose="020B0600000101010101" pitchFamily="50" charset="-127"/>
              </a:rPr>
              <a:t>Your Text here</a:t>
            </a:r>
          </a:p>
          <a:p>
            <a:pPr>
              <a:lnSpc>
                <a:spcPct val="80000"/>
              </a:lnSpc>
            </a:pPr>
            <a:endParaRPr lang="en-US" altLang="ko-KR" sz="1600">
              <a:latin typeface="Verdana" panose="020B0604030504040204" pitchFamily="34" charset="0"/>
              <a:ea typeface="굴림" panose="020B0600000101010101" pitchFamily="50" charset="-127"/>
            </a:endParaRPr>
          </a:p>
          <a:p>
            <a:pPr>
              <a:lnSpc>
                <a:spcPct val="80000"/>
              </a:lnSpc>
            </a:pPr>
            <a:r>
              <a:rPr lang="en-US" altLang="ko-KR" sz="1600">
                <a:latin typeface="Verdana" panose="020B0604030504040204" pitchFamily="34" charset="0"/>
                <a:ea typeface="굴림" panose="020B0600000101010101" pitchFamily="50"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600">
              <a:latin typeface="Verdana" panose="020B0604030504040204" pitchFamily="34" charset="0"/>
              <a:ea typeface="굴림" panose="020B0600000101010101" pitchFamily="50" charset="-127"/>
            </a:endParaRPr>
          </a:p>
          <a:p>
            <a:pPr>
              <a:lnSpc>
                <a:spcPct val="80000"/>
              </a:lnSpc>
            </a:pPr>
            <a:r>
              <a:rPr lang="en-US" altLang="ko-KR" sz="1600">
                <a:latin typeface="Verdana" panose="020B0604030504040204" pitchFamily="34" charset="0"/>
                <a:ea typeface="굴림" panose="020B0600000101010101" pitchFamily="50"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ko-KR" sz="1600">
              <a:ea typeface="굴림" panose="020B0600000101010101"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762000"/>
            <a:ext cx="6934200" cy="715963"/>
          </a:xfrm>
        </p:spPr>
        <p:txBody>
          <a:bodyPr/>
          <a:lstStyle/>
          <a:p>
            <a:r>
              <a:rPr lang="en-US" altLang="ko-KR" sz="4000">
                <a:solidFill>
                  <a:schemeClr val="accent2"/>
                </a:solidFill>
                <a:ea typeface="굴림" panose="020B0600000101010101" pitchFamily="50" charset="-127"/>
              </a:rPr>
              <a:t>Print master</a:t>
            </a:r>
          </a:p>
        </p:txBody>
      </p:sp>
      <p:sp>
        <p:nvSpPr>
          <p:cNvPr id="60419" name="Rectangle 3"/>
          <p:cNvSpPr>
            <a:spLocks noGrp="1" noChangeArrowheads="1"/>
          </p:cNvSpPr>
          <p:nvPr>
            <p:ph type="body" idx="1"/>
          </p:nvPr>
        </p:nvSpPr>
        <p:spPr>
          <a:xfrm>
            <a:off x="1981200" y="1981200"/>
            <a:ext cx="6934200" cy="4267200"/>
          </a:xfrm>
        </p:spPr>
        <p:txBody>
          <a:bodyPr/>
          <a:lstStyle/>
          <a:p>
            <a:pPr>
              <a:lnSpc>
                <a:spcPct val="80000"/>
              </a:lnSpc>
            </a:pPr>
            <a:r>
              <a:rPr lang="en-US" altLang="ko-KR" sz="2000">
                <a:solidFill>
                  <a:schemeClr val="accent2"/>
                </a:solidFill>
                <a:latin typeface="Verdana" panose="020B0604030504040204" pitchFamily="34" charset="0"/>
                <a:ea typeface="굴림" panose="020B0600000101010101" pitchFamily="50" charset="-127"/>
              </a:rPr>
              <a:t>Your Text here</a:t>
            </a:r>
          </a:p>
          <a:p>
            <a:pPr>
              <a:lnSpc>
                <a:spcPct val="80000"/>
              </a:lnSpc>
            </a:pPr>
            <a:endParaRPr lang="en-US" altLang="ko-KR" sz="2000">
              <a:solidFill>
                <a:schemeClr val="accent2"/>
              </a:solidFill>
              <a:latin typeface="Verdana" panose="020B0604030504040204" pitchFamily="34" charset="0"/>
              <a:ea typeface="굴림" panose="020B0600000101010101" pitchFamily="50" charset="-127"/>
            </a:endParaRPr>
          </a:p>
          <a:p>
            <a:pPr>
              <a:lnSpc>
                <a:spcPct val="80000"/>
              </a:lnSpc>
            </a:pPr>
            <a:r>
              <a:rPr lang="en-US" altLang="ko-KR" sz="2000">
                <a:solidFill>
                  <a:schemeClr val="accent2"/>
                </a:solidFill>
                <a:latin typeface="Verdana" panose="020B0604030504040204" pitchFamily="34" charset="0"/>
                <a:ea typeface="굴림" panose="020B0600000101010101" pitchFamily="50"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2000">
              <a:solidFill>
                <a:schemeClr val="accent2"/>
              </a:solidFill>
              <a:latin typeface="Verdana" panose="020B0604030504040204" pitchFamily="34" charset="0"/>
              <a:ea typeface="굴림" panose="020B0600000101010101" pitchFamily="50" charset="-127"/>
            </a:endParaRPr>
          </a:p>
          <a:p>
            <a:pPr>
              <a:lnSpc>
                <a:spcPct val="80000"/>
              </a:lnSpc>
            </a:pPr>
            <a:r>
              <a:rPr lang="en-US" altLang="ko-KR" sz="2000">
                <a:solidFill>
                  <a:schemeClr val="accent2"/>
                </a:solidFill>
                <a:latin typeface="Verdana" panose="020B0604030504040204" pitchFamily="34" charset="0"/>
                <a:ea typeface="굴림" panose="020B0600000101010101" pitchFamily="50"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ko-KR" sz="2000">
              <a:solidFill>
                <a:schemeClr val="accent2"/>
              </a:solidFill>
              <a:ea typeface="굴림" panose="020B0600000101010101" pitchFamily="50" charset="-127"/>
            </a:endParaRPr>
          </a:p>
          <a:p>
            <a:pPr>
              <a:lnSpc>
                <a:spcPct val="80000"/>
              </a:lnSpc>
            </a:pPr>
            <a:endParaRPr lang="en-US" altLang="ko-KR" sz="2000">
              <a:solidFill>
                <a:schemeClr val="accent2"/>
              </a:solidFill>
              <a:ea typeface="굴림" panose="020B0600000101010101"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263263199"/>
      </p:ext>
    </p:extLst>
  </p:cSld>
  <p:clrMapOvr>
    <a:masterClrMapping/>
  </p:clrMapOvr>
</p:sld>
</file>

<file path=ppt/theme/theme1.xml><?xml version="1.0" encoding="utf-8"?>
<a:theme xmlns:a="http://schemas.openxmlformats.org/drawingml/2006/main" name="powerpoint-template-24">
  <a:themeElements>
    <a:clrScheme name="powerpoint-template-24 11">
      <a:dk1>
        <a:srgbClr val="EAEAEA"/>
      </a:dk1>
      <a:lt1>
        <a:srgbClr val="FFFFFF"/>
      </a:lt1>
      <a:dk2>
        <a:srgbClr val="4D4D4D"/>
      </a:dk2>
      <a:lt2>
        <a:srgbClr val="B4B8C4"/>
      </a:lt2>
      <a:accent1>
        <a:srgbClr val="E7BD47"/>
      </a:accent1>
      <a:accent2>
        <a:srgbClr val="47576A"/>
      </a:accent2>
      <a:accent3>
        <a:srgbClr val="FFFFFF"/>
      </a:accent3>
      <a:accent4>
        <a:srgbClr val="C8C8C8"/>
      </a:accent4>
      <a:accent5>
        <a:srgbClr val="F1DBB1"/>
      </a:accent5>
      <a:accent6>
        <a:srgbClr val="3F4E5F"/>
      </a:accent6>
      <a:hlink>
        <a:srgbClr val="E87001"/>
      </a:hlink>
      <a:folHlink>
        <a:srgbClr val="FFFFFF"/>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371710"/>
        </a:lt2>
        <a:accent1>
          <a:srgbClr val="542216"/>
        </a:accent1>
        <a:accent2>
          <a:srgbClr val="21110E"/>
        </a:accent2>
        <a:accent3>
          <a:srgbClr val="FFFFFF"/>
        </a:accent3>
        <a:accent4>
          <a:srgbClr val="404040"/>
        </a:accent4>
        <a:accent5>
          <a:srgbClr val="B3ABAB"/>
        </a:accent5>
        <a:accent6>
          <a:srgbClr val="1D0E0C"/>
        </a:accent6>
        <a:hlink>
          <a:srgbClr val="84391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FFFFFF"/>
        </a:dk1>
        <a:lt1>
          <a:srgbClr val="FFFFFF"/>
        </a:lt1>
        <a:dk2>
          <a:srgbClr val="4D4D4D"/>
        </a:dk2>
        <a:lt2>
          <a:srgbClr val="B4B8C4"/>
        </a:lt2>
        <a:accent1>
          <a:srgbClr val="E7BD47"/>
        </a:accent1>
        <a:accent2>
          <a:srgbClr val="47576A"/>
        </a:accent2>
        <a:accent3>
          <a:srgbClr val="FFFFFF"/>
        </a:accent3>
        <a:accent4>
          <a:srgbClr val="DADADA"/>
        </a:accent4>
        <a:accent5>
          <a:srgbClr val="F1DBB1"/>
        </a:accent5>
        <a:accent6>
          <a:srgbClr val="3F4E5F"/>
        </a:accent6>
        <a:hlink>
          <a:srgbClr val="E8700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FFFFFF"/>
        </a:dk1>
        <a:lt1>
          <a:srgbClr val="FFFFFF"/>
        </a:lt1>
        <a:dk2>
          <a:srgbClr val="4D4D4D"/>
        </a:dk2>
        <a:lt2>
          <a:srgbClr val="B4B8C4"/>
        </a:lt2>
        <a:accent1>
          <a:srgbClr val="E7BD47"/>
        </a:accent1>
        <a:accent2>
          <a:srgbClr val="47576A"/>
        </a:accent2>
        <a:accent3>
          <a:srgbClr val="FFFFFF"/>
        </a:accent3>
        <a:accent4>
          <a:srgbClr val="DADADA"/>
        </a:accent4>
        <a:accent5>
          <a:srgbClr val="F1DBB1"/>
        </a:accent5>
        <a:accent6>
          <a:srgbClr val="3F4E5F"/>
        </a:accent6>
        <a:hlink>
          <a:srgbClr val="E8700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1">
        <a:dk1>
          <a:srgbClr val="EAEAEA"/>
        </a:dk1>
        <a:lt1>
          <a:srgbClr val="FFFFFF"/>
        </a:lt1>
        <a:dk2>
          <a:srgbClr val="4D4D4D"/>
        </a:dk2>
        <a:lt2>
          <a:srgbClr val="B4B8C4"/>
        </a:lt2>
        <a:accent1>
          <a:srgbClr val="E7BD47"/>
        </a:accent1>
        <a:accent2>
          <a:srgbClr val="47576A"/>
        </a:accent2>
        <a:accent3>
          <a:srgbClr val="FFFFFF"/>
        </a:accent3>
        <a:accent4>
          <a:srgbClr val="C8C8C8"/>
        </a:accent4>
        <a:accent5>
          <a:srgbClr val="F1DBB1"/>
        </a:accent5>
        <a:accent6>
          <a:srgbClr val="3F4E5F"/>
        </a:accent6>
        <a:hlink>
          <a:srgbClr val="E87001"/>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BStore BStoreAdmin</Template>
  <TotalTime>4</TotalTime>
  <Words>200</Words>
  <Application>Microsoft Office PowerPoint</Application>
  <PresentationFormat>화면 슬라이드 쇼(4:3)</PresentationFormat>
  <Paragraphs>17</Paragraphs>
  <Slides>4</Slides>
  <Notes>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vt:i4>
      </vt:variant>
    </vt:vector>
  </HeadingPairs>
  <TitlesOfParts>
    <vt:vector size="10" baseType="lpstr">
      <vt:lpstr>굴림</vt:lpstr>
      <vt:lpstr>맑은 고딕</vt:lpstr>
      <vt:lpstr>Arial</vt:lpstr>
      <vt:lpstr>Microsoft Sans Serif</vt:lpstr>
      <vt:lpstr>Verdana</vt:lpstr>
      <vt:lpstr>powerpoint-template-24</vt:lpstr>
      <vt:lpstr>Bstore &amp; Bstore Admin</vt:lpstr>
      <vt:lpstr>Slide master</vt:lpstr>
      <vt:lpstr>Print master</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Bstore &amp; Bstore Admin</dc:title>
  <dc:creator>윤 철기</dc:creator>
  <cp:lastModifiedBy>윤 철기</cp:lastModifiedBy>
  <cp:revision>2</cp:revision>
  <dcterms:created xsi:type="dcterms:W3CDTF">2022-05-22T15:50:33Z</dcterms:created>
  <dcterms:modified xsi:type="dcterms:W3CDTF">2022-05-22T15:55:01Z</dcterms:modified>
</cp:coreProperties>
</file>