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A68"/>
    <a:srgbClr val="22507B"/>
    <a:srgbClr val="5B5B5B"/>
    <a:srgbClr val="EA5866"/>
    <a:srgbClr val="F2B800"/>
    <a:srgbClr val="0080C0"/>
    <a:srgbClr val="B493BA"/>
    <a:srgbClr val="02A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960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8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0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1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6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BF94-A0B1-47A2-8C72-594610B94C7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B22B-DA5D-443F-B6CE-49D690208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6336" y="2769514"/>
            <a:ext cx="24593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기말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상명포차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619221" y="803558"/>
            <a:ext cx="953556" cy="592682"/>
            <a:chOff x="5614461" y="1224415"/>
            <a:chExt cx="953556" cy="592682"/>
          </a:xfrm>
        </p:grpSpPr>
        <p:sp>
          <p:nvSpPr>
            <p:cNvPr id="57" name="자유형 56"/>
            <p:cNvSpPr/>
            <p:nvPr/>
          </p:nvSpPr>
          <p:spPr>
            <a:xfrm>
              <a:off x="5614461" y="1224415"/>
              <a:ext cx="953556" cy="592682"/>
            </a:xfrm>
            <a:custGeom>
              <a:avLst/>
              <a:gdLst>
                <a:gd name="connsiteX0" fmla="*/ 930393 w 2338433"/>
                <a:gd name="connsiteY0" fmla="*/ 0 h 1453450"/>
                <a:gd name="connsiteX1" fmla="*/ 1343233 w 2338433"/>
                <a:gd name="connsiteY1" fmla="*/ 200811 h 1453450"/>
                <a:gd name="connsiteX2" fmla="*/ 1343759 w 2338433"/>
                <a:gd name="connsiteY2" fmla="*/ 201579 h 1453450"/>
                <a:gd name="connsiteX3" fmla="*/ 1410933 w 2338433"/>
                <a:gd name="connsiteY3" fmla="*/ 181323 h 1453450"/>
                <a:gd name="connsiteX4" fmla="*/ 1502025 w 2338433"/>
                <a:gd name="connsiteY4" fmla="*/ 172402 h 1453450"/>
                <a:gd name="connsiteX5" fmla="*/ 1918498 w 2338433"/>
                <a:gd name="connsiteY5" fmla="*/ 440573 h 1453450"/>
                <a:gd name="connsiteX6" fmla="*/ 1935152 w 2338433"/>
                <a:gd name="connsiteY6" fmla="*/ 492690 h 1453450"/>
                <a:gd name="connsiteX7" fmla="*/ 1986659 w 2338433"/>
                <a:gd name="connsiteY7" fmla="*/ 497939 h 1453450"/>
                <a:gd name="connsiteX8" fmla="*/ 2338433 w 2338433"/>
                <a:gd name="connsiteY8" fmla="*/ 934238 h 1453450"/>
                <a:gd name="connsiteX9" fmla="*/ 1986659 w 2338433"/>
                <a:gd name="connsiteY9" fmla="*/ 1370537 h 1453450"/>
                <a:gd name="connsiteX10" fmla="*/ 1985611 w 2338433"/>
                <a:gd name="connsiteY10" fmla="*/ 1370644 h 1453450"/>
                <a:gd name="connsiteX11" fmla="*/ 1964182 w 2338433"/>
                <a:gd name="connsiteY11" fmla="*/ 1377839 h 1453450"/>
                <a:gd name="connsiteX12" fmla="*/ 1183909 w 2338433"/>
                <a:gd name="connsiteY12" fmla="*/ 1453450 h 1453450"/>
                <a:gd name="connsiteX13" fmla="*/ 316879 w 2338433"/>
                <a:gd name="connsiteY13" fmla="*/ 1348708 h 1453450"/>
                <a:gd name="connsiteX14" fmla="*/ 298858 w 2338433"/>
                <a:gd name="connsiteY14" fmla="*/ 1338128 h 1453450"/>
                <a:gd name="connsiteX15" fmla="*/ 282021 w 2338433"/>
                <a:gd name="connsiteY15" fmla="*/ 1333491 h 1453450"/>
                <a:gd name="connsiteX16" fmla="*/ 0 w 2338433"/>
                <a:gd name="connsiteY16" fmla="*/ 956039 h 1453450"/>
                <a:gd name="connsiteX17" fmla="*/ 368698 w 2338433"/>
                <a:gd name="connsiteY17" fmla="*/ 554718 h 1453450"/>
                <a:gd name="connsiteX18" fmla="*/ 387069 w 2338433"/>
                <a:gd name="connsiteY18" fmla="*/ 553075 h 1453450"/>
                <a:gd name="connsiteX19" fmla="*/ 395507 w 2338433"/>
                <a:gd name="connsiteY19" fmla="*/ 463983 h 1453450"/>
                <a:gd name="connsiteX20" fmla="*/ 930393 w 2338433"/>
                <a:gd name="connsiteY20" fmla="*/ 0 h 14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8433" h="1453450">
                  <a:moveTo>
                    <a:pt x="930393" y="0"/>
                  </a:moveTo>
                  <a:cubicBezTo>
                    <a:pt x="1095295" y="0"/>
                    <a:pt x="1243122" y="77808"/>
                    <a:pt x="1343233" y="200811"/>
                  </a:cubicBezTo>
                  <a:lnTo>
                    <a:pt x="1343759" y="201579"/>
                  </a:lnTo>
                  <a:lnTo>
                    <a:pt x="1410933" y="181323"/>
                  </a:lnTo>
                  <a:cubicBezTo>
                    <a:pt x="1440356" y="175474"/>
                    <a:pt x="1470822" y="172402"/>
                    <a:pt x="1502025" y="172402"/>
                  </a:cubicBezTo>
                  <a:cubicBezTo>
                    <a:pt x="1689247" y="172402"/>
                    <a:pt x="1849882" y="282980"/>
                    <a:pt x="1918498" y="440573"/>
                  </a:cubicBezTo>
                  <a:lnTo>
                    <a:pt x="1935152" y="492690"/>
                  </a:lnTo>
                  <a:lnTo>
                    <a:pt x="1986659" y="497939"/>
                  </a:lnTo>
                  <a:cubicBezTo>
                    <a:pt x="2187416" y="539466"/>
                    <a:pt x="2338433" y="719025"/>
                    <a:pt x="2338433" y="934238"/>
                  </a:cubicBezTo>
                  <a:cubicBezTo>
                    <a:pt x="2338433" y="1149451"/>
                    <a:pt x="2187416" y="1329010"/>
                    <a:pt x="1986659" y="1370537"/>
                  </a:cubicBezTo>
                  <a:lnTo>
                    <a:pt x="1985611" y="1370644"/>
                  </a:lnTo>
                  <a:lnTo>
                    <a:pt x="1964182" y="1377839"/>
                  </a:lnTo>
                  <a:cubicBezTo>
                    <a:pt x="1795082" y="1423458"/>
                    <a:pt x="1508713" y="1453450"/>
                    <a:pt x="1183909" y="1453450"/>
                  </a:cubicBezTo>
                  <a:cubicBezTo>
                    <a:pt x="794144" y="1453450"/>
                    <a:pt x="459727" y="1410261"/>
                    <a:pt x="316879" y="1348708"/>
                  </a:cubicBezTo>
                  <a:lnTo>
                    <a:pt x="298858" y="1338128"/>
                  </a:lnTo>
                  <a:lnTo>
                    <a:pt x="282021" y="1333491"/>
                  </a:lnTo>
                  <a:cubicBezTo>
                    <a:pt x="116289" y="1271304"/>
                    <a:pt x="0" y="1125719"/>
                    <a:pt x="0" y="956039"/>
                  </a:cubicBezTo>
                  <a:cubicBezTo>
                    <a:pt x="0" y="758079"/>
                    <a:pt x="158282" y="592915"/>
                    <a:pt x="368698" y="554718"/>
                  </a:cubicBezTo>
                  <a:lnTo>
                    <a:pt x="387069" y="553075"/>
                  </a:lnTo>
                  <a:lnTo>
                    <a:pt x="395507" y="463983"/>
                  </a:lnTo>
                  <a:cubicBezTo>
                    <a:pt x="446418" y="199189"/>
                    <a:pt x="666550" y="0"/>
                    <a:pt x="93039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934080" y="1506469"/>
              <a:ext cx="45719" cy="80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213016" y="1506469"/>
              <a:ext cx="45719" cy="80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5913680" y="1440451"/>
              <a:ext cx="86518" cy="238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6192616" y="1438070"/>
              <a:ext cx="86518" cy="238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 flipV="1">
              <a:off x="6050926" y="1715880"/>
              <a:ext cx="86518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5818897" y="1576355"/>
            <a:ext cx="554205" cy="283801"/>
            <a:chOff x="5818346" y="2079762"/>
            <a:chExt cx="554205" cy="283801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5818346" y="2079762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6095448" y="2079762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372551" y="2079762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5818346" y="2280024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096000" y="2280024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372551" y="2280024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725640" y="440519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201720961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오상훈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45490" y="4405193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201720964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윤다운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3" name="그룹 1032"/>
          <p:cNvGrpSpPr/>
          <p:nvPr/>
        </p:nvGrpSpPr>
        <p:grpSpPr>
          <a:xfrm>
            <a:off x="4319588" y="3776322"/>
            <a:ext cx="3532188" cy="65881"/>
            <a:chOff x="4319588" y="3522431"/>
            <a:chExt cx="3532188" cy="65881"/>
          </a:xfrm>
        </p:grpSpPr>
        <p:sp>
          <p:nvSpPr>
            <p:cNvPr id="1024" name="직사각형 1023"/>
            <p:cNvSpPr/>
            <p:nvPr/>
          </p:nvSpPr>
          <p:spPr>
            <a:xfrm>
              <a:off x="4648994" y="3522431"/>
              <a:ext cx="65881" cy="658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7" name="직선 연결선 1026"/>
            <p:cNvCxnSpPr/>
            <p:nvPr/>
          </p:nvCxnSpPr>
          <p:spPr>
            <a:xfrm>
              <a:off x="4775994" y="3555371"/>
              <a:ext cx="74771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5584826" y="3522431"/>
              <a:ext cx="65881" cy="658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5711826" y="3555371"/>
              <a:ext cx="74771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6520658" y="3522431"/>
              <a:ext cx="65881" cy="658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6647658" y="3555371"/>
              <a:ext cx="747713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7456490" y="3522431"/>
              <a:ext cx="65881" cy="658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4319588" y="3555371"/>
              <a:ext cx="268287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7583489" y="3555371"/>
              <a:ext cx="268287" cy="0"/>
            </a:xfrm>
            <a:prstGeom prst="line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5017821" y="2326137"/>
            <a:ext cx="21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8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컴퓨터프로그래밍</a:t>
            </a:r>
            <a:r>
              <a:rPr lang="en-US" altLang="ko-KR" dirty="0" smtClean="0">
                <a:solidFill>
                  <a:srgbClr val="008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II</a:t>
            </a:r>
            <a:endParaRPr lang="ko-KR" altLang="en-US" dirty="0">
              <a:solidFill>
                <a:srgbClr val="008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33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873551" y="2370691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619222" y="503386"/>
            <a:ext cx="953556" cy="592682"/>
            <a:chOff x="5614461" y="1224415"/>
            <a:chExt cx="953556" cy="592682"/>
          </a:xfrm>
        </p:grpSpPr>
        <p:sp>
          <p:nvSpPr>
            <p:cNvPr id="57" name="자유형 56"/>
            <p:cNvSpPr/>
            <p:nvPr/>
          </p:nvSpPr>
          <p:spPr>
            <a:xfrm>
              <a:off x="5614461" y="1224415"/>
              <a:ext cx="953556" cy="592682"/>
            </a:xfrm>
            <a:custGeom>
              <a:avLst/>
              <a:gdLst>
                <a:gd name="connsiteX0" fmla="*/ 930393 w 2338433"/>
                <a:gd name="connsiteY0" fmla="*/ 0 h 1453450"/>
                <a:gd name="connsiteX1" fmla="*/ 1343233 w 2338433"/>
                <a:gd name="connsiteY1" fmla="*/ 200811 h 1453450"/>
                <a:gd name="connsiteX2" fmla="*/ 1343759 w 2338433"/>
                <a:gd name="connsiteY2" fmla="*/ 201579 h 1453450"/>
                <a:gd name="connsiteX3" fmla="*/ 1410933 w 2338433"/>
                <a:gd name="connsiteY3" fmla="*/ 181323 h 1453450"/>
                <a:gd name="connsiteX4" fmla="*/ 1502025 w 2338433"/>
                <a:gd name="connsiteY4" fmla="*/ 172402 h 1453450"/>
                <a:gd name="connsiteX5" fmla="*/ 1918498 w 2338433"/>
                <a:gd name="connsiteY5" fmla="*/ 440573 h 1453450"/>
                <a:gd name="connsiteX6" fmla="*/ 1935152 w 2338433"/>
                <a:gd name="connsiteY6" fmla="*/ 492690 h 1453450"/>
                <a:gd name="connsiteX7" fmla="*/ 1986659 w 2338433"/>
                <a:gd name="connsiteY7" fmla="*/ 497939 h 1453450"/>
                <a:gd name="connsiteX8" fmla="*/ 2338433 w 2338433"/>
                <a:gd name="connsiteY8" fmla="*/ 934238 h 1453450"/>
                <a:gd name="connsiteX9" fmla="*/ 1986659 w 2338433"/>
                <a:gd name="connsiteY9" fmla="*/ 1370537 h 1453450"/>
                <a:gd name="connsiteX10" fmla="*/ 1985611 w 2338433"/>
                <a:gd name="connsiteY10" fmla="*/ 1370644 h 1453450"/>
                <a:gd name="connsiteX11" fmla="*/ 1964182 w 2338433"/>
                <a:gd name="connsiteY11" fmla="*/ 1377839 h 1453450"/>
                <a:gd name="connsiteX12" fmla="*/ 1183909 w 2338433"/>
                <a:gd name="connsiteY12" fmla="*/ 1453450 h 1453450"/>
                <a:gd name="connsiteX13" fmla="*/ 316879 w 2338433"/>
                <a:gd name="connsiteY13" fmla="*/ 1348708 h 1453450"/>
                <a:gd name="connsiteX14" fmla="*/ 298858 w 2338433"/>
                <a:gd name="connsiteY14" fmla="*/ 1338128 h 1453450"/>
                <a:gd name="connsiteX15" fmla="*/ 282021 w 2338433"/>
                <a:gd name="connsiteY15" fmla="*/ 1333491 h 1453450"/>
                <a:gd name="connsiteX16" fmla="*/ 0 w 2338433"/>
                <a:gd name="connsiteY16" fmla="*/ 956039 h 1453450"/>
                <a:gd name="connsiteX17" fmla="*/ 368698 w 2338433"/>
                <a:gd name="connsiteY17" fmla="*/ 554718 h 1453450"/>
                <a:gd name="connsiteX18" fmla="*/ 387069 w 2338433"/>
                <a:gd name="connsiteY18" fmla="*/ 553075 h 1453450"/>
                <a:gd name="connsiteX19" fmla="*/ 395507 w 2338433"/>
                <a:gd name="connsiteY19" fmla="*/ 463983 h 1453450"/>
                <a:gd name="connsiteX20" fmla="*/ 930393 w 2338433"/>
                <a:gd name="connsiteY20" fmla="*/ 0 h 14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8433" h="1453450">
                  <a:moveTo>
                    <a:pt x="930393" y="0"/>
                  </a:moveTo>
                  <a:cubicBezTo>
                    <a:pt x="1095295" y="0"/>
                    <a:pt x="1243122" y="77808"/>
                    <a:pt x="1343233" y="200811"/>
                  </a:cubicBezTo>
                  <a:lnTo>
                    <a:pt x="1343759" y="201579"/>
                  </a:lnTo>
                  <a:lnTo>
                    <a:pt x="1410933" y="181323"/>
                  </a:lnTo>
                  <a:cubicBezTo>
                    <a:pt x="1440356" y="175474"/>
                    <a:pt x="1470822" y="172402"/>
                    <a:pt x="1502025" y="172402"/>
                  </a:cubicBezTo>
                  <a:cubicBezTo>
                    <a:pt x="1689247" y="172402"/>
                    <a:pt x="1849882" y="282980"/>
                    <a:pt x="1918498" y="440573"/>
                  </a:cubicBezTo>
                  <a:lnTo>
                    <a:pt x="1935152" y="492690"/>
                  </a:lnTo>
                  <a:lnTo>
                    <a:pt x="1986659" y="497939"/>
                  </a:lnTo>
                  <a:cubicBezTo>
                    <a:pt x="2187416" y="539466"/>
                    <a:pt x="2338433" y="719025"/>
                    <a:pt x="2338433" y="934238"/>
                  </a:cubicBezTo>
                  <a:cubicBezTo>
                    <a:pt x="2338433" y="1149451"/>
                    <a:pt x="2187416" y="1329010"/>
                    <a:pt x="1986659" y="1370537"/>
                  </a:cubicBezTo>
                  <a:lnTo>
                    <a:pt x="1985611" y="1370644"/>
                  </a:lnTo>
                  <a:lnTo>
                    <a:pt x="1964182" y="1377839"/>
                  </a:lnTo>
                  <a:cubicBezTo>
                    <a:pt x="1795082" y="1423458"/>
                    <a:pt x="1508713" y="1453450"/>
                    <a:pt x="1183909" y="1453450"/>
                  </a:cubicBezTo>
                  <a:cubicBezTo>
                    <a:pt x="794144" y="1453450"/>
                    <a:pt x="459727" y="1410261"/>
                    <a:pt x="316879" y="1348708"/>
                  </a:cubicBezTo>
                  <a:lnTo>
                    <a:pt x="298858" y="1338128"/>
                  </a:lnTo>
                  <a:lnTo>
                    <a:pt x="282021" y="1333491"/>
                  </a:lnTo>
                  <a:cubicBezTo>
                    <a:pt x="116289" y="1271304"/>
                    <a:pt x="0" y="1125719"/>
                    <a:pt x="0" y="956039"/>
                  </a:cubicBezTo>
                  <a:cubicBezTo>
                    <a:pt x="0" y="758079"/>
                    <a:pt x="158282" y="592915"/>
                    <a:pt x="368698" y="554718"/>
                  </a:cubicBezTo>
                  <a:lnTo>
                    <a:pt x="387069" y="553075"/>
                  </a:lnTo>
                  <a:lnTo>
                    <a:pt x="395507" y="463983"/>
                  </a:lnTo>
                  <a:cubicBezTo>
                    <a:pt x="446418" y="199189"/>
                    <a:pt x="666550" y="0"/>
                    <a:pt x="93039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934080" y="1506469"/>
              <a:ext cx="45719" cy="80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6213016" y="1506469"/>
              <a:ext cx="45719" cy="80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5913680" y="1440451"/>
              <a:ext cx="86518" cy="238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6192616" y="1438070"/>
              <a:ext cx="86518" cy="238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 flipV="1">
              <a:off x="6050926" y="1715880"/>
              <a:ext cx="86518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5870293" y="1333197"/>
            <a:ext cx="81883" cy="81883"/>
          </a:xfrm>
          <a:prstGeom prst="ellipse">
            <a:avLst/>
          </a:prstGeom>
          <a:solidFill>
            <a:schemeClr val="tx1">
              <a:lumMod val="75000"/>
              <a:lumOff val="2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059934" y="1666799"/>
            <a:ext cx="67672" cy="61520"/>
          </a:xfrm>
          <a:prstGeom prst="ellipse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242145" y="1419853"/>
            <a:ext cx="67672" cy="6767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833652" y="1900982"/>
            <a:ext cx="99078" cy="990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305855" y="1828021"/>
            <a:ext cx="81883" cy="81883"/>
          </a:xfrm>
          <a:prstGeom prst="ellipse">
            <a:avLst/>
          </a:prstGeom>
          <a:solidFill>
            <a:schemeClr val="tx1">
              <a:lumMod val="75000"/>
              <a:lumOff val="2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429152" y="1596746"/>
            <a:ext cx="50843" cy="50843"/>
          </a:xfrm>
          <a:prstGeom prst="ellipse">
            <a:avLst/>
          </a:prstGeom>
          <a:solidFill>
            <a:schemeClr val="tx1">
              <a:lumMod val="75000"/>
              <a:lumOff val="2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57646" y="1564493"/>
            <a:ext cx="61520" cy="61520"/>
          </a:xfrm>
          <a:prstGeom prst="ellipse">
            <a:avLst/>
          </a:prstGeom>
          <a:solidFill>
            <a:schemeClr val="tx1">
              <a:lumMod val="75000"/>
              <a:lumOff val="2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429211" y="3654315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목적</a:t>
            </a:r>
            <a:endParaRPr lang="ko-KR" altLang="en-US" sz="16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62830" y="4406959"/>
            <a:ext cx="1261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소스코드</a:t>
            </a:r>
            <a:endParaRPr lang="ko-KR" altLang="en-US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210" y="515960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1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46852" y="122350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목적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619222" y="418846"/>
            <a:ext cx="953556" cy="592682"/>
          </a:xfrm>
          <a:custGeom>
            <a:avLst/>
            <a:gdLst>
              <a:gd name="connsiteX0" fmla="*/ 930393 w 2338433"/>
              <a:gd name="connsiteY0" fmla="*/ 0 h 1453450"/>
              <a:gd name="connsiteX1" fmla="*/ 1343233 w 2338433"/>
              <a:gd name="connsiteY1" fmla="*/ 200811 h 1453450"/>
              <a:gd name="connsiteX2" fmla="*/ 1343759 w 2338433"/>
              <a:gd name="connsiteY2" fmla="*/ 201579 h 1453450"/>
              <a:gd name="connsiteX3" fmla="*/ 1410933 w 2338433"/>
              <a:gd name="connsiteY3" fmla="*/ 181323 h 1453450"/>
              <a:gd name="connsiteX4" fmla="*/ 1502025 w 2338433"/>
              <a:gd name="connsiteY4" fmla="*/ 172402 h 1453450"/>
              <a:gd name="connsiteX5" fmla="*/ 1918498 w 2338433"/>
              <a:gd name="connsiteY5" fmla="*/ 440573 h 1453450"/>
              <a:gd name="connsiteX6" fmla="*/ 1935152 w 2338433"/>
              <a:gd name="connsiteY6" fmla="*/ 492690 h 1453450"/>
              <a:gd name="connsiteX7" fmla="*/ 1986659 w 2338433"/>
              <a:gd name="connsiteY7" fmla="*/ 497939 h 1453450"/>
              <a:gd name="connsiteX8" fmla="*/ 2338433 w 2338433"/>
              <a:gd name="connsiteY8" fmla="*/ 934238 h 1453450"/>
              <a:gd name="connsiteX9" fmla="*/ 1986659 w 2338433"/>
              <a:gd name="connsiteY9" fmla="*/ 1370537 h 1453450"/>
              <a:gd name="connsiteX10" fmla="*/ 1985611 w 2338433"/>
              <a:gd name="connsiteY10" fmla="*/ 1370644 h 1453450"/>
              <a:gd name="connsiteX11" fmla="*/ 1964182 w 2338433"/>
              <a:gd name="connsiteY11" fmla="*/ 1377839 h 1453450"/>
              <a:gd name="connsiteX12" fmla="*/ 1183909 w 2338433"/>
              <a:gd name="connsiteY12" fmla="*/ 1453450 h 1453450"/>
              <a:gd name="connsiteX13" fmla="*/ 316879 w 2338433"/>
              <a:gd name="connsiteY13" fmla="*/ 1348708 h 1453450"/>
              <a:gd name="connsiteX14" fmla="*/ 298858 w 2338433"/>
              <a:gd name="connsiteY14" fmla="*/ 1338128 h 1453450"/>
              <a:gd name="connsiteX15" fmla="*/ 282021 w 2338433"/>
              <a:gd name="connsiteY15" fmla="*/ 1333491 h 1453450"/>
              <a:gd name="connsiteX16" fmla="*/ 0 w 2338433"/>
              <a:gd name="connsiteY16" fmla="*/ 956039 h 1453450"/>
              <a:gd name="connsiteX17" fmla="*/ 368698 w 2338433"/>
              <a:gd name="connsiteY17" fmla="*/ 554718 h 1453450"/>
              <a:gd name="connsiteX18" fmla="*/ 387069 w 2338433"/>
              <a:gd name="connsiteY18" fmla="*/ 553075 h 1453450"/>
              <a:gd name="connsiteX19" fmla="*/ 395507 w 2338433"/>
              <a:gd name="connsiteY19" fmla="*/ 463983 h 1453450"/>
              <a:gd name="connsiteX20" fmla="*/ 930393 w 2338433"/>
              <a:gd name="connsiteY20" fmla="*/ 0 h 14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38433" h="1453450">
                <a:moveTo>
                  <a:pt x="930393" y="0"/>
                </a:moveTo>
                <a:cubicBezTo>
                  <a:pt x="1095295" y="0"/>
                  <a:pt x="1243122" y="77808"/>
                  <a:pt x="1343233" y="200811"/>
                </a:cubicBezTo>
                <a:lnTo>
                  <a:pt x="1343759" y="201579"/>
                </a:lnTo>
                <a:lnTo>
                  <a:pt x="1410933" y="181323"/>
                </a:lnTo>
                <a:cubicBezTo>
                  <a:pt x="1440356" y="175474"/>
                  <a:pt x="1470822" y="172402"/>
                  <a:pt x="1502025" y="172402"/>
                </a:cubicBezTo>
                <a:cubicBezTo>
                  <a:pt x="1689247" y="172402"/>
                  <a:pt x="1849882" y="282980"/>
                  <a:pt x="1918498" y="440573"/>
                </a:cubicBezTo>
                <a:lnTo>
                  <a:pt x="1935152" y="492690"/>
                </a:lnTo>
                <a:lnTo>
                  <a:pt x="1986659" y="497939"/>
                </a:lnTo>
                <a:cubicBezTo>
                  <a:pt x="2187416" y="539466"/>
                  <a:pt x="2338433" y="719025"/>
                  <a:pt x="2338433" y="934238"/>
                </a:cubicBezTo>
                <a:cubicBezTo>
                  <a:pt x="2338433" y="1149451"/>
                  <a:pt x="2187416" y="1329010"/>
                  <a:pt x="1986659" y="1370537"/>
                </a:cubicBezTo>
                <a:lnTo>
                  <a:pt x="1985611" y="1370644"/>
                </a:lnTo>
                <a:lnTo>
                  <a:pt x="1964182" y="1377839"/>
                </a:lnTo>
                <a:cubicBezTo>
                  <a:pt x="1795082" y="1423458"/>
                  <a:pt x="1508713" y="1453450"/>
                  <a:pt x="1183909" y="1453450"/>
                </a:cubicBezTo>
                <a:cubicBezTo>
                  <a:pt x="794144" y="1453450"/>
                  <a:pt x="459727" y="1410261"/>
                  <a:pt x="316879" y="1348708"/>
                </a:cubicBezTo>
                <a:lnTo>
                  <a:pt x="298858" y="1338128"/>
                </a:lnTo>
                <a:lnTo>
                  <a:pt x="282021" y="1333491"/>
                </a:lnTo>
                <a:cubicBezTo>
                  <a:pt x="116289" y="1271304"/>
                  <a:pt x="0" y="1125719"/>
                  <a:pt x="0" y="956039"/>
                </a:cubicBezTo>
                <a:cubicBezTo>
                  <a:pt x="0" y="758079"/>
                  <a:pt x="158282" y="592915"/>
                  <a:pt x="368698" y="554718"/>
                </a:cubicBezTo>
                <a:lnTo>
                  <a:pt x="387069" y="553075"/>
                </a:lnTo>
                <a:lnTo>
                  <a:pt x="395507" y="463983"/>
                </a:lnTo>
                <a:cubicBezTo>
                  <a:pt x="446418" y="199189"/>
                  <a:pt x="666550" y="0"/>
                  <a:pt x="93039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33975" y="592368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b="1" spc="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5611" y="1666080"/>
            <a:ext cx="1321196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카운터 계산대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7" y="2921898"/>
            <a:ext cx="5112365" cy="2838822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3741653" y="2065998"/>
            <a:ext cx="4697580" cy="134540"/>
            <a:chOff x="3827378" y="2351849"/>
            <a:chExt cx="4697580" cy="83539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38273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41044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43815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6560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9331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2102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48472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576183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03893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631340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59050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86760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1420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4191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76962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79707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2478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5249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78" y="2921898"/>
            <a:ext cx="5112366" cy="27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46852" y="122350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목적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619222" y="418846"/>
            <a:ext cx="953556" cy="592682"/>
          </a:xfrm>
          <a:custGeom>
            <a:avLst/>
            <a:gdLst>
              <a:gd name="connsiteX0" fmla="*/ 930393 w 2338433"/>
              <a:gd name="connsiteY0" fmla="*/ 0 h 1453450"/>
              <a:gd name="connsiteX1" fmla="*/ 1343233 w 2338433"/>
              <a:gd name="connsiteY1" fmla="*/ 200811 h 1453450"/>
              <a:gd name="connsiteX2" fmla="*/ 1343759 w 2338433"/>
              <a:gd name="connsiteY2" fmla="*/ 201579 h 1453450"/>
              <a:gd name="connsiteX3" fmla="*/ 1410933 w 2338433"/>
              <a:gd name="connsiteY3" fmla="*/ 181323 h 1453450"/>
              <a:gd name="connsiteX4" fmla="*/ 1502025 w 2338433"/>
              <a:gd name="connsiteY4" fmla="*/ 172402 h 1453450"/>
              <a:gd name="connsiteX5" fmla="*/ 1918498 w 2338433"/>
              <a:gd name="connsiteY5" fmla="*/ 440573 h 1453450"/>
              <a:gd name="connsiteX6" fmla="*/ 1935152 w 2338433"/>
              <a:gd name="connsiteY6" fmla="*/ 492690 h 1453450"/>
              <a:gd name="connsiteX7" fmla="*/ 1986659 w 2338433"/>
              <a:gd name="connsiteY7" fmla="*/ 497939 h 1453450"/>
              <a:gd name="connsiteX8" fmla="*/ 2338433 w 2338433"/>
              <a:gd name="connsiteY8" fmla="*/ 934238 h 1453450"/>
              <a:gd name="connsiteX9" fmla="*/ 1986659 w 2338433"/>
              <a:gd name="connsiteY9" fmla="*/ 1370537 h 1453450"/>
              <a:gd name="connsiteX10" fmla="*/ 1985611 w 2338433"/>
              <a:gd name="connsiteY10" fmla="*/ 1370644 h 1453450"/>
              <a:gd name="connsiteX11" fmla="*/ 1964182 w 2338433"/>
              <a:gd name="connsiteY11" fmla="*/ 1377839 h 1453450"/>
              <a:gd name="connsiteX12" fmla="*/ 1183909 w 2338433"/>
              <a:gd name="connsiteY12" fmla="*/ 1453450 h 1453450"/>
              <a:gd name="connsiteX13" fmla="*/ 316879 w 2338433"/>
              <a:gd name="connsiteY13" fmla="*/ 1348708 h 1453450"/>
              <a:gd name="connsiteX14" fmla="*/ 298858 w 2338433"/>
              <a:gd name="connsiteY14" fmla="*/ 1338128 h 1453450"/>
              <a:gd name="connsiteX15" fmla="*/ 282021 w 2338433"/>
              <a:gd name="connsiteY15" fmla="*/ 1333491 h 1453450"/>
              <a:gd name="connsiteX16" fmla="*/ 0 w 2338433"/>
              <a:gd name="connsiteY16" fmla="*/ 956039 h 1453450"/>
              <a:gd name="connsiteX17" fmla="*/ 368698 w 2338433"/>
              <a:gd name="connsiteY17" fmla="*/ 554718 h 1453450"/>
              <a:gd name="connsiteX18" fmla="*/ 387069 w 2338433"/>
              <a:gd name="connsiteY18" fmla="*/ 553075 h 1453450"/>
              <a:gd name="connsiteX19" fmla="*/ 395507 w 2338433"/>
              <a:gd name="connsiteY19" fmla="*/ 463983 h 1453450"/>
              <a:gd name="connsiteX20" fmla="*/ 930393 w 2338433"/>
              <a:gd name="connsiteY20" fmla="*/ 0 h 14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38433" h="1453450">
                <a:moveTo>
                  <a:pt x="930393" y="0"/>
                </a:moveTo>
                <a:cubicBezTo>
                  <a:pt x="1095295" y="0"/>
                  <a:pt x="1243122" y="77808"/>
                  <a:pt x="1343233" y="200811"/>
                </a:cubicBezTo>
                <a:lnTo>
                  <a:pt x="1343759" y="201579"/>
                </a:lnTo>
                <a:lnTo>
                  <a:pt x="1410933" y="181323"/>
                </a:lnTo>
                <a:cubicBezTo>
                  <a:pt x="1440356" y="175474"/>
                  <a:pt x="1470822" y="172402"/>
                  <a:pt x="1502025" y="172402"/>
                </a:cubicBezTo>
                <a:cubicBezTo>
                  <a:pt x="1689247" y="172402"/>
                  <a:pt x="1849882" y="282980"/>
                  <a:pt x="1918498" y="440573"/>
                </a:cubicBezTo>
                <a:lnTo>
                  <a:pt x="1935152" y="492690"/>
                </a:lnTo>
                <a:lnTo>
                  <a:pt x="1986659" y="497939"/>
                </a:lnTo>
                <a:cubicBezTo>
                  <a:pt x="2187416" y="539466"/>
                  <a:pt x="2338433" y="719025"/>
                  <a:pt x="2338433" y="934238"/>
                </a:cubicBezTo>
                <a:cubicBezTo>
                  <a:pt x="2338433" y="1149451"/>
                  <a:pt x="2187416" y="1329010"/>
                  <a:pt x="1986659" y="1370537"/>
                </a:cubicBezTo>
                <a:lnTo>
                  <a:pt x="1985611" y="1370644"/>
                </a:lnTo>
                <a:lnTo>
                  <a:pt x="1964182" y="1377839"/>
                </a:lnTo>
                <a:cubicBezTo>
                  <a:pt x="1795082" y="1423458"/>
                  <a:pt x="1508713" y="1453450"/>
                  <a:pt x="1183909" y="1453450"/>
                </a:cubicBezTo>
                <a:cubicBezTo>
                  <a:pt x="794144" y="1453450"/>
                  <a:pt x="459727" y="1410261"/>
                  <a:pt x="316879" y="1348708"/>
                </a:cubicBezTo>
                <a:lnTo>
                  <a:pt x="298858" y="1338128"/>
                </a:lnTo>
                <a:lnTo>
                  <a:pt x="282021" y="1333491"/>
                </a:lnTo>
                <a:cubicBezTo>
                  <a:pt x="116289" y="1271304"/>
                  <a:pt x="0" y="1125719"/>
                  <a:pt x="0" y="956039"/>
                </a:cubicBezTo>
                <a:cubicBezTo>
                  <a:pt x="0" y="758079"/>
                  <a:pt x="158282" y="592915"/>
                  <a:pt x="368698" y="554718"/>
                </a:cubicBezTo>
                <a:lnTo>
                  <a:pt x="387069" y="553075"/>
                </a:lnTo>
                <a:lnTo>
                  <a:pt x="395507" y="463983"/>
                </a:lnTo>
                <a:cubicBezTo>
                  <a:pt x="446418" y="199189"/>
                  <a:pt x="666550" y="0"/>
                  <a:pt x="93039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33975" y="592368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b="1" spc="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741653" y="2065998"/>
            <a:ext cx="4697580" cy="134540"/>
            <a:chOff x="3827378" y="2351849"/>
            <a:chExt cx="4697580" cy="83539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38273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41044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3815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46560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9331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52102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548472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576183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03893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631340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59050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686760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71420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74191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76962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79707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82478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85249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24341" y="1613295"/>
            <a:ext cx="543739" cy="365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9222" y="2438400"/>
            <a:ext cx="6130845" cy="421843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5645512" y="3210193"/>
            <a:ext cx="6104556" cy="3117299"/>
            <a:chOff x="5381408" y="1715061"/>
            <a:chExt cx="7481001" cy="3988594"/>
          </a:xfrm>
        </p:grpSpPr>
        <p:sp>
          <p:nvSpPr>
            <p:cNvPr id="49" name="TextBox 48"/>
            <p:cNvSpPr txBox="1"/>
            <p:nvPr/>
          </p:nvSpPr>
          <p:spPr>
            <a:xfrm>
              <a:off x="5381408" y="1864095"/>
              <a:ext cx="7481001" cy="383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수업이 끝난 오후에 동기들이랑 하루를 마무리 하는 의미에서 술을 마셨다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다 마시고 난 뒤 술값을 결제하는데 문득 카운터 계산대가 눈에 들어왔다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둘 다 동시에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‘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이번에 이거 한번 해볼까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?’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라고 하였다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너무 익숙해서 편리한 것을 까먹은 카운터 계산대를 직접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코딩함으로써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이것의 고마움을 느껴보고 싶었다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8915641" y="1715061"/>
              <a:ext cx="365454" cy="277810"/>
              <a:chOff x="5913680" y="1438070"/>
              <a:chExt cx="365454" cy="277810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5934080" y="1506469"/>
                <a:ext cx="45719" cy="80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213016" y="1506469"/>
                <a:ext cx="45719" cy="806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 flipV="1">
                <a:off x="5913680" y="1440451"/>
                <a:ext cx="86518" cy="2381"/>
              </a:xfrm>
              <a:prstGeom prst="line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H="1" flipV="1">
                <a:off x="6192616" y="1438070"/>
                <a:ext cx="86518" cy="2381"/>
              </a:xfrm>
              <a:prstGeom prst="line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 flipV="1">
                <a:off x="6050926" y="1715880"/>
                <a:ext cx="86518" cy="0"/>
              </a:xfrm>
              <a:prstGeom prst="line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7" y="3043210"/>
            <a:ext cx="4534525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89331" y="122350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소스코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619222" y="418846"/>
            <a:ext cx="953556" cy="592682"/>
          </a:xfrm>
          <a:custGeom>
            <a:avLst/>
            <a:gdLst>
              <a:gd name="connsiteX0" fmla="*/ 930393 w 2338433"/>
              <a:gd name="connsiteY0" fmla="*/ 0 h 1453450"/>
              <a:gd name="connsiteX1" fmla="*/ 1343233 w 2338433"/>
              <a:gd name="connsiteY1" fmla="*/ 200811 h 1453450"/>
              <a:gd name="connsiteX2" fmla="*/ 1343759 w 2338433"/>
              <a:gd name="connsiteY2" fmla="*/ 201579 h 1453450"/>
              <a:gd name="connsiteX3" fmla="*/ 1410933 w 2338433"/>
              <a:gd name="connsiteY3" fmla="*/ 181323 h 1453450"/>
              <a:gd name="connsiteX4" fmla="*/ 1502025 w 2338433"/>
              <a:gd name="connsiteY4" fmla="*/ 172402 h 1453450"/>
              <a:gd name="connsiteX5" fmla="*/ 1918498 w 2338433"/>
              <a:gd name="connsiteY5" fmla="*/ 440573 h 1453450"/>
              <a:gd name="connsiteX6" fmla="*/ 1935152 w 2338433"/>
              <a:gd name="connsiteY6" fmla="*/ 492690 h 1453450"/>
              <a:gd name="connsiteX7" fmla="*/ 1986659 w 2338433"/>
              <a:gd name="connsiteY7" fmla="*/ 497939 h 1453450"/>
              <a:gd name="connsiteX8" fmla="*/ 2338433 w 2338433"/>
              <a:gd name="connsiteY8" fmla="*/ 934238 h 1453450"/>
              <a:gd name="connsiteX9" fmla="*/ 1986659 w 2338433"/>
              <a:gd name="connsiteY9" fmla="*/ 1370537 h 1453450"/>
              <a:gd name="connsiteX10" fmla="*/ 1985611 w 2338433"/>
              <a:gd name="connsiteY10" fmla="*/ 1370644 h 1453450"/>
              <a:gd name="connsiteX11" fmla="*/ 1964182 w 2338433"/>
              <a:gd name="connsiteY11" fmla="*/ 1377839 h 1453450"/>
              <a:gd name="connsiteX12" fmla="*/ 1183909 w 2338433"/>
              <a:gd name="connsiteY12" fmla="*/ 1453450 h 1453450"/>
              <a:gd name="connsiteX13" fmla="*/ 316879 w 2338433"/>
              <a:gd name="connsiteY13" fmla="*/ 1348708 h 1453450"/>
              <a:gd name="connsiteX14" fmla="*/ 298858 w 2338433"/>
              <a:gd name="connsiteY14" fmla="*/ 1338128 h 1453450"/>
              <a:gd name="connsiteX15" fmla="*/ 282021 w 2338433"/>
              <a:gd name="connsiteY15" fmla="*/ 1333491 h 1453450"/>
              <a:gd name="connsiteX16" fmla="*/ 0 w 2338433"/>
              <a:gd name="connsiteY16" fmla="*/ 956039 h 1453450"/>
              <a:gd name="connsiteX17" fmla="*/ 368698 w 2338433"/>
              <a:gd name="connsiteY17" fmla="*/ 554718 h 1453450"/>
              <a:gd name="connsiteX18" fmla="*/ 387069 w 2338433"/>
              <a:gd name="connsiteY18" fmla="*/ 553075 h 1453450"/>
              <a:gd name="connsiteX19" fmla="*/ 395507 w 2338433"/>
              <a:gd name="connsiteY19" fmla="*/ 463983 h 1453450"/>
              <a:gd name="connsiteX20" fmla="*/ 930393 w 2338433"/>
              <a:gd name="connsiteY20" fmla="*/ 0 h 14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38433" h="1453450">
                <a:moveTo>
                  <a:pt x="930393" y="0"/>
                </a:moveTo>
                <a:cubicBezTo>
                  <a:pt x="1095295" y="0"/>
                  <a:pt x="1243122" y="77808"/>
                  <a:pt x="1343233" y="200811"/>
                </a:cubicBezTo>
                <a:lnTo>
                  <a:pt x="1343759" y="201579"/>
                </a:lnTo>
                <a:lnTo>
                  <a:pt x="1410933" y="181323"/>
                </a:lnTo>
                <a:cubicBezTo>
                  <a:pt x="1440356" y="175474"/>
                  <a:pt x="1470822" y="172402"/>
                  <a:pt x="1502025" y="172402"/>
                </a:cubicBezTo>
                <a:cubicBezTo>
                  <a:pt x="1689247" y="172402"/>
                  <a:pt x="1849882" y="282980"/>
                  <a:pt x="1918498" y="440573"/>
                </a:cubicBezTo>
                <a:lnTo>
                  <a:pt x="1935152" y="492690"/>
                </a:lnTo>
                <a:lnTo>
                  <a:pt x="1986659" y="497939"/>
                </a:lnTo>
                <a:cubicBezTo>
                  <a:pt x="2187416" y="539466"/>
                  <a:pt x="2338433" y="719025"/>
                  <a:pt x="2338433" y="934238"/>
                </a:cubicBezTo>
                <a:cubicBezTo>
                  <a:pt x="2338433" y="1149451"/>
                  <a:pt x="2187416" y="1329010"/>
                  <a:pt x="1986659" y="1370537"/>
                </a:cubicBezTo>
                <a:lnTo>
                  <a:pt x="1985611" y="1370644"/>
                </a:lnTo>
                <a:lnTo>
                  <a:pt x="1964182" y="1377839"/>
                </a:lnTo>
                <a:cubicBezTo>
                  <a:pt x="1795082" y="1423458"/>
                  <a:pt x="1508713" y="1453450"/>
                  <a:pt x="1183909" y="1453450"/>
                </a:cubicBezTo>
                <a:cubicBezTo>
                  <a:pt x="794144" y="1453450"/>
                  <a:pt x="459727" y="1410261"/>
                  <a:pt x="316879" y="1348708"/>
                </a:cubicBezTo>
                <a:lnTo>
                  <a:pt x="298858" y="1338128"/>
                </a:lnTo>
                <a:lnTo>
                  <a:pt x="282021" y="1333491"/>
                </a:lnTo>
                <a:cubicBezTo>
                  <a:pt x="116289" y="1271304"/>
                  <a:pt x="0" y="1125719"/>
                  <a:pt x="0" y="956039"/>
                </a:cubicBezTo>
                <a:cubicBezTo>
                  <a:pt x="0" y="758079"/>
                  <a:pt x="158282" y="592915"/>
                  <a:pt x="368698" y="554718"/>
                </a:cubicBezTo>
                <a:lnTo>
                  <a:pt x="387069" y="553075"/>
                </a:lnTo>
                <a:lnTo>
                  <a:pt x="395507" y="463983"/>
                </a:lnTo>
                <a:cubicBezTo>
                  <a:pt x="446418" y="199189"/>
                  <a:pt x="666550" y="0"/>
                  <a:pt x="93039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33975" y="592368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b="1" spc="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741653" y="2065998"/>
            <a:ext cx="4697580" cy="134540"/>
            <a:chOff x="3827378" y="2351849"/>
            <a:chExt cx="4697580" cy="83539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38273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41044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43815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6560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9331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2102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48472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576183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03893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631340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59050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86760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1420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4191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76962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79707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2478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5249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8" y="2632525"/>
            <a:ext cx="5032870" cy="37537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97" y="2295717"/>
            <a:ext cx="3179872" cy="44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89331" y="122350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소스코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619222" y="418846"/>
            <a:ext cx="953556" cy="592682"/>
          </a:xfrm>
          <a:custGeom>
            <a:avLst/>
            <a:gdLst>
              <a:gd name="connsiteX0" fmla="*/ 930393 w 2338433"/>
              <a:gd name="connsiteY0" fmla="*/ 0 h 1453450"/>
              <a:gd name="connsiteX1" fmla="*/ 1343233 w 2338433"/>
              <a:gd name="connsiteY1" fmla="*/ 200811 h 1453450"/>
              <a:gd name="connsiteX2" fmla="*/ 1343759 w 2338433"/>
              <a:gd name="connsiteY2" fmla="*/ 201579 h 1453450"/>
              <a:gd name="connsiteX3" fmla="*/ 1410933 w 2338433"/>
              <a:gd name="connsiteY3" fmla="*/ 181323 h 1453450"/>
              <a:gd name="connsiteX4" fmla="*/ 1502025 w 2338433"/>
              <a:gd name="connsiteY4" fmla="*/ 172402 h 1453450"/>
              <a:gd name="connsiteX5" fmla="*/ 1918498 w 2338433"/>
              <a:gd name="connsiteY5" fmla="*/ 440573 h 1453450"/>
              <a:gd name="connsiteX6" fmla="*/ 1935152 w 2338433"/>
              <a:gd name="connsiteY6" fmla="*/ 492690 h 1453450"/>
              <a:gd name="connsiteX7" fmla="*/ 1986659 w 2338433"/>
              <a:gd name="connsiteY7" fmla="*/ 497939 h 1453450"/>
              <a:gd name="connsiteX8" fmla="*/ 2338433 w 2338433"/>
              <a:gd name="connsiteY8" fmla="*/ 934238 h 1453450"/>
              <a:gd name="connsiteX9" fmla="*/ 1986659 w 2338433"/>
              <a:gd name="connsiteY9" fmla="*/ 1370537 h 1453450"/>
              <a:gd name="connsiteX10" fmla="*/ 1985611 w 2338433"/>
              <a:gd name="connsiteY10" fmla="*/ 1370644 h 1453450"/>
              <a:gd name="connsiteX11" fmla="*/ 1964182 w 2338433"/>
              <a:gd name="connsiteY11" fmla="*/ 1377839 h 1453450"/>
              <a:gd name="connsiteX12" fmla="*/ 1183909 w 2338433"/>
              <a:gd name="connsiteY12" fmla="*/ 1453450 h 1453450"/>
              <a:gd name="connsiteX13" fmla="*/ 316879 w 2338433"/>
              <a:gd name="connsiteY13" fmla="*/ 1348708 h 1453450"/>
              <a:gd name="connsiteX14" fmla="*/ 298858 w 2338433"/>
              <a:gd name="connsiteY14" fmla="*/ 1338128 h 1453450"/>
              <a:gd name="connsiteX15" fmla="*/ 282021 w 2338433"/>
              <a:gd name="connsiteY15" fmla="*/ 1333491 h 1453450"/>
              <a:gd name="connsiteX16" fmla="*/ 0 w 2338433"/>
              <a:gd name="connsiteY16" fmla="*/ 956039 h 1453450"/>
              <a:gd name="connsiteX17" fmla="*/ 368698 w 2338433"/>
              <a:gd name="connsiteY17" fmla="*/ 554718 h 1453450"/>
              <a:gd name="connsiteX18" fmla="*/ 387069 w 2338433"/>
              <a:gd name="connsiteY18" fmla="*/ 553075 h 1453450"/>
              <a:gd name="connsiteX19" fmla="*/ 395507 w 2338433"/>
              <a:gd name="connsiteY19" fmla="*/ 463983 h 1453450"/>
              <a:gd name="connsiteX20" fmla="*/ 930393 w 2338433"/>
              <a:gd name="connsiteY20" fmla="*/ 0 h 14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38433" h="1453450">
                <a:moveTo>
                  <a:pt x="930393" y="0"/>
                </a:moveTo>
                <a:cubicBezTo>
                  <a:pt x="1095295" y="0"/>
                  <a:pt x="1243122" y="77808"/>
                  <a:pt x="1343233" y="200811"/>
                </a:cubicBezTo>
                <a:lnTo>
                  <a:pt x="1343759" y="201579"/>
                </a:lnTo>
                <a:lnTo>
                  <a:pt x="1410933" y="181323"/>
                </a:lnTo>
                <a:cubicBezTo>
                  <a:pt x="1440356" y="175474"/>
                  <a:pt x="1470822" y="172402"/>
                  <a:pt x="1502025" y="172402"/>
                </a:cubicBezTo>
                <a:cubicBezTo>
                  <a:pt x="1689247" y="172402"/>
                  <a:pt x="1849882" y="282980"/>
                  <a:pt x="1918498" y="440573"/>
                </a:cubicBezTo>
                <a:lnTo>
                  <a:pt x="1935152" y="492690"/>
                </a:lnTo>
                <a:lnTo>
                  <a:pt x="1986659" y="497939"/>
                </a:lnTo>
                <a:cubicBezTo>
                  <a:pt x="2187416" y="539466"/>
                  <a:pt x="2338433" y="719025"/>
                  <a:pt x="2338433" y="934238"/>
                </a:cubicBezTo>
                <a:cubicBezTo>
                  <a:pt x="2338433" y="1149451"/>
                  <a:pt x="2187416" y="1329010"/>
                  <a:pt x="1986659" y="1370537"/>
                </a:cubicBezTo>
                <a:lnTo>
                  <a:pt x="1985611" y="1370644"/>
                </a:lnTo>
                <a:lnTo>
                  <a:pt x="1964182" y="1377839"/>
                </a:lnTo>
                <a:cubicBezTo>
                  <a:pt x="1795082" y="1423458"/>
                  <a:pt x="1508713" y="1453450"/>
                  <a:pt x="1183909" y="1453450"/>
                </a:cubicBezTo>
                <a:cubicBezTo>
                  <a:pt x="794144" y="1453450"/>
                  <a:pt x="459727" y="1410261"/>
                  <a:pt x="316879" y="1348708"/>
                </a:cubicBezTo>
                <a:lnTo>
                  <a:pt x="298858" y="1338128"/>
                </a:lnTo>
                <a:lnTo>
                  <a:pt x="282021" y="1333491"/>
                </a:lnTo>
                <a:cubicBezTo>
                  <a:pt x="116289" y="1271304"/>
                  <a:pt x="0" y="1125719"/>
                  <a:pt x="0" y="956039"/>
                </a:cubicBezTo>
                <a:cubicBezTo>
                  <a:pt x="0" y="758079"/>
                  <a:pt x="158282" y="592915"/>
                  <a:pt x="368698" y="554718"/>
                </a:cubicBezTo>
                <a:lnTo>
                  <a:pt x="387069" y="553075"/>
                </a:lnTo>
                <a:lnTo>
                  <a:pt x="395507" y="463983"/>
                </a:lnTo>
                <a:cubicBezTo>
                  <a:pt x="446418" y="199189"/>
                  <a:pt x="666550" y="0"/>
                  <a:pt x="93039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33975" y="592368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b="1" spc="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741653" y="2065998"/>
            <a:ext cx="4697580" cy="134540"/>
            <a:chOff x="3827378" y="2351849"/>
            <a:chExt cx="4697580" cy="83539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38273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41044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43815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6560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9331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2102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48472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576183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03893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631340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59050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86760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1420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4191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76962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79707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2478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5249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1" y="2292414"/>
            <a:ext cx="4528274" cy="4358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53" y="2301723"/>
            <a:ext cx="4828823" cy="43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89331" y="122350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소스코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드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619222" y="418846"/>
            <a:ext cx="953556" cy="592682"/>
          </a:xfrm>
          <a:custGeom>
            <a:avLst/>
            <a:gdLst>
              <a:gd name="connsiteX0" fmla="*/ 930393 w 2338433"/>
              <a:gd name="connsiteY0" fmla="*/ 0 h 1453450"/>
              <a:gd name="connsiteX1" fmla="*/ 1343233 w 2338433"/>
              <a:gd name="connsiteY1" fmla="*/ 200811 h 1453450"/>
              <a:gd name="connsiteX2" fmla="*/ 1343759 w 2338433"/>
              <a:gd name="connsiteY2" fmla="*/ 201579 h 1453450"/>
              <a:gd name="connsiteX3" fmla="*/ 1410933 w 2338433"/>
              <a:gd name="connsiteY3" fmla="*/ 181323 h 1453450"/>
              <a:gd name="connsiteX4" fmla="*/ 1502025 w 2338433"/>
              <a:gd name="connsiteY4" fmla="*/ 172402 h 1453450"/>
              <a:gd name="connsiteX5" fmla="*/ 1918498 w 2338433"/>
              <a:gd name="connsiteY5" fmla="*/ 440573 h 1453450"/>
              <a:gd name="connsiteX6" fmla="*/ 1935152 w 2338433"/>
              <a:gd name="connsiteY6" fmla="*/ 492690 h 1453450"/>
              <a:gd name="connsiteX7" fmla="*/ 1986659 w 2338433"/>
              <a:gd name="connsiteY7" fmla="*/ 497939 h 1453450"/>
              <a:gd name="connsiteX8" fmla="*/ 2338433 w 2338433"/>
              <a:gd name="connsiteY8" fmla="*/ 934238 h 1453450"/>
              <a:gd name="connsiteX9" fmla="*/ 1986659 w 2338433"/>
              <a:gd name="connsiteY9" fmla="*/ 1370537 h 1453450"/>
              <a:gd name="connsiteX10" fmla="*/ 1985611 w 2338433"/>
              <a:gd name="connsiteY10" fmla="*/ 1370644 h 1453450"/>
              <a:gd name="connsiteX11" fmla="*/ 1964182 w 2338433"/>
              <a:gd name="connsiteY11" fmla="*/ 1377839 h 1453450"/>
              <a:gd name="connsiteX12" fmla="*/ 1183909 w 2338433"/>
              <a:gd name="connsiteY12" fmla="*/ 1453450 h 1453450"/>
              <a:gd name="connsiteX13" fmla="*/ 316879 w 2338433"/>
              <a:gd name="connsiteY13" fmla="*/ 1348708 h 1453450"/>
              <a:gd name="connsiteX14" fmla="*/ 298858 w 2338433"/>
              <a:gd name="connsiteY14" fmla="*/ 1338128 h 1453450"/>
              <a:gd name="connsiteX15" fmla="*/ 282021 w 2338433"/>
              <a:gd name="connsiteY15" fmla="*/ 1333491 h 1453450"/>
              <a:gd name="connsiteX16" fmla="*/ 0 w 2338433"/>
              <a:gd name="connsiteY16" fmla="*/ 956039 h 1453450"/>
              <a:gd name="connsiteX17" fmla="*/ 368698 w 2338433"/>
              <a:gd name="connsiteY17" fmla="*/ 554718 h 1453450"/>
              <a:gd name="connsiteX18" fmla="*/ 387069 w 2338433"/>
              <a:gd name="connsiteY18" fmla="*/ 553075 h 1453450"/>
              <a:gd name="connsiteX19" fmla="*/ 395507 w 2338433"/>
              <a:gd name="connsiteY19" fmla="*/ 463983 h 1453450"/>
              <a:gd name="connsiteX20" fmla="*/ 930393 w 2338433"/>
              <a:gd name="connsiteY20" fmla="*/ 0 h 14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38433" h="1453450">
                <a:moveTo>
                  <a:pt x="930393" y="0"/>
                </a:moveTo>
                <a:cubicBezTo>
                  <a:pt x="1095295" y="0"/>
                  <a:pt x="1243122" y="77808"/>
                  <a:pt x="1343233" y="200811"/>
                </a:cubicBezTo>
                <a:lnTo>
                  <a:pt x="1343759" y="201579"/>
                </a:lnTo>
                <a:lnTo>
                  <a:pt x="1410933" y="181323"/>
                </a:lnTo>
                <a:cubicBezTo>
                  <a:pt x="1440356" y="175474"/>
                  <a:pt x="1470822" y="172402"/>
                  <a:pt x="1502025" y="172402"/>
                </a:cubicBezTo>
                <a:cubicBezTo>
                  <a:pt x="1689247" y="172402"/>
                  <a:pt x="1849882" y="282980"/>
                  <a:pt x="1918498" y="440573"/>
                </a:cubicBezTo>
                <a:lnTo>
                  <a:pt x="1935152" y="492690"/>
                </a:lnTo>
                <a:lnTo>
                  <a:pt x="1986659" y="497939"/>
                </a:lnTo>
                <a:cubicBezTo>
                  <a:pt x="2187416" y="539466"/>
                  <a:pt x="2338433" y="719025"/>
                  <a:pt x="2338433" y="934238"/>
                </a:cubicBezTo>
                <a:cubicBezTo>
                  <a:pt x="2338433" y="1149451"/>
                  <a:pt x="2187416" y="1329010"/>
                  <a:pt x="1986659" y="1370537"/>
                </a:cubicBezTo>
                <a:lnTo>
                  <a:pt x="1985611" y="1370644"/>
                </a:lnTo>
                <a:lnTo>
                  <a:pt x="1964182" y="1377839"/>
                </a:lnTo>
                <a:cubicBezTo>
                  <a:pt x="1795082" y="1423458"/>
                  <a:pt x="1508713" y="1453450"/>
                  <a:pt x="1183909" y="1453450"/>
                </a:cubicBezTo>
                <a:cubicBezTo>
                  <a:pt x="794144" y="1453450"/>
                  <a:pt x="459727" y="1410261"/>
                  <a:pt x="316879" y="1348708"/>
                </a:cubicBezTo>
                <a:lnTo>
                  <a:pt x="298858" y="1338128"/>
                </a:lnTo>
                <a:lnTo>
                  <a:pt x="282021" y="1333491"/>
                </a:lnTo>
                <a:cubicBezTo>
                  <a:pt x="116289" y="1271304"/>
                  <a:pt x="0" y="1125719"/>
                  <a:pt x="0" y="956039"/>
                </a:cubicBezTo>
                <a:cubicBezTo>
                  <a:pt x="0" y="758079"/>
                  <a:pt x="158282" y="592915"/>
                  <a:pt x="368698" y="554718"/>
                </a:cubicBezTo>
                <a:lnTo>
                  <a:pt x="387069" y="553075"/>
                </a:lnTo>
                <a:lnTo>
                  <a:pt x="395507" y="463983"/>
                </a:lnTo>
                <a:cubicBezTo>
                  <a:pt x="446418" y="199189"/>
                  <a:pt x="666550" y="0"/>
                  <a:pt x="93039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33975" y="592368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b="1" spc="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3741653" y="2065998"/>
            <a:ext cx="4697580" cy="134540"/>
            <a:chOff x="3827378" y="2351849"/>
            <a:chExt cx="4697580" cy="83539"/>
          </a:xfrm>
        </p:grpSpPr>
        <p:cxnSp>
          <p:nvCxnSpPr>
            <p:cNvPr id="158" name="직선 연결선 157"/>
            <p:cNvCxnSpPr/>
            <p:nvPr/>
          </p:nvCxnSpPr>
          <p:spPr>
            <a:xfrm>
              <a:off x="38273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41044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43815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46560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>
              <a:off x="49331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52102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48472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576183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603893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631340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659050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686760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71420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74191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76962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79707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2478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85249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2270890"/>
            <a:ext cx="3117643" cy="4382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21" y="2505471"/>
            <a:ext cx="6163077" cy="39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9USKG6C5\coins-1857222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06" y="3868488"/>
            <a:ext cx="489600" cy="4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446865" y="1223505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5619222" y="418846"/>
            <a:ext cx="953556" cy="592682"/>
          </a:xfrm>
          <a:custGeom>
            <a:avLst/>
            <a:gdLst>
              <a:gd name="connsiteX0" fmla="*/ 930393 w 2338433"/>
              <a:gd name="connsiteY0" fmla="*/ 0 h 1453450"/>
              <a:gd name="connsiteX1" fmla="*/ 1343233 w 2338433"/>
              <a:gd name="connsiteY1" fmla="*/ 200811 h 1453450"/>
              <a:gd name="connsiteX2" fmla="*/ 1343759 w 2338433"/>
              <a:gd name="connsiteY2" fmla="*/ 201579 h 1453450"/>
              <a:gd name="connsiteX3" fmla="*/ 1410933 w 2338433"/>
              <a:gd name="connsiteY3" fmla="*/ 181323 h 1453450"/>
              <a:gd name="connsiteX4" fmla="*/ 1502025 w 2338433"/>
              <a:gd name="connsiteY4" fmla="*/ 172402 h 1453450"/>
              <a:gd name="connsiteX5" fmla="*/ 1918498 w 2338433"/>
              <a:gd name="connsiteY5" fmla="*/ 440573 h 1453450"/>
              <a:gd name="connsiteX6" fmla="*/ 1935152 w 2338433"/>
              <a:gd name="connsiteY6" fmla="*/ 492690 h 1453450"/>
              <a:gd name="connsiteX7" fmla="*/ 1986659 w 2338433"/>
              <a:gd name="connsiteY7" fmla="*/ 497939 h 1453450"/>
              <a:gd name="connsiteX8" fmla="*/ 2338433 w 2338433"/>
              <a:gd name="connsiteY8" fmla="*/ 934238 h 1453450"/>
              <a:gd name="connsiteX9" fmla="*/ 1986659 w 2338433"/>
              <a:gd name="connsiteY9" fmla="*/ 1370537 h 1453450"/>
              <a:gd name="connsiteX10" fmla="*/ 1985611 w 2338433"/>
              <a:gd name="connsiteY10" fmla="*/ 1370644 h 1453450"/>
              <a:gd name="connsiteX11" fmla="*/ 1964182 w 2338433"/>
              <a:gd name="connsiteY11" fmla="*/ 1377839 h 1453450"/>
              <a:gd name="connsiteX12" fmla="*/ 1183909 w 2338433"/>
              <a:gd name="connsiteY12" fmla="*/ 1453450 h 1453450"/>
              <a:gd name="connsiteX13" fmla="*/ 316879 w 2338433"/>
              <a:gd name="connsiteY13" fmla="*/ 1348708 h 1453450"/>
              <a:gd name="connsiteX14" fmla="*/ 298858 w 2338433"/>
              <a:gd name="connsiteY14" fmla="*/ 1338128 h 1453450"/>
              <a:gd name="connsiteX15" fmla="*/ 282021 w 2338433"/>
              <a:gd name="connsiteY15" fmla="*/ 1333491 h 1453450"/>
              <a:gd name="connsiteX16" fmla="*/ 0 w 2338433"/>
              <a:gd name="connsiteY16" fmla="*/ 956039 h 1453450"/>
              <a:gd name="connsiteX17" fmla="*/ 368698 w 2338433"/>
              <a:gd name="connsiteY17" fmla="*/ 554718 h 1453450"/>
              <a:gd name="connsiteX18" fmla="*/ 387069 w 2338433"/>
              <a:gd name="connsiteY18" fmla="*/ 553075 h 1453450"/>
              <a:gd name="connsiteX19" fmla="*/ 395507 w 2338433"/>
              <a:gd name="connsiteY19" fmla="*/ 463983 h 1453450"/>
              <a:gd name="connsiteX20" fmla="*/ 930393 w 2338433"/>
              <a:gd name="connsiteY20" fmla="*/ 0 h 145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38433" h="1453450">
                <a:moveTo>
                  <a:pt x="930393" y="0"/>
                </a:moveTo>
                <a:cubicBezTo>
                  <a:pt x="1095295" y="0"/>
                  <a:pt x="1243122" y="77808"/>
                  <a:pt x="1343233" y="200811"/>
                </a:cubicBezTo>
                <a:lnTo>
                  <a:pt x="1343759" y="201579"/>
                </a:lnTo>
                <a:lnTo>
                  <a:pt x="1410933" y="181323"/>
                </a:lnTo>
                <a:cubicBezTo>
                  <a:pt x="1440356" y="175474"/>
                  <a:pt x="1470822" y="172402"/>
                  <a:pt x="1502025" y="172402"/>
                </a:cubicBezTo>
                <a:cubicBezTo>
                  <a:pt x="1689247" y="172402"/>
                  <a:pt x="1849882" y="282980"/>
                  <a:pt x="1918498" y="440573"/>
                </a:cubicBezTo>
                <a:lnTo>
                  <a:pt x="1935152" y="492690"/>
                </a:lnTo>
                <a:lnTo>
                  <a:pt x="1986659" y="497939"/>
                </a:lnTo>
                <a:cubicBezTo>
                  <a:pt x="2187416" y="539466"/>
                  <a:pt x="2338433" y="719025"/>
                  <a:pt x="2338433" y="934238"/>
                </a:cubicBezTo>
                <a:cubicBezTo>
                  <a:pt x="2338433" y="1149451"/>
                  <a:pt x="2187416" y="1329010"/>
                  <a:pt x="1986659" y="1370537"/>
                </a:cubicBezTo>
                <a:lnTo>
                  <a:pt x="1985611" y="1370644"/>
                </a:lnTo>
                <a:lnTo>
                  <a:pt x="1964182" y="1377839"/>
                </a:lnTo>
                <a:cubicBezTo>
                  <a:pt x="1795082" y="1423458"/>
                  <a:pt x="1508713" y="1453450"/>
                  <a:pt x="1183909" y="1453450"/>
                </a:cubicBezTo>
                <a:cubicBezTo>
                  <a:pt x="794144" y="1453450"/>
                  <a:pt x="459727" y="1410261"/>
                  <a:pt x="316879" y="1348708"/>
                </a:cubicBezTo>
                <a:lnTo>
                  <a:pt x="298858" y="1338128"/>
                </a:lnTo>
                <a:lnTo>
                  <a:pt x="282021" y="1333491"/>
                </a:lnTo>
                <a:cubicBezTo>
                  <a:pt x="116289" y="1271304"/>
                  <a:pt x="0" y="1125719"/>
                  <a:pt x="0" y="956039"/>
                </a:cubicBezTo>
                <a:cubicBezTo>
                  <a:pt x="0" y="758079"/>
                  <a:pt x="158282" y="592915"/>
                  <a:pt x="368698" y="554718"/>
                </a:cubicBezTo>
                <a:lnTo>
                  <a:pt x="387069" y="553075"/>
                </a:lnTo>
                <a:lnTo>
                  <a:pt x="395507" y="463983"/>
                </a:lnTo>
                <a:cubicBezTo>
                  <a:pt x="446418" y="199189"/>
                  <a:pt x="666550" y="0"/>
                  <a:pt x="93039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33975" y="592368"/>
            <a:ext cx="52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b="1" spc="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-1084736" y="5357586"/>
            <a:ext cx="2679700" cy="0"/>
          </a:xfrm>
          <a:prstGeom prst="line">
            <a:avLst/>
          </a:prstGeom>
          <a:ln w="66675" cap="rnd">
            <a:solidFill>
              <a:srgbClr val="EA5A68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82988" y="5001986"/>
            <a:ext cx="4315684" cy="0"/>
          </a:xfrm>
          <a:prstGeom prst="line">
            <a:avLst/>
          </a:prstGeom>
          <a:ln w="66675" cap="rnd">
            <a:solidFill>
              <a:srgbClr val="EA5A68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295858" y="4646386"/>
            <a:ext cx="3923349" cy="0"/>
          </a:xfrm>
          <a:prstGeom prst="line">
            <a:avLst/>
          </a:prstGeom>
          <a:ln w="66675" cap="rnd">
            <a:solidFill>
              <a:srgbClr val="EA5A68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004062" y="4290786"/>
            <a:ext cx="4315684" cy="0"/>
          </a:xfrm>
          <a:prstGeom prst="line">
            <a:avLst/>
          </a:prstGeom>
          <a:ln w="66675" cap="rnd">
            <a:solidFill>
              <a:srgbClr val="EA5A68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94301" y="4018177"/>
            <a:ext cx="2635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 별 주문음식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금액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75253" y="4298978"/>
            <a:ext cx="26725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주문시킨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것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금액 합계를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있음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주문 취소 가능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28969" y="3658327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 매출 계산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55073" y="3939128"/>
            <a:ext cx="2909771" cy="560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하루의 주문된 테이블들의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금액을 저장하고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 하루의 총 금액들을 변수에 저장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05516" y="32771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더치페이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533373" y="3557909"/>
            <a:ext cx="3425938" cy="560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구조체에 저장된 테이블 금액을 테이블에 사람 수로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나누어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인당 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  <a:alpha val="86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내는 금액 계산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  <a:alpha val="86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" y="4234674"/>
            <a:ext cx="459122" cy="4591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28" y="3453001"/>
            <a:ext cx="513103" cy="51310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741653" y="2065998"/>
            <a:ext cx="4697580" cy="134540"/>
            <a:chOff x="3827378" y="2351849"/>
            <a:chExt cx="4697580" cy="83539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8273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41044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3815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6560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9331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102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8472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76183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03893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631340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59050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686760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714207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419180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769628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7970753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247855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8524958" y="2351849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17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5619222" y="2574616"/>
            <a:ext cx="953556" cy="592682"/>
            <a:chOff x="5614461" y="1224415"/>
            <a:chExt cx="953556" cy="592682"/>
          </a:xfrm>
        </p:grpSpPr>
        <p:sp>
          <p:nvSpPr>
            <p:cNvPr id="28" name="자유형 27"/>
            <p:cNvSpPr/>
            <p:nvPr/>
          </p:nvSpPr>
          <p:spPr>
            <a:xfrm>
              <a:off x="5614461" y="1224415"/>
              <a:ext cx="953556" cy="592682"/>
            </a:xfrm>
            <a:custGeom>
              <a:avLst/>
              <a:gdLst>
                <a:gd name="connsiteX0" fmla="*/ 930393 w 2338433"/>
                <a:gd name="connsiteY0" fmla="*/ 0 h 1453450"/>
                <a:gd name="connsiteX1" fmla="*/ 1343233 w 2338433"/>
                <a:gd name="connsiteY1" fmla="*/ 200811 h 1453450"/>
                <a:gd name="connsiteX2" fmla="*/ 1343759 w 2338433"/>
                <a:gd name="connsiteY2" fmla="*/ 201579 h 1453450"/>
                <a:gd name="connsiteX3" fmla="*/ 1410933 w 2338433"/>
                <a:gd name="connsiteY3" fmla="*/ 181323 h 1453450"/>
                <a:gd name="connsiteX4" fmla="*/ 1502025 w 2338433"/>
                <a:gd name="connsiteY4" fmla="*/ 172402 h 1453450"/>
                <a:gd name="connsiteX5" fmla="*/ 1918498 w 2338433"/>
                <a:gd name="connsiteY5" fmla="*/ 440573 h 1453450"/>
                <a:gd name="connsiteX6" fmla="*/ 1935152 w 2338433"/>
                <a:gd name="connsiteY6" fmla="*/ 492690 h 1453450"/>
                <a:gd name="connsiteX7" fmla="*/ 1986659 w 2338433"/>
                <a:gd name="connsiteY7" fmla="*/ 497939 h 1453450"/>
                <a:gd name="connsiteX8" fmla="*/ 2338433 w 2338433"/>
                <a:gd name="connsiteY8" fmla="*/ 934238 h 1453450"/>
                <a:gd name="connsiteX9" fmla="*/ 1986659 w 2338433"/>
                <a:gd name="connsiteY9" fmla="*/ 1370537 h 1453450"/>
                <a:gd name="connsiteX10" fmla="*/ 1985611 w 2338433"/>
                <a:gd name="connsiteY10" fmla="*/ 1370644 h 1453450"/>
                <a:gd name="connsiteX11" fmla="*/ 1964182 w 2338433"/>
                <a:gd name="connsiteY11" fmla="*/ 1377839 h 1453450"/>
                <a:gd name="connsiteX12" fmla="*/ 1183909 w 2338433"/>
                <a:gd name="connsiteY12" fmla="*/ 1453450 h 1453450"/>
                <a:gd name="connsiteX13" fmla="*/ 316879 w 2338433"/>
                <a:gd name="connsiteY13" fmla="*/ 1348708 h 1453450"/>
                <a:gd name="connsiteX14" fmla="*/ 298858 w 2338433"/>
                <a:gd name="connsiteY14" fmla="*/ 1338128 h 1453450"/>
                <a:gd name="connsiteX15" fmla="*/ 282021 w 2338433"/>
                <a:gd name="connsiteY15" fmla="*/ 1333491 h 1453450"/>
                <a:gd name="connsiteX16" fmla="*/ 0 w 2338433"/>
                <a:gd name="connsiteY16" fmla="*/ 956039 h 1453450"/>
                <a:gd name="connsiteX17" fmla="*/ 368698 w 2338433"/>
                <a:gd name="connsiteY17" fmla="*/ 554718 h 1453450"/>
                <a:gd name="connsiteX18" fmla="*/ 387069 w 2338433"/>
                <a:gd name="connsiteY18" fmla="*/ 553075 h 1453450"/>
                <a:gd name="connsiteX19" fmla="*/ 395507 w 2338433"/>
                <a:gd name="connsiteY19" fmla="*/ 463983 h 1453450"/>
                <a:gd name="connsiteX20" fmla="*/ 930393 w 2338433"/>
                <a:gd name="connsiteY20" fmla="*/ 0 h 14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8433" h="1453450">
                  <a:moveTo>
                    <a:pt x="930393" y="0"/>
                  </a:moveTo>
                  <a:cubicBezTo>
                    <a:pt x="1095295" y="0"/>
                    <a:pt x="1243122" y="77808"/>
                    <a:pt x="1343233" y="200811"/>
                  </a:cubicBezTo>
                  <a:lnTo>
                    <a:pt x="1343759" y="201579"/>
                  </a:lnTo>
                  <a:lnTo>
                    <a:pt x="1410933" y="181323"/>
                  </a:lnTo>
                  <a:cubicBezTo>
                    <a:pt x="1440356" y="175474"/>
                    <a:pt x="1470822" y="172402"/>
                    <a:pt x="1502025" y="172402"/>
                  </a:cubicBezTo>
                  <a:cubicBezTo>
                    <a:pt x="1689247" y="172402"/>
                    <a:pt x="1849882" y="282980"/>
                    <a:pt x="1918498" y="440573"/>
                  </a:cubicBezTo>
                  <a:lnTo>
                    <a:pt x="1935152" y="492690"/>
                  </a:lnTo>
                  <a:lnTo>
                    <a:pt x="1986659" y="497939"/>
                  </a:lnTo>
                  <a:cubicBezTo>
                    <a:pt x="2187416" y="539466"/>
                    <a:pt x="2338433" y="719025"/>
                    <a:pt x="2338433" y="934238"/>
                  </a:cubicBezTo>
                  <a:cubicBezTo>
                    <a:pt x="2338433" y="1149451"/>
                    <a:pt x="2187416" y="1329010"/>
                    <a:pt x="1986659" y="1370537"/>
                  </a:cubicBezTo>
                  <a:lnTo>
                    <a:pt x="1985611" y="1370644"/>
                  </a:lnTo>
                  <a:lnTo>
                    <a:pt x="1964182" y="1377839"/>
                  </a:lnTo>
                  <a:cubicBezTo>
                    <a:pt x="1795082" y="1423458"/>
                    <a:pt x="1508713" y="1453450"/>
                    <a:pt x="1183909" y="1453450"/>
                  </a:cubicBezTo>
                  <a:cubicBezTo>
                    <a:pt x="794144" y="1453450"/>
                    <a:pt x="459727" y="1410261"/>
                    <a:pt x="316879" y="1348708"/>
                  </a:cubicBezTo>
                  <a:lnTo>
                    <a:pt x="298858" y="1338128"/>
                  </a:lnTo>
                  <a:lnTo>
                    <a:pt x="282021" y="1333491"/>
                  </a:lnTo>
                  <a:cubicBezTo>
                    <a:pt x="116289" y="1271304"/>
                    <a:pt x="0" y="1125719"/>
                    <a:pt x="0" y="956039"/>
                  </a:cubicBezTo>
                  <a:cubicBezTo>
                    <a:pt x="0" y="758079"/>
                    <a:pt x="158282" y="592915"/>
                    <a:pt x="368698" y="554718"/>
                  </a:cubicBezTo>
                  <a:lnTo>
                    <a:pt x="387069" y="553075"/>
                  </a:lnTo>
                  <a:lnTo>
                    <a:pt x="395507" y="463983"/>
                  </a:lnTo>
                  <a:cubicBezTo>
                    <a:pt x="446418" y="199189"/>
                    <a:pt x="666550" y="0"/>
                    <a:pt x="93039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934080" y="1506469"/>
              <a:ext cx="45719" cy="80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6213016" y="1506469"/>
              <a:ext cx="45719" cy="80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5913680" y="1440451"/>
              <a:ext cx="86518" cy="238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6192616" y="1438070"/>
              <a:ext cx="86518" cy="2381"/>
            </a:xfrm>
            <a:prstGeom prst="line">
              <a:avLst/>
            </a:prstGeom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6050926" y="1715880"/>
              <a:ext cx="86518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818898" y="3347413"/>
            <a:ext cx="554205" cy="283801"/>
            <a:chOff x="5818346" y="2079762"/>
            <a:chExt cx="554205" cy="283801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818346" y="2079762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095448" y="2079762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372551" y="2079762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818346" y="2280024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6096000" y="2280024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372551" y="2280024"/>
              <a:ext cx="0" cy="83539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474955" y="4029678"/>
            <a:ext cx="9258300" cy="5133115"/>
          </a:xfrm>
          <a:prstGeom prst="rect">
            <a:avLst/>
          </a:prstGeom>
          <a:noFill/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751953" y="5507439"/>
            <a:ext cx="26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</a:t>
            </a:r>
            <a:r>
              <a:rPr lang="ko-KR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29165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137</Words>
  <Application>Microsoft Office PowerPoint</Application>
  <PresentationFormat>사용자 지정</PresentationFormat>
  <Paragraphs>42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user</cp:lastModifiedBy>
  <cp:revision>34</cp:revision>
  <dcterms:created xsi:type="dcterms:W3CDTF">2017-07-19T14:31:28Z</dcterms:created>
  <dcterms:modified xsi:type="dcterms:W3CDTF">2017-12-15T04:48:44Z</dcterms:modified>
</cp:coreProperties>
</file>