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전국 복지관내 총 장애인 수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시도별 복지관 종사자 수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장애유형별 경제활동비율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기관별 장애인 보호시설 유형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127df1e4-c588-4f6c-a1b4-c31e3d651eb0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5b17afeb13844c9e" /><Relationship Type="http://schemas.openxmlformats.org/officeDocument/2006/relationships/slideLayout" Target="/ppt/slideLayouts/slideLayout8.xml" Id="R6d883f82cf86403b" /><Relationship Type="http://schemas.openxmlformats.org/officeDocument/2006/relationships/hyperlink" Target="https://app.powerbi.com/groups/me/reports/127df1e4-c588-4f6c-a1b4-c31e3d651eb0/?pbi_source=PowerPoint" TargetMode="External" Id="RelId0" /><Relationship Type="http://schemas.openxmlformats.org/officeDocument/2006/relationships/image" Target="/ppt/media/image4.png" Id="imgId4089831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빅프로젝트_분석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2024-01-04 오전 4:56:55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2024-01-04 오전 4:13:42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전국 복지관내 총 장애인 수 ,시도별 복지관 종사자 수 ,actionButton ,장애유형별 경제활동비율 ,기관별 장애인 보호시설 유형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08983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2Page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