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45"/>
  </p:notesMasterIdLst>
  <p:sldIdLst>
    <p:sldId id="264" r:id="rId2"/>
    <p:sldId id="277" r:id="rId3"/>
    <p:sldId id="287" r:id="rId4"/>
    <p:sldId id="288" r:id="rId5"/>
    <p:sldId id="289" r:id="rId6"/>
    <p:sldId id="326" r:id="rId7"/>
    <p:sldId id="290" r:id="rId8"/>
    <p:sldId id="291" r:id="rId9"/>
    <p:sldId id="292" r:id="rId10"/>
    <p:sldId id="293" r:id="rId11"/>
    <p:sldId id="296" r:id="rId12"/>
    <p:sldId id="29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7" r:id="rId42"/>
    <p:sldId id="325" r:id="rId43"/>
    <p:sldId id="283" r:id="rId44"/>
  </p:sldIdLst>
  <p:sldSz cx="9144000" cy="5143500" type="screen16x9"/>
  <p:notesSz cx="6858000" cy="9144000"/>
  <p:embeddedFontLst>
    <p:embeddedFont>
      <p:font typeface="-윤고딕340" pitchFamily="18" charset="-127"/>
      <p:regular r:id="rId46"/>
    </p:embeddedFont>
    <p:embeddedFont>
      <p:font typeface="-윤고딕330" pitchFamily="18" charset="-127"/>
      <p:regular r:id="rId47"/>
    </p:embeddedFont>
    <p:embeddedFont>
      <p:font typeface="맑은 고딕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759"/>
    <a:srgbClr val="F33A24"/>
    <a:srgbClr val="FFFDE8"/>
    <a:srgbClr val="FFF7F7"/>
    <a:srgbClr val="788C78"/>
    <a:srgbClr val="D5C4B0"/>
    <a:srgbClr val="A8815A"/>
    <a:srgbClr val="B9C3B9"/>
    <a:srgbClr val="EBF4F9"/>
    <a:srgbClr val="E7D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0888" autoAdjust="0"/>
  </p:normalViewPr>
  <p:slideViewPr>
    <p:cSldViewPr>
      <p:cViewPr varScale="1">
        <p:scale>
          <a:sx n="140" d="100"/>
          <a:sy n="140" d="100"/>
        </p:scale>
        <p:origin x="-804" y="-102"/>
      </p:cViewPr>
      <p:guideLst>
        <p:guide orient="horz" pos="1620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7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11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12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13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14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15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16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17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18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19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21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22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23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24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25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26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27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28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29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30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31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32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33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34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35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36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37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38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39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40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41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9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2018-12-26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5909" y="0"/>
            <a:ext cx="9144000" cy="51435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51821" y="1902247"/>
            <a:ext cx="3348371" cy="432000"/>
          </a:xfrm>
          <a:prstGeom prst="rect">
            <a:avLst/>
          </a:prstGeom>
          <a:solidFill>
            <a:srgbClr val="F33A24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03848" y="294979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1829954"/>
            <a:ext cx="35283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771800" y="2679762"/>
            <a:ext cx="3816424" cy="432048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88224" y="35730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3059832" y="1473345"/>
            <a:ext cx="0" cy="6123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80006" y="1417450"/>
            <a:ext cx="27003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57850" y="1555678"/>
            <a:ext cx="187943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1820" y="2409780"/>
            <a:ext cx="3348371" cy="432000"/>
          </a:xfrm>
          <a:prstGeom prst="rect">
            <a:avLst/>
          </a:prstGeom>
          <a:solidFill>
            <a:srgbClr val="F33A24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33888" y="1818623"/>
            <a:ext cx="4896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모</a:t>
            </a:r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.</a:t>
            </a:r>
            <a:r>
              <a:rPr lang="ko-KR" altLang="en-US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각</a:t>
            </a:r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.</a:t>
            </a:r>
            <a:r>
              <a:rPr lang="ko-KR" altLang="en-US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코</a:t>
            </a:r>
            <a:endParaRPr lang="en-US" altLang="ko-KR" sz="32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프로세스 흐름도</a:t>
            </a:r>
            <a:endParaRPr lang="en-US" altLang="ko-KR" sz="32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97516"/>
              </p:ext>
            </p:extLst>
          </p:nvPr>
        </p:nvGraphicFramePr>
        <p:xfrm>
          <a:off x="5004048" y="3795886"/>
          <a:ext cx="3887470" cy="1102360"/>
        </p:xfrm>
        <a:graphic>
          <a:graphicData uri="http://schemas.openxmlformats.org/drawingml/2006/table">
            <a:tbl>
              <a:tblPr/>
              <a:tblGrid>
                <a:gridCol w="1943735"/>
                <a:gridCol w="1943735"/>
              </a:tblGrid>
              <a:tr h="3657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문서관리번호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    성    일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2018. 12. 28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3225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보           안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일     반     본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680820" y="295905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Main Page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44212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PM-A08-001~7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Main Page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40"/>
          <p:cNvCxnSpPr/>
          <p:nvPr/>
        </p:nvCxnSpPr>
        <p:spPr>
          <a:xfrm flipV="1">
            <a:off x="1692743" y="3124106"/>
            <a:ext cx="576064" cy="2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9"/>
          <p:cNvSpPr>
            <a:spLocks/>
          </p:cNvSpPr>
          <p:nvPr/>
        </p:nvSpPr>
        <p:spPr>
          <a:xfrm>
            <a:off x="2350374" y="247605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실시간 차트 페이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39"/>
          <p:cNvSpPr>
            <a:spLocks/>
          </p:cNvSpPr>
          <p:nvPr/>
        </p:nvSpPr>
        <p:spPr>
          <a:xfrm>
            <a:off x="2350374" y="2980558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에디터 추천 페이지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39"/>
          <p:cNvSpPr>
            <a:spLocks/>
          </p:cNvSpPr>
          <p:nvPr/>
        </p:nvSpPr>
        <p:spPr>
          <a:xfrm>
            <a:off x="2350374" y="3557138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검색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40"/>
          <p:cNvCxnSpPr/>
          <p:nvPr/>
        </p:nvCxnSpPr>
        <p:spPr>
          <a:xfrm flipV="1">
            <a:off x="1692743" y="2643758"/>
            <a:ext cx="575001" cy="480348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40"/>
          <p:cNvCxnSpPr/>
          <p:nvPr/>
        </p:nvCxnSpPr>
        <p:spPr>
          <a:xfrm>
            <a:off x="1692743" y="3125020"/>
            <a:ext cx="581700" cy="57658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42"/>
          <p:cNvCxnSpPr/>
          <p:nvPr/>
        </p:nvCxnSpPr>
        <p:spPr>
          <a:xfrm>
            <a:off x="3470983" y="3702010"/>
            <a:ext cx="735956" cy="454363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42"/>
          <p:cNvCxnSpPr/>
          <p:nvPr/>
        </p:nvCxnSpPr>
        <p:spPr>
          <a:xfrm flipV="1">
            <a:off x="3470983" y="3702009"/>
            <a:ext cx="743800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39"/>
          <p:cNvSpPr>
            <a:spLocks/>
          </p:cNvSpPr>
          <p:nvPr/>
        </p:nvSpPr>
        <p:spPr>
          <a:xfrm>
            <a:off x="4330444" y="355713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연관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검색어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39"/>
          <p:cNvSpPr>
            <a:spLocks/>
          </p:cNvSpPr>
          <p:nvPr/>
        </p:nvSpPr>
        <p:spPr>
          <a:xfrm>
            <a:off x="2366903" y="1995686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최신음악 페이지 </a:t>
            </a:r>
          </a:p>
        </p:txBody>
      </p:sp>
      <p:sp>
        <p:nvSpPr>
          <p:cNvPr id="25" name="도형 39"/>
          <p:cNvSpPr>
            <a:spLocks/>
          </p:cNvSpPr>
          <p:nvPr/>
        </p:nvSpPr>
        <p:spPr>
          <a:xfrm>
            <a:off x="2366903" y="4011910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항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40"/>
          <p:cNvCxnSpPr/>
          <p:nvPr/>
        </p:nvCxnSpPr>
        <p:spPr>
          <a:xfrm flipV="1">
            <a:off x="1693806" y="2163410"/>
            <a:ext cx="575001" cy="960696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40"/>
          <p:cNvCxnSpPr/>
          <p:nvPr/>
        </p:nvCxnSpPr>
        <p:spPr>
          <a:xfrm>
            <a:off x="1693806" y="3125020"/>
            <a:ext cx="573938" cy="1024247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39"/>
          <p:cNvSpPr>
            <a:spLocks/>
          </p:cNvSpPr>
          <p:nvPr/>
        </p:nvSpPr>
        <p:spPr>
          <a:xfrm>
            <a:off x="2372999" y="4432534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고객센터</a:t>
            </a:r>
          </a:p>
        </p:txBody>
      </p:sp>
      <p:cxnSp>
        <p:nvCxnSpPr>
          <p:cNvPr id="35" name="도형 40"/>
          <p:cNvCxnSpPr/>
          <p:nvPr/>
        </p:nvCxnSpPr>
        <p:spPr>
          <a:xfrm>
            <a:off x="1692743" y="3125020"/>
            <a:ext cx="544521" cy="1493639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40"/>
          <p:cNvCxnSpPr/>
          <p:nvPr/>
        </p:nvCxnSpPr>
        <p:spPr>
          <a:xfrm flipV="1">
            <a:off x="3498383" y="3167973"/>
            <a:ext cx="702689" cy="533626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39"/>
          <p:cNvSpPr>
            <a:spLocks/>
          </p:cNvSpPr>
          <p:nvPr/>
        </p:nvSpPr>
        <p:spPr>
          <a:xfrm>
            <a:off x="4342130" y="355713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연관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검색어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4342130" y="302351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인기검섹어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출력</a:t>
            </a:r>
          </a:p>
        </p:txBody>
      </p:sp>
      <p:sp>
        <p:nvSpPr>
          <p:cNvPr id="41" name="도형 39"/>
          <p:cNvSpPr>
            <a:spLocks/>
          </p:cNvSpPr>
          <p:nvPr/>
        </p:nvSpPr>
        <p:spPr>
          <a:xfrm>
            <a:off x="4342130" y="418417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최근 검색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680820" y="2690831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리스트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4077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PM-A09-001~3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공통사항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9"/>
          <p:cNvSpPr>
            <a:spLocks/>
          </p:cNvSpPr>
          <p:nvPr/>
        </p:nvSpPr>
        <p:spPr>
          <a:xfrm>
            <a:off x="2356010" y="2184569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제목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클릭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40"/>
          <p:cNvCxnSpPr/>
          <p:nvPr/>
        </p:nvCxnSpPr>
        <p:spPr>
          <a:xfrm flipV="1">
            <a:off x="1681445" y="2360739"/>
            <a:ext cx="575001" cy="480348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9"/>
          <p:cNvSpPr>
            <a:spLocks/>
          </p:cNvSpPr>
          <p:nvPr/>
        </p:nvSpPr>
        <p:spPr>
          <a:xfrm>
            <a:off x="2372539" y="1550349"/>
            <a:ext cx="936104" cy="291814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이미지 클릭</a:t>
            </a:r>
          </a:p>
        </p:txBody>
      </p:sp>
      <p:cxnSp>
        <p:nvCxnSpPr>
          <p:cNvPr id="27" name="도형 40"/>
          <p:cNvCxnSpPr>
            <a:endCxn id="22" idx="1"/>
          </p:cNvCxnSpPr>
          <p:nvPr/>
        </p:nvCxnSpPr>
        <p:spPr>
          <a:xfrm flipV="1">
            <a:off x="1699442" y="1696256"/>
            <a:ext cx="673097" cy="113636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40"/>
          <p:cNvCxnSpPr/>
          <p:nvPr/>
        </p:nvCxnSpPr>
        <p:spPr>
          <a:xfrm>
            <a:off x="1698378" y="2832619"/>
            <a:ext cx="575001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40"/>
          <p:cNvCxnSpPr/>
          <p:nvPr/>
        </p:nvCxnSpPr>
        <p:spPr>
          <a:xfrm>
            <a:off x="1689911" y="2816446"/>
            <a:ext cx="566535" cy="567849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39"/>
          <p:cNvSpPr>
            <a:spLocks/>
          </p:cNvSpPr>
          <p:nvPr/>
        </p:nvSpPr>
        <p:spPr>
          <a:xfrm>
            <a:off x="2356010" y="2694797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듣기 클릭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39"/>
          <p:cNvSpPr>
            <a:spLocks/>
          </p:cNvSpPr>
          <p:nvPr/>
        </p:nvSpPr>
        <p:spPr>
          <a:xfrm>
            <a:off x="3711064" y="1429002"/>
            <a:ext cx="936104" cy="411526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해당 곡의 앨범상세  페이지 이동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39"/>
          <p:cNvSpPr>
            <a:spLocks/>
          </p:cNvSpPr>
          <p:nvPr/>
        </p:nvSpPr>
        <p:spPr>
          <a:xfrm>
            <a:off x="3711064" y="2099899"/>
            <a:ext cx="936104" cy="40745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해당 곡의 상세 페이지 동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39"/>
          <p:cNvSpPr>
            <a:spLocks/>
          </p:cNvSpPr>
          <p:nvPr/>
        </p:nvSpPr>
        <p:spPr>
          <a:xfrm>
            <a:off x="3686614" y="2624054"/>
            <a:ext cx="936104" cy="40745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플레이어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재생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39"/>
          <p:cNvSpPr>
            <a:spLocks/>
          </p:cNvSpPr>
          <p:nvPr/>
        </p:nvSpPr>
        <p:spPr>
          <a:xfrm>
            <a:off x="2372539" y="3239833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담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39"/>
          <p:cNvSpPr>
            <a:spLocks/>
          </p:cNvSpPr>
          <p:nvPr/>
        </p:nvSpPr>
        <p:spPr>
          <a:xfrm>
            <a:off x="3693257" y="3237878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마이앨범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39"/>
          <p:cNvSpPr>
            <a:spLocks/>
          </p:cNvSpPr>
          <p:nvPr/>
        </p:nvSpPr>
        <p:spPr>
          <a:xfrm>
            <a:off x="3711064" y="3823628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마이앨범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생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성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0"/>
          <p:cNvCxnSpPr/>
          <p:nvPr/>
        </p:nvCxnSpPr>
        <p:spPr>
          <a:xfrm>
            <a:off x="3292114" y="3364141"/>
            <a:ext cx="335641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40"/>
          <p:cNvCxnSpPr/>
          <p:nvPr/>
        </p:nvCxnSpPr>
        <p:spPr>
          <a:xfrm>
            <a:off x="3431601" y="4018892"/>
            <a:ext cx="196154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31601" y="3357250"/>
            <a:ext cx="0" cy="67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40"/>
          <p:cNvCxnSpPr/>
          <p:nvPr/>
        </p:nvCxnSpPr>
        <p:spPr>
          <a:xfrm>
            <a:off x="4796656" y="3386255"/>
            <a:ext cx="335641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도형 39"/>
          <p:cNvSpPr>
            <a:spLocks/>
          </p:cNvSpPr>
          <p:nvPr/>
        </p:nvSpPr>
        <p:spPr>
          <a:xfrm>
            <a:off x="5220072" y="324581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알림창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39"/>
          <p:cNvSpPr>
            <a:spLocks/>
          </p:cNvSpPr>
          <p:nvPr/>
        </p:nvSpPr>
        <p:spPr>
          <a:xfrm>
            <a:off x="5193640" y="3874429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마이앨범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40"/>
          <p:cNvCxnSpPr/>
          <p:nvPr/>
        </p:nvCxnSpPr>
        <p:spPr>
          <a:xfrm>
            <a:off x="4778801" y="4003387"/>
            <a:ext cx="335641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40"/>
          <p:cNvCxnSpPr/>
          <p:nvPr/>
        </p:nvCxnSpPr>
        <p:spPr>
          <a:xfrm flipV="1">
            <a:off x="5661692" y="3528758"/>
            <a:ext cx="0" cy="284972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40"/>
          <p:cNvCxnSpPr/>
          <p:nvPr/>
        </p:nvCxnSpPr>
        <p:spPr>
          <a:xfrm>
            <a:off x="1699442" y="2870999"/>
            <a:ext cx="573937" cy="150095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40"/>
          <p:cNvCxnSpPr/>
          <p:nvPr/>
        </p:nvCxnSpPr>
        <p:spPr>
          <a:xfrm>
            <a:off x="1699442" y="2853279"/>
            <a:ext cx="527782" cy="208964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39"/>
          <p:cNvSpPr>
            <a:spLocks/>
          </p:cNvSpPr>
          <p:nvPr/>
        </p:nvSpPr>
        <p:spPr>
          <a:xfrm>
            <a:off x="2372539" y="4303957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제목 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클릭</a:t>
            </a:r>
          </a:p>
        </p:txBody>
      </p:sp>
      <p:cxnSp>
        <p:nvCxnSpPr>
          <p:cNvPr id="67" name="도형 40"/>
          <p:cNvCxnSpPr/>
          <p:nvPr/>
        </p:nvCxnSpPr>
        <p:spPr>
          <a:xfrm>
            <a:off x="3307859" y="4476264"/>
            <a:ext cx="335641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39"/>
          <p:cNvSpPr>
            <a:spLocks/>
          </p:cNvSpPr>
          <p:nvPr/>
        </p:nvSpPr>
        <p:spPr>
          <a:xfrm>
            <a:off x="3731275" y="4303958"/>
            <a:ext cx="936104" cy="320792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</a:t>
            </a:r>
            <a:endParaRPr lang="en-US" altLang="ko-KR" sz="8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상세페이지 이동</a:t>
            </a:r>
          </a:p>
        </p:txBody>
      </p:sp>
      <p:sp>
        <p:nvSpPr>
          <p:cNvPr id="69" name="도형 39"/>
          <p:cNvSpPr>
            <a:spLocks/>
          </p:cNvSpPr>
          <p:nvPr/>
        </p:nvSpPr>
        <p:spPr>
          <a:xfrm>
            <a:off x="2372539" y="4798456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뮤직비디오 보기 클릭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0" name="도형 40"/>
          <p:cNvCxnSpPr/>
          <p:nvPr/>
        </p:nvCxnSpPr>
        <p:spPr>
          <a:xfrm>
            <a:off x="3307859" y="4970763"/>
            <a:ext cx="335641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도형 39"/>
          <p:cNvSpPr>
            <a:spLocks/>
          </p:cNvSpPr>
          <p:nvPr/>
        </p:nvSpPr>
        <p:spPr>
          <a:xfrm>
            <a:off x="3731275" y="4798457"/>
            <a:ext cx="936104" cy="320792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뮤직 비디오 플레이어 생성</a:t>
            </a:r>
            <a:endParaRPr lang="en-US" altLang="ko-KR" sz="8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8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680820" y="295905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차트 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Menu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29997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PM-A10-001~4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차트 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menu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9"/>
          <p:cNvSpPr>
            <a:spLocks/>
          </p:cNvSpPr>
          <p:nvPr/>
        </p:nvSpPr>
        <p:spPr>
          <a:xfrm>
            <a:off x="4343006" y="2939650"/>
            <a:ext cx="936104" cy="36891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실시간 차트 및 그래프</a:t>
            </a:r>
            <a:endParaRPr lang="en-US" altLang="ko-KR" sz="8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39"/>
          <p:cNvSpPr>
            <a:spLocks/>
          </p:cNvSpPr>
          <p:nvPr/>
        </p:nvSpPr>
        <p:spPr>
          <a:xfrm>
            <a:off x="2483768" y="2979643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Top50 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</a:p>
        </p:txBody>
      </p:sp>
      <p:cxnSp>
        <p:nvCxnSpPr>
          <p:cNvPr id="27" name="도형 40"/>
          <p:cNvCxnSpPr/>
          <p:nvPr/>
        </p:nvCxnSpPr>
        <p:spPr>
          <a:xfrm flipV="1">
            <a:off x="1693806" y="3103517"/>
            <a:ext cx="673097" cy="20589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39"/>
          <p:cNvSpPr>
            <a:spLocks/>
          </p:cNvSpPr>
          <p:nvPr/>
        </p:nvSpPr>
        <p:spPr>
          <a:xfrm>
            <a:off x="2483768" y="3723878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장르별 차트 조회 페이지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9"/>
          <p:cNvSpPr>
            <a:spLocks/>
          </p:cNvSpPr>
          <p:nvPr/>
        </p:nvSpPr>
        <p:spPr>
          <a:xfrm>
            <a:off x="2483768" y="231228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시대별 차트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0"/>
          <p:cNvCxnSpPr/>
          <p:nvPr/>
        </p:nvCxnSpPr>
        <p:spPr>
          <a:xfrm flipV="1">
            <a:off x="1693806" y="2436159"/>
            <a:ext cx="673096" cy="687947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0"/>
          <p:cNvCxnSpPr/>
          <p:nvPr/>
        </p:nvCxnSpPr>
        <p:spPr>
          <a:xfrm>
            <a:off x="1693806" y="3124106"/>
            <a:ext cx="673096" cy="723646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39"/>
          <p:cNvSpPr>
            <a:spLocks/>
          </p:cNvSpPr>
          <p:nvPr/>
        </p:nvSpPr>
        <p:spPr>
          <a:xfrm>
            <a:off x="4343006" y="2226898"/>
            <a:ext cx="936104" cy="36891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시대 별 조회</a:t>
            </a:r>
          </a:p>
        </p:txBody>
      </p:sp>
      <p:sp>
        <p:nvSpPr>
          <p:cNvPr id="48" name="도형 39"/>
          <p:cNvSpPr>
            <a:spLocks/>
          </p:cNvSpPr>
          <p:nvPr/>
        </p:nvSpPr>
        <p:spPr>
          <a:xfrm>
            <a:off x="4343006" y="3683884"/>
            <a:ext cx="936104" cy="36891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장르별 조회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40"/>
          <p:cNvCxnSpPr/>
          <p:nvPr/>
        </p:nvCxnSpPr>
        <p:spPr>
          <a:xfrm flipV="1">
            <a:off x="3607058" y="2418656"/>
            <a:ext cx="673097" cy="20589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40"/>
          <p:cNvCxnSpPr/>
          <p:nvPr/>
        </p:nvCxnSpPr>
        <p:spPr>
          <a:xfrm flipV="1">
            <a:off x="3563888" y="3124106"/>
            <a:ext cx="673097" cy="20589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40"/>
          <p:cNvCxnSpPr/>
          <p:nvPr/>
        </p:nvCxnSpPr>
        <p:spPr>
          <a:xfrm flipV="1">
            <a:off x="3563887" y="3868340"/>
            <a:ext cx="673097" cy="20589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680820" y="295905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최신음악 페이지</a:t>
            </a: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95133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PM-A12-001~2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최신 음악 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Menu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9"/>
          <p:cNvSpPr>
            <a:spLocks/>
          </p:cNvSpPr>
          <p:nvPr/>
        </p:nvSpPr>
        <p:spPr>
          <a:xfrm>
            <a:off x="4376377" y="2232299"/>
            <a:ext cx="936104" cy="36891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최신 곡 리스트 출력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39"/>
          <p:cNvSpPr>
            <a:spLocks/>
          </p:cNvSpPr>
          <p:nvPr/>
        </p:nvSpPr>
        <p:spPr>
          <a:xfrm>
            <a:off x="2483768" y="3723878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최신 앨범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9"/>
          <p:cNvSpPr>
            <a:spLocks/>
          </p:cNvSpPr>
          <p:nvPr/>
        </p:nvSpPr>
        <p:spPr>
          <a:xfrm>
            <a:off x="2462395" y="231228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최신 곡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0"/>
          <p:cNvCxnSpPr/>
          <p:nvPr/>
        </p:nvCxnSpPr>
        <p:spPr>
          <a:xfrm flipV="1">
            <a:off x="1693806" y="2436159"/>
            <a:ext cx="673096" cy="687947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0"/>
          <p:cNvCxnSpPr/>
          <p:nvPr/>
        </p:nvCxnSpPr>
        <p:spPr>
          <a:xfrm>
            <a:off x="1693806" y="3124106"/>
            <a:ext cx="673096" cy="723646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40"/>
          <p:cNvCxnSpPr/>
          <p:nvPr/>
        </p:nvCxnSpPr>
        <p:spPr>
          <a:xfrm>
            <a:off x="3508570" y="2456748"/>
            <a:ext cx="669445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39"/>
          <p:cNvSpPr>
            <a:spLocks/>
          </p:cNvSpPr>
          <p:nvPr/>
        </p:nvSpPr>
        <p:spPr>
          <a:xfrm>
            <a:off x="4371854" y="1419622"/>
            <a:ext cx="936104" cy="4423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장르 별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>
            <a:off x="6372200" y="1419622"/>
            <a:ext cx="936104" cy="36891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최신 곡 리스트 출력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40"/>
          <p:cNvCxnSpPr/>
          <p:nvPr/>
        </p:nvCxnSpPr>
        <p:spPr>
          <a:xfrm>
            <a:off x="5394322" y="1644071"/>
            <a:ext cx="669445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40"/>
          <p:cNvCxnSpPr/>
          <p:nvPr/>
        </p:nvCxnSpPr>
        <p:spPr>
          <a:xfrm flipV="1">
            <a:off x="3508570" y="1644072"/>
            <a:ext cx="669444" cy="812676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39"/>
          <p:cNvSpPr>
            <a:spLocks/>
          </p:cNvSpPr>
          <p:nvPr/>
        </p:nvSpPr>
        <p:spPr>
          <a:xfrm>
            <a:off x="4490976" y="4298606"/>
            <a:ext cx="936104" cy="36891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최신 앨범  리스트 출력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40"/>
          <p:cNvCxnSpPr/>
          <p:nvPr/>
        </p:nvCxnSpPr>
        <p:spPr>
          <a:xfrm>
            <a:off x="3627755" y="3824207"/>
            <a:ext cx="669445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39"/>
          <p:cNvSpPr>
            <a:spLocks/>
          </p:cNvSpPr>
          <p:nvPr/>
        </p:nvSpPr>
        <p:spPr>
          <a:xfrm>
            <a:off x="4486453" y="3485929"/>
            <a:ext cx="936104" cy="4423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장르 별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39"/>
          <p:cNvSpPr>
            <a:spLocks/>
          </p:cNvSpPr>
          <p:nvPr/>
        </p:nvSpPr>
        <p:spPr>
          <a:xfrm>
            <a:off x="6486799" y="3485929"/>
            <a:ext cx="936104" cy="36891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최신 앨범 리스트 출력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5" name="도형 40"/>
          <p:cNvCxnSpPr/>
          <p:nvPr/>
        </p:nvCxnSpPr>
        <p:spPr>
          <a:xfrm>
            <a:off x="5508921" y="3710378"/>
            <a:ext cx="669445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0"/>
          <p:cNvCxnSpPr/>
          <p:nvPr/>
        </p:nvCxnSpPr>
        <p:spPr>
          <a:xfrm>
            <a:off x="3614779" y="3824207"/>
            <a:ext cx="669444" cy="63537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680820" y="295905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장르 음악 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67459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PM-A12-001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장르 음악 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Menu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9"/>
          <p:cNvSpPr>
            <a:spLocks/>
          </p:cNvSpPr>
          <p:nvPr/>
        </p:nvSpPr>
        <p:spPr>
          <a:xfrm>
            <a:off x="2466918" y="298377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장르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대분류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선택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0"/>
          <p:cNvCxnSpPr/>
          <p:nvPr/>
        </p:nvCxnSpPr>
        <p:spPr>
          <a:xfrm flipV="1">
            <a:off x="1693806" y="3124106"/>
            <a:ext cx="673096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40"/>
          <p:cNvCxnSpPr/>
          <p:nvPr/>
        </p:nvCxnSpPr>
        <p:spPr>
          <a:xfrm>
            <a:off x="3513093" y="3128238"/>
            <a:ext cx="669445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9"/>
          <p:cNvSpPr>
            <a:spLocks/>
          </p:cNvSpPr>
          <p:nvPr/>
        </p:nvSpPr>
        <p:spPr>
          <a:xfrm>
            <a:off x="6516216" y="2883759"/>
            <a:ext cx="936104" cy="36891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리스트 출력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39"/>
          <p:cNvSpPr>
            <a:spLocks/>
          </p:cNvSpPr>
          <p:nvPr/>
        </p:nvSpPr>
        <p:spPr>
          <a:xfrm>
            <a:off x="4350233" y="2979643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장르 소분류 선택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40"/>
          <p:cNvCxnSpPr/>
          <p:nvPr/>
        </p:nvCxnSpPr>
        <p:spPr>
          <a:xfrm>
            <a:off x="5518150" y="3124105"/>
            <a:ext cx="669445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8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680820" y="295905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전체 조회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menu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91658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PM-A13-001~3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전체 조회 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Menu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9"/>
          <p:cNvSpPr>
            <a:spLocks/>
          </p:cNvSpPr>
          <p:nvPr/>
        </p:nvSpPr>
        <p:spPr>
          <a:xfrm>
            <a:off x="4376377" y="2232299"/>
            <a:ext cx="936104" cy="36891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리스트 출력</a:t>
            </a:r>
          </a:p>
        </p:txBody>
      </p:sp>
      <p:sp>
        <p:nvSpPr>
          <p:cNvPr id="30" name="도형 39"/>
          <p:cNvSpPr>
            <a:spLocks/>
          </p:cNvSpPr>
          <p:nvPr/>
        </p:nvSpPr>
        <p:spPr>
          <a:xfrm>
            <a:off x="2483768" y="3723878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9"/>
          <p:cNvSpPr>
            <a:spLocks/>
          </p:cNvSpPr>
          <p:nvPr/>
        </p:nvSpPr>
        <p:spPr>
          <a:xfrm>
            <a:off x="2462395" y="231228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조회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페이지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0"/>
          <p:cNvCxnSpPr/>
          <p:nvPr/>
        </p:nvCxnSpPr>
        <p:spPr>
          <a:xfrm flipV="1">
            <a:off x="1693806" y="2436159"/>
            <a:ext cx="673096" cy="687947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0"/>
          <p:cNvCxnSpPr/>
          <p:nvPr/>
        </p:nvCxnSpPr>
        <p:spPr>
          <a:xfrm>
            <a:off x="1693806" y="3124106"/>
            <a:ext cx="673096" cy="723646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40"/>
          <p:cNvCxnSpPr/>
          <p:nvPr/>
        </p:nvCxnSpPr>
        <p:spPr>
          <a:xfrm>
            <a:off x="3533971" y="2456748"/>
            <a:ext cx="669445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40"/>
          <p:cNvCxnSpPr/>
          <p:nvPr/>
        </p:nvCxnSpPr>
        <p:spPr>
          <a:xfrm>
            <a:off x="1697457" y="3124106"/>
            <a:ext cx="669445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39"/>
          <p:cNvSpPr>
            <a:spLocks/>
          </p:cNvSpPr>
          <p:nvPr/>
        </p:nvSpPr>
        <p:spPr>
          <a:xfrm>
            <a:off x="2483768" y="2979643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조회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페이지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9"/>
          <p:cNvSpPr>
            <a:spLocks/>
          </p:cNvSpPr>
          <p:nvPr/>
        </p:nvSpPr>
        <p:spPr>
          <a:xfrm>
            <a:off x="4376377" y="3003009"/>
            <a:ext cx="936104" cy="36891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r>
              <a:rPr lang="ko-KR" altLang="en-US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리스트 출력</a:t>
            </a:r>
          </a:p>
        </p:txBody>
      </p:sp>
      <p:cxnSp>
        <p:nvCxnSpPr>
          <p:cNvPr id="35" name="도형 40"/>
          <p:cNvCxnSpPr/>
          <p:nvPr/>
        </p:nvCxnSpPr>
        <p:spPr>
          <a:xfrm>
            <a:off x="3533971" y="3124106"/>
            <a:ext cx="669445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9"/>
          <p:cNvSpPr>
            <a:spLocks/>
          </p:cNvSpPr>
          <p:nvPr/>
        </p:nvSpPr>
        <p:spPr>
          <a:xfrm>
            <a:off x="4376377" y="3663296"/>
            <a:ext cx="936104" cy="36891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</a:t>
            </a:r>
            <a:r>
              <a:rPr lang="ko-KR" altLang="en-US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리스트 출력</a:t>
            </a:r>
          </a:p>
        </p:txBody>
      </p:sp>
      <p:cxnSp>
        <p:nvCxnSpPr>
          <p:cNvPr id="47" name="도형 40"/>
          <p:cNvCxnSpPr/>
          <p:nvPr/>
        </p:nvCxnSpPr>
        <p:spPr>
          <a:xfrm>
            <a:off x="3533971" y="3888134"/>
            <a:ext cx="669445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680820" y="295905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Menu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4397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PM-A14-001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추천 </a:t>
                      </a: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Menu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9"/>
          <p:cNvSpPr>
            <a:spLocks/>
          </p:cNvSpPr>
          <p:nvPr/>
        </p:nvSpPr>
        <p:spPr>
          <a:xfrm>
            <a:off x="4376377" y="2232299"/>
            <a:ext cx="936104" cy="36891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상세 페이지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39"/>
          <p:cNvSpPr>
            <a:spLocks/>
          </p:cNvSpPr>
          <p:nvPr/>
        </p:nvSpPr>
        <p:spPr>
          <a:xfrm>
            <a:off x="2483768" y="3723878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인기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범 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9"/>
          <p:cNvSpPr>
            <a:spLocks/>
          </p:cNvSpPr>
          <p:nvPr/>
        </p:nvSpPr>
        <p:spPr>
          <a:xfrm>
            <a:off x="2462395" y="231228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 추천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범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지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0"/>
          <p:cNvCxnSpPr/>
          <p:nvPr/>
        </p:nvCxnSpPr>
        <p:spPr>
          <a:xfrm flipV="1">
            <a:off x="1693806" y="2436159"/>
            <a:ext cx="673096" cy="687947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0"/>
          <p:cNvCxnSpPr/>
          <p:nvPr/>
        </p:nvCxnSpPr>
        <p:spPr>
          <a:xfrm>
            <a:off x="1693806" y="3124106"/>
            <a:ext cx="673096" cy="723646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40"/>
          <p:cNvCxnSpPr/>
          <p:nvPr/>
        </p:nvCxnSpPr>
        <p:spPr>
          <a:xfrm>
            <a:off x="3533971" y="2456748"/>
            <a:ext cx="669445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9"/>
          <p:cNvSpPr>
            <a:spLocks/>
          </p:cNvSpPr>
          <p:nvPr/>
        </p:nvSpPr>
        <p:spPr>
          <a:xfrm>
            <a:off x="4376377" y="3663296"/>
            <a:ext cx="936104" cy="368911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상세 페이지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40"/>
          <p:cNvCxnSpPr/>
          <p:nvPr/>
        </p:nvCxnSpPr>
        <p:spPr>
          <a:xfrm>
            <a:off x="3533971" y="3888134"/>
            <a:ext cx="669445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8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90692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PM-A15-001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1:1 </a:t>
                      </a:r>
                      <a:r>
                        <a:rPr lang="en-US" altLang="ko-KR" sz="1000" b="0" strike="noStrike" kern="1200" cap="none" dirty="0" err="1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Chatbot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39"/>
          <p:cNvSpPr>
            <a:spLocks/>
          </p:cNvSpPr>
          <p:nvPr/>
        </p:nvSpPr>
        <p:spPr>
          <a:xfrm>
            <a:off x="100330" y="2169795"/>
            <a:ext cx="1642745" cy="38100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고객센터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39"/>
          <p:cNvSpPr>
            <a:spLocks/>
          </p:cNvSpPr>
          <p:nvPr/>
        </p:nvSpPr>
        <p:spPr>
          <a:xfrm>
            <a:off x="3604260" y="217043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챗봇API 적용된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채팅화면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9"/>
          <p:cNvSpPr>
            <a:spLocks/>
          </p:cNvSpPr>
          <p:nvPr/>
        </p:nvSpPr>
        <p:spPr>
          <a:xfrm>
            <a:off x="5309870" y="327787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질문사항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39"/>
          <p:cNvSpPr>
            <a:spLocks/>
          </p:cNvSpPr>
          <p:nvPr/>
        </p:nvSpPr>
        <p:spPr>
          <a:xfrm>
            <a:off x="1677035" y="327279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1:1 채팅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6953885" y="217043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관련 답변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76"/>
          <p:cNvSpPr>
            <a:spLocks/>
          </p:cNvSpPr>
          <p:nvPr/>
        </p:nvSpPr>
        <p:spPr>
          <a:xfrm>
            <a:off x="6957060" y="2604135"/>
            <a:ext cx="1663065" cy="870585"/>
          </a:xfrm>
          <a:prstGeom prst="star12">
            <a:avLst/>
          </a:prstGeom>
          <a:solidFill>
            <a:srgbClr val="0C2759"/>
          </a:solidFill>
          <a:ln w="254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smtClean="0">
                <a:latin typeface="맑은 고딕" charset="0"/>
                <a:ea typeface="맑은 고딕" charset="0"/>
              </a:rPr>
              <a:t>정의되지 </a:t>
            </a:r>
            <a:r>
              <a:rPr lang="en-US" altLang="ko-KR" sz="1000" b="0" strike="noStrike" cap="none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strike="noStrike" cap="none" smtClean="0">
                <a:latin typeface="맑은 고딕" charset="0"/>
                <a:ea typeface="맑은 고딕" charset="0"/>
              </a:rPr>
            </a:br>
            <a:r>
              <a:rPr lang="ko-KR" altLang="en-US" sz="1000" b="0" strike="noStrike" cap="none" smtClean="0">
                <a:latin typeface="맑은 고딕" charset="0"/>
                <a:ea typeface="맑은 고딕" charset="0"/>
              </a:rPr>
              <a:t>않은 질문시 지정된 답변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37"/>
          <p:cNvCxnSpPr>
            <a:stCxn id="17" idx="2"/>
            <a:endCxn id="22" idx="0"/>
          </p:cNvCxnSpPr>
          <p:nvPr/>
        </p:nvCxnSpPr>
        <p:spPr>
          <a:xfrm>
            <a:off x="920750" y="2551430"/>
            <a:ext cx="1577975" cy="721995"/>
          </a:xfrm>
          <a:prstGeom prst="straightConnector1">
            <a:avLst/>
          </a:prstGeom>
          <a:ln w="9525" cap="flat" cmpd="sng">
            <a:noFill/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38"/>
          <p:cNvCxnSpPr>
            <a:stCxn id="22" idx="0"/>
            <a:endCxn id="18" idx="1"/>
          </p:cNvCxnSpPr>
          <p:nvPr/>
        </p:nvCxnSpPr>
        <p:spPr>
          <a:xfrm flipV="1">
            <a:off x="2498090" y="2359660"/>
            <a:ext cx="1106805" cy="913765"/>
          </a:xfrm>
          <a:prstGeom prst="straightConnector1">
            <a:avLst/>
          </a:prstGeom>
          <a:ln w="9525" cap="flat" cmpd="sng">
            <a:noFill/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39"/>
          <p:cNvCxnSpPr>
            <a:stCxn id="18" idx="3"/>
            <a:endCxn id="21" idx="0"/>
          </p:cNvCxnSpPr>
          <p:nvPr/>
        </p:nvCxnSpPr>
        <p:spPr>
          <a:xfrm>
            <a:off x="5245735" y="2359660"/>
            <a:ext cx="872490" cy="911860"/>
          </a:xfrm>
          <a:prstGeom prst="straightConnector1">
            <a:avLst/>
          </a:prstGeom>
          <a:ln w="9525" cap="flat" cmpd="sng">
            <a:noFill/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40"/>
          <p:cNvCxnSpPr>
            <a:stCxn id="21" idx="0"/>
            <a:endCxn id="23" idx="1"/>
          </p:cNvCxnSpPr>
          <p:nvPr/>
        </p:nvCxnSpPr>
        <p:spPr>
          <a:xfrm flipV="1">
            <a:off x="6130925" y="2359660"/>
            <a:ext cx="823595" cy="918845"/>
          </a:xfrm>
          <a:prstGeom prst="straightConnector1">
            <a:avLst/>
          </a:prstGeom>
          <a:ln w="9525" cap="flat" cmpd="sng">
            <a:noFill/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7"/>
          <p:cNvCxnSpPr/>
          <p:nvPr/>
        </p:nvCxnSpPr>
        <p:spPr>
          <a:xfrm>
            <a:off x="920750" y="2604135"/>
            <a:ext cx="1586436" cy="629181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8"/>
          <p:cNvCxnSpPr/>
          <p:nvPr/>
        </p:nvCxnSpPr>
        <p:spPr>
          <a:xfrm flipV="1">
            <a:off x="2506551" y="2237762"/>
            <a:ext cx="1106805" cy="1005142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9"/>
          <p:cNvCxnSpPr/>
          <p:nvPr/>
        </p:nvCxnSpPr>
        <p:spPr>
          <a:xfrm>
            <a:off x="5254196" y="2237858"/>
            <a:ext cx="872490" cy="1003046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40"/>
          <p:cNvCxnSpPr/>
          <p:nvPr/>
        </p:nvCxnSpPr>
        <p:spPr>
          <a:xfrm flipV="1">
            <a:off x="6139386" y="2237508"/>
            <a:ext cx="823595" cy="1010730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8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42265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PM-A16-001~ 3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문의사항 게시판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39"/>
          <p:cNvSpPr>
            <a:spLocks/>
          </p:cNvSpPr>
          <p:nvPr/>
        </p:nvSpPr>
        <p:spPr>
          <a:xfrm>
            <a:off x="183515" y="150368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문의사항 게시판</a:t>
            </a:r>
          </a:p>
        </p:txBody>
      </p:sp>
      <p:sp>
        <p:nvSpPr>
          <p:cNvPr id="67" name="도형 39"/>
          <p:cNvSpPr>
            <a:spLocks/>
          </p:cNvSpPr>
          <p:nvPr/>
        </p:nvSpPr>
        <p:spPr>
          <a:xfrm>
            <a:off x="187325" y="223456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문의사항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출력</a:t>
            </a:r>
            <a:endParaRPr lang="ko-KR" altLang="en-US" sz="1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39"/>
          <p:cNvSpPr>
            <a:spLocks/>
          </p:cNvSpPr>
          <p:nvPr/>
        </p:nvSpPr>
        <p:spPr>
          <a:xfrm>
            <a:off x="180340" y="30753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조회를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원하는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항목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39"/>
          <p:cNvSpPr>
            <a:spLocks/>
          </p:cNvSpPr>
          <p:nvPr/>
        </p:nvSpPr>
        <p:spPr>
          <a:xfrm>
            <a:off x="181610" y="381063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게시판 항목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중 원하는 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39"/>
          <p:cNvSpPr>
            <a:spLocks/>
          </p:cNvSpPr>
          <p:nvPr/>
        </p:nvSpPr>
        <p:spPr>
          <a:xfrm>
            <a:off x="182880" y="452818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글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39"/>
          <p:cNvSpPr>
            <a:spLocks/>
          </p:cNvSpPr>
          <p:nvPr/>
        </p:nvSpPr>
        <p:spPr>
          <a:xfrm>
            <a:off x="2215515" y="1690370"/>
            <a:ext cx="126174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40"/>
          <p:cNvSpPr>
            <a:spLocks/>
          </p:cNvSpPr>
          <p:nvPr/>
        </p:nvSpPr>
        <p:spPr>
          <a:xfrm>
            <a:off x="5674995" y="1689100"/>
            <a:ext cx="149923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작성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41"/>
          <p:cNvSpPr>
            <a:spLocks/>
          </p:cNvSpPr>
          <p:nvPr/>
        </p:nvSpPr>
        <p:spPr>
          <a:xfrm>
            <a:off x="7538085" y="1691640"/>
            <a:ext cx="136842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작성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42"/>
          <p:cNvSpPr>
            <a:spLocks/>
          </p:cNvSpPr>
          <p:nvPr/>
        </p:nvSpPr>
        <p:spPr>
          <a:xfrm>
            <a:off x="5597525" y="2158365"/>
            <a:ext cx="1663700" cy="66865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맞지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5" name="도형 45"/>
          <p:cNvSpPr>
            <a:spLocks/>
          </p:cNvSpPr>
          <p:nvPr/>
        </p:nvSpPr>
        <p:spPr>
          <a:xfrm>
            <a:off x="2217420" y="2921000"/>
            <a:ext cx="1261745" cy="40386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수정할 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46"/>
          <p:cNvSpPr>
            <a:spLocks/>
          </p:cNvSpPr>
          <p:nvPr/>
        </p:nvSpPr>
        <p:spPr>
          <a:xfrm>
            <a:off x="5675630" y="2929255"/>
            <a:ext cx="1499235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도형 47"/>
          <p:cNvSpPr>
            <a:spLocks/>
          </p:cNvSpPr>
          <p:nvPr/>
        </p:nvSpPr>
        <p:spPr>
          <a:xfrm>
            <a:off x="7538085" y="2929255"/>
            <a:ext cx="1368425" cy="39433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49"/>
          <p:cNvSpPr>
            <a:spLocks/>
          </p:cNvSpPr>
          <p:nvPr/>
        </p:nvSpPr>
        <p:spPr>
          <a:xfrm>
            <a:off x="3872865" y="3415665"/>
            <a:ext cx="1414145" cy="871220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불일치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9" name="도형 50"/>
          <p:cNvSpPr>
            <a:spLocks/>
          </p:cNvSpPr>
          <p:nvPr/>
        </p:nvSpPr>
        <p:spPr>
          <a:xfrm>
            <a:off x="3842385" y="2928620"/>
            <a:ext cx="1499235" cy="3898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53"/>
          <p:cNvSpPr>
            <a:spLocks/>
          </p:cNvSpPr>
          <p:nvPr/>
        </p:nvSpPr>
        <p:spPr>
          <a:xfrm>
            <a:off x="2204085" y="4429760"/>
            <a:ext cx="126174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삭제할 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54"/>
          <p:cNvSpPr>
            <a:spLocks/>
          </p:cNvSpPr>
          <p:nvPr/>
        </p:nvSpPr>
        <p:spPr>
          <a:xfrm>
            <a:off x="7539355" y="4432300"/>
            <a:ext cx="136842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도형 56"/>
          <p:cNvSpPr>
            <a:spLocks/>
          </p:cNvSpPr>
          <p:nvPr/>
        </p:nvSpPr>
        <p:spPr>
          <a:xfrm>
            <a:off x="3844925" y="4418330"/>
            <a:ext cx="150050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3" name="도형 57"/>
          <p:cNvCxnSpPr>
            <a:stCxn id="67" idx="3"/>
            <a:endCxn id="71" idx="1"/>
          </p:cNvCxnSpPr>
          <p:nvPr/>
        </p:nvCxnSpPr>
        <p:spPr>
          <a:xfrm flipV="1">
            <a:off x="1828800" y="1879600"/>
            <a:ext cx="387350" cy="544830"/>
          </a:xfrm>
          <a:prstGeom prst="bentConnector3">
            <a:avLst>
              <a:gd name="adj1" fmla="val 52551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도형 58"/>
          <p:cNvSpPr>
            <a:spLocks/>
          </p:cNvSpPr>
          <p:nvPr/>
        </p:nvSpPr>
        <p:spPr>
          <a:xfrm rot="16200000" flipH="1">
            <a:off x="1019175" y="3434080"/>
            <a:ext cx="2198370" cy="1727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85" name="도형 59"/>
          <p:cNvCxnSpPr>
            <a:endCxn id="75" idx="1"/>
          </p:cNvCxnSpPr>
          <p:nvPr/>
        </p:nvCxnSpPr>
        <p:spPr>
          <a:xfrm>
            <a:off x="2024380" y="3119755"/>
            <a:ext cx="19367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60"/>
          <p:cNvCxnSpPr>
            <a:stCxn id="71" idx="3"/>
            <a:endCxn id="72" idx="1"/>
          </p:cNvCxnSpPr>
          <p:nvPr/>
        </p:nvCxnSpPr>
        <p:spPr>
          <a:xfrm flipV="1">
            <a:off x="3476625" y="1878330"/>
            <a:ext cx="2199005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도형 61"/>
          <p:cNvCxnSpPr>
            <a:stCxn id="72" idx="3"/>
            <a:endCxn id="73" idx="1"/>
          </p:cNvCxnSpPr>
          <p:nvPr/>
        </p:nvCxnSpPr>
        <p:spPr>
          <a:xfrm>
            <a:off x="7173595" y="1878330"/>
            <a:ext cx="36512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도형 62"/>
          <p:cNvCxnSpPr>
            <a:stCxn id="75" idx="3"/>
            <a:endCxn id="79" idx="1"/>
          </p:cNvCxnSpPr>
          <p:nvPr/>
        </p:nvCxnSpPr>
        <p:spPr>
          <a:xfrm>
            <a:off x="3478530" y="3122295"/>
            <a:ext cx="364490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도형 63"/>
          <p:cNvCxnSpPr>
            <a:stCxn id="79" idx="3"/>
            <a:endCxn id="76" idx="1"/>
          </p:cNvCxnSpPr>
          <p:nvPr/>
        </p:nvCxnSpPr>
        <p:spPr>
          <a:xfrm>
            <a:off x="5340985" y="3122930"/>
            <a:ext cx="33528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도형 64"/>
          <p:cNvCxnSpPr>
            <a:stCxn id="76" idx="3"/>
            <a:endCxn id="77" idx="1"/>
          </p:cNvCxnSpPr>
          <p:nvPr/>
        </p:nvCxnSpPr>
        <p:spPr>
          <a:xfrm flipV="1">
            <a:off x="7174230" y="3126105"/>
            <a:ext cx="364490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도형 65"/>
          <p:cNvCxnSpPr>
            <a:stCxn id="80" idx="3"/>
            <a:endCxn id="82" idx="1"/>
          </p:cNvCxnSpPr>
          <p:nvPr/>
        </p:nvCxnSpPr>
        <p:spPr>
          <a:xfrm flipV="1">
            <a:off x="3465195" y="4607560"/>
            <a:ext cx="380365" cy="1206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도형 66"/>
          <p:cNvCxnSpPr>
            <a:stCxn id="82" idx="3"/>
            <a:endCxn id="81" idx="1"/>
          </p:cNvCxnSpPr>
          <p:nvPr/>
        </p:nvCxnSpPr>
        <p:spPr>
          <a:xfrm>
            <a:off x="5344795" y="4607560"/>
            <a:ext cx="2195195" cy="146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67"/>
          <p:cNvCxnSpPr>
            <a:stCxn id="66" idx="2"/>
            <a:endCxn id="67" idx="0"/>
          </p:cNvCxnSpPr>
          <p:nvPr/>
        </p:nvCxnSpPr>
        <p:spPr>
          <a:xfrm>
            <a:off x="1004570" y="1882140"/>
            <a:ext cx="4445" cy="3530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도형 68"/>
          <p:cNvCxnSpPr>
            <a:stCxn id="67" idx="2"/>
            <a:endCxn id="68" idx="0"/>
          </p:cNvCxnSpPr>
          <p:nvPr/>
        </p:nvCxnSpPr>
        <p:spPr>
          <a:xfrm flipH="1">
            <a:off x="1001395" y="2613025"/>
            <a:ext cx="7620" cy="4629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도형 69"/>
          <p:cNvCxnSpPr>
            <a:stCxn id="68" idx="2"/>
            <a:endCxn id="69" idx="0"/>
          </p:cNvCxnSpPr>
          <p:nvPr/>
        </p:nvCxnSpPr>
        <p:spPr>
          <a:xfrm>
            <a:off x="1001395" y="3453765"/>
            <a:ext cx="1905" cy="3575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70"/>
          <p:cNvCxnSpPr>
            <a:stCxn id="69" idx="2"/>
            <a:endCxn id="70" idx="0"/>
          </p:cNvCxnSpPr>
          <p:nvPr/>
        </p:nvCxnSpPr>
        <p:spPr>
          <a:xfrm>
            <a:off x="1002665" y="4189095"/>
            <a:ext cx="1905" cy="3397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4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18986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PM-A17-001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문의사항 </a:t>
                      </a:r>
                      <a:r>
                        <a:rPr lang="ko-KR" altLang="en-US" sz="1000" b="0" strike="noStrike" kern="1200" cap="none" dirty="0" err="1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답글달기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39"/>
          <p:cNvSpPr>
            <a:spLocks/>
          </p:cNvSpPr>
          <p:nvPr/>
        </p:nvSpPr>
        <p:spPr>
          <a:xfrm>
            <a:off x="255905" y="147066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문의사항 게시판</a:t>
            </a:r>
          </a:p>
        </p:txBody>
      </p:sp>
      <p:sp>
        <p:nvSpPr>
          <p:cNvPr id="65" name="도형 39"/>
          <p:cNvSpPr>
            <a:spLocks/>
          </p:cNvSpPr>
          <p:nvPr/>
        </p:nvSpPr>
        <p:spPr>
          <a:xfrm>
            <a:off x="257175" y="219075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문의사항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출력</a:t>
            </a:r>
            <a:endParaRPr lang="ko-KR" altLang="en-US" sz="1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도형 39"/>
          <p:cNvSpPr>
            <a:spLocks/>
          </p:cNvSpPr>
          <p:nvPr/>
        </p:nvSpPr>
        <p:spPr>
          <a:xfrm>
            <a:off x="253365" y="290639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조회를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원하는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항목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도형 39"/>
          <p:cNvSpPr>
            <a:spLocks/>
          </p:cNvSpPr>
          <p:nvPr/>
        </p:nvSpPr>
        <p:spPr>
          <a:xfrm>
            <a:off x="254635" y="362267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게시판 항목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아래 댓글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9" name="도형 39"/>
          <p:cNvSpPr>
            <a:spLocks/>
          </p:cNvSpPr>
          <p:nvPr/>
        </p:nvSpPr>
        <p:spPr>
          <a:xfrm>
            <a:off x="257175" y="432308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댓글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도형 39"/>
          <p:cNvSpPr>
            <a:spLocks/>
          </p:cNvSpPr>
          <p:nvPr/>
        </p:nvSpPr>
        <p:spPr>
          <a:xfrm>
            <a:off x="6776085" y="164846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 후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도형 40"/>
          <p:cNvSpPr>
            <a:spLocks/>
          </p:cNvSpPr>
          <p:nvPr/>
        </p:nvSpPr>
        <p:spPr>
          <a:xfrm>
            <a:off x="2445385" y="165544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도형 43"/>
          <p:cNvSpPr>
            <a:spLocks/>
          </p:cNvSpPr>
          <p:nvPr/>
        </p:nvSpPr>
        <p:spPr>
          <a:xfrm>
            <a:off x="4590415" y="274828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아이디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" name="도형 44"/>
          <p:cNvSpPr>
            <a:spLocks/>
          </p:cNvSpPr>
          <p:nvPr/>
        </p:nvSpPr>
        <p:spPr>
          <a:xfrm>
            <a:off x="2451735" y="274447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도형 48"/>
          <p:cNvSpPr>
            <a:spLocks/>
          </p:cNvSpPr>
          <p:nvPr/>
        </p:nvSpPr>
        <p:spPr>
          <a:xfrm>
            <a:off x="6783070" y="274066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8. 작성 후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" name="도형 49"/>
          <p:cNvSpPr>
            <a:spLocks/>
          </p:cNvSpPr>
          <p:nvPr/>
        </p:nvSpPr>
        <p:spPr>
          <a:xfrm>
            <a:off x="4474210" y="3222625"/>
            <a:ext cx="1884045" cy="871220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latin typeface="맑은 고딕" charset="0"/>
                <a:ea typeface="맑은 고딕" charset="0"/>
              </a:rPr>
              <a:t>아이디 불일치 </a:t>
            </a:r>
            <a:endParaRPr lang="ko-KR" altLang="en-US" sz="95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latin typeface="맑은 고딕" charset="0"/>
                <a:ea typeface="맑은 고딕" charset="0"/>
              </a:rPr>
              <a:t>시 경고창 출력</a:t>
            </a:r>
            <a:endParaRPr lang="ko-KR" altLang="en-US" sz="9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6" name="도형 50"/>
          <p:cNvSpPr>
            <a:spLocks/>
          </p:cNvSpPr>
          <p:nvPr/>
        </p:nvSpPr>
        <p:spPr>
          <a:xfrm>
            <a:off x="4591050" y="419481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아이디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도형 51"/>
          <p:cNvSpPr>
            <a:spLocks/>
          </p:cNvSpPr>
          <p:nvPr/>
        </p:nvSpPr>
        <p:spPr>
          <a:xfrm>
            <a:off x="2445385" y="418909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도형 52"/>
          <p:cNvSpPr>
            <a:spLocks/>
          </p:cNvSpPr>
          <p:nvPr/>
        </p:nvSpPr>
        <p:spPr>
          <a:xfrm>
            <a:off x="6752590" y="419481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8.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9" name="도형 53"/>
          <p:cNvCxnSpPr>
            <a:stCxn id="99" idx="3"/>
            <a:endCxn id="101" idx="1"/>
          </p:cNvCxnSpPr>
          <p:nvPr/>
        </p:nvCxnSpPr>
        <p:spPr>
          <a:xfrm flipV="1">
            <a:off x="1898650" y="1844675"/>
            <a:ext cx="547370" cy="2668270"/>
          </a:xfrm>
          <a:prstGeom prst="bentConnector3">
            <a:avLst>
              <a:gd name="adj1" fmla="val 499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도형 54"/>
          <p:cNvCxnSpPr>
            <a:endCxn id="103" idx="1"/>
          </p:cNvCxnSpPr>
          <p:nvPr/>
        </p:nvCxnSpPr>
        <p:spPr>
          <a:xfrm>
            <a:off x="2173605" y="2923540"/>
            <a:ext cx="278765" cy="1079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55"/>
          <p:cNvCxnSpPr/>
          <p:nvPr/>
        </p:nvCxnSpPr>
        <p:spPr>
          <a:xfrm flipV="1">
            <a:off x="2181225" y="4378325"/>
            <a:ext cx="26479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도형 56"/>
          <p:cNvCxnSpPr>
            <a:stCxn id="101" idx="3"/>
            <a:endCxn id="100" idx="1"/>
          </p:cNvCxnSpPr>
          <p:nvPr/>
        </p:nvCxnSpPr>
        <p:spPr>
          <a:xfrm flipV="1">
            <a:off x="4086860" y="1837690"/>
            <a:ext cx="2689860" cy="7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57"/>
          <p:cNvCxnSpPr>
            <a:stCxn id="103" idx="3"/>
            <a:endCxn id="102" idx="1"/>
          </p:cNvCxnSpPr>
          <p:nvPr/>
        </p:nvCxnSpPr>
        <p:spPr>
          <a:xfrm>
            <a:off x="4093210" y="2933700"/>
            <a:ext cx="49784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도형 58"/>
          <p:cNvCxnSpPr>
            <a:stCxn id="102" idx="3"/>
            <a:endCxn id="104" idx="1"/>
          </p:cNvCxnSpPr>
          <p:nvPr/>
        </p:nvCxnSpPr>
        <p:spPr>
          <a:xfrm flipV="1">
            <a:off x="6231890" y="2929890"/>
            <a:ext cx="551815" cy="825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도형 59"/>
          <p:cNvCxnSpPr/>
          <p:nvPr/>
        </p:nvCxnSpPr>
        <p:spPr>
          <a:xfrm>
            <a:off x="4086860" y="4378325"/>
            <a:ext cx="504825" cy="63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도형 60"/>
          <p:cNvCxnSpPr/>
          <p:nvPr/>
        </p:nvCxnSpPr>
        <p:spPr>
          <a:xfrm>
            <a:off x="6232525" y="4384040"/>
            <a:ext cx="52070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61"/>
          <p:cNvCxnSpPr>
            <a:stCxn id="64" idx="2"/>
            <a:endCxn id="65" idx="0"/>
          </p:cNvCxnSpPr>
          <p:nvPr/>
        </p:nvCxnSpPr>
        <p:spPr>
          <a:xfrm>
            <a:off x="1076960" y="1849120"/>
            <a:ext cx="1905" cy="34226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62"/>
          <p:cNvCxnSpPr>
            <a:stCxn id="65" idx="2"/>
            <a:endCxn id="97" idx="0"/>
          </p:cNvCxnSpPr>
          <p:nvPr/>
        </p:nvCxnSpPr>
        <p:spPr>
          <a:xfrm flipH="1">
            <a:off x="1074420" y="2569210"/>
            <a:ext cx="4445" cy="3378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도형 63"/>
          <p:cNvCxnSpPr>
            <a:stCxn id="97" idx="2"/>
            <a:endCxn id="98" idx="0"/>
          </p:cNvCxnSpPr>
          <p:nvPr/>
        </p:nvCxnSpPr>
        <p:spPr>
          <a:xfrm>
            <a:off x="1074420" y="3284855"/>
            <a:ext cx="1905" cy="33845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도형 64"/>
          <p:cNvCxnSpPr>
            <a:stCxn id="98" idx="2"/>
            <a:endCxn id="99" idx="0"/>
          </p:cNvCxnSpPr>
          <p:nvPr/>
        </p:nvCxnSpPr>
        <p:spPr>
          <a:xfrm>
            <a:off x="1075690" y="4001135"/>
            <a:ext cx="3175" cy="3225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-468560" y="2219156"/>
            <a:ext cx="9731073" cy="612855"/>
            <a:chOff x="945738" y="3042938"/>
            <a:chExt cx="8990397" cy="612855"/>
          </a:xfrm>
        </p:grpSpPr>
        <p:sp>
          <p:nvSpPr>
            <p:cNvPr id="64" name="TextBox 63"/>
            <p:cNvSpPr txBox="1"/>
            <p:nvPr/>
          </p:nvSpPr>
          <p:spPr>
            <a:xfrm>
              <a:off x="945738" y="3055629"/>
              <a:ext cx="18352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</a:p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프로젝트</a:t>
              </a:r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개요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38186" y="3055629"/>
              <a:ext cx="165145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02</a:t>
              </a:r>
            </a:p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프로젝트 </a:t>
              </a:r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추진 조직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및</a:t>
              </a:r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역할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32870" y="3055629"/>
              <a:ext cx="20634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03</a:t>
              </a:r>
            </a:p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개발일정</a:t>
              </a:r>
              <a:endPara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96300" y="3055629"/>
              <a:ext cx="97921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04</a:t>
              </a:r>
            </a:p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데이터베이스 설계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7514" y="3055629"/>
              <a:ext cx="12462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05</a:t>
              </a:r>
            </a:p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구성</a:t>
              </a:r>
              <a:r>
                <a: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도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954119" y="3042938"/>
              <a:ext cx="9820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06</a:t>
              </a:r>
            </a:p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시연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30751" y="621924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+mj-lt"/>
                <a:ea typeface="-윤고딕330" panose="02030504000101010101" pitchFamily="18" charset="-127"/>
              </a:rPr>
              <a:t>목차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+mj-lt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 flipH="1">
            <a:off x="-2" y="699542"/>
            <a:ext cx="230751" cy="72008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50584"/>
              </p:ext>
            </p:extLst>
          </p:nvPr>
        </p:nvGraphicFramePr>
        <p:xfrm>
          <a:off x="1403648" y="621924"/>
          <a:ext cx="7200800" cy="4246880"/>
        </p:xfrm>
        <a:graphic>
          <a:graphicData uri="http://schemas.openxmlformats.org/drawingml/2006/table">
            <a:tbl>
              <a:tblPr firstRow="1" bandRow="1"/>
              <a:tblGrid>
                <a:gridCol w="1296144"/>
                <a:gridCol w="1584176"/>
                <a:gridCol w="1800200"/>
                <a:gridCol w="1368152"/>
                <a:gridCol w="1152128"/>
              </a:tblGrid>
              <a:tr h="408940"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err="1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문서개정이력표</a:t>
                      </a:r>
                      <a:r>
                        <a:rPr lang="en-US" altLang="ko-KR" sz="18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문서명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흐름도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승인자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최초 제정 및 내용 작성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2018.12.25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 작성</a:t>
                      </a: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2018.12.26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 작성</a:t>
                      </a: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strike="noStrike" kern="1200" cap="none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2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47787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PM-A18-001~3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39"/>
          <p:cNvSpPr>
            <a:spLocks/>
          </p:cNvSpPr>
          <p:nvPr/>
        </p:nvSpPr>
        <p:spPr>
          <a:xfrm>
            <a:off x="2045970" y="1425575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작성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39"/>
          <p:cNvSpPr>
            <a:spLocks/>
          </p:cNvSpPr>
          <p:nvPr/>
        </p:nvSpPr>
        <p:spPr>
          <a:xfrm>
            <a:off x="5974080" y="1424940"/>
            <a:ext cx="134747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양식에 맞게 작성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39"/>
          <p:cNvSpPr>
            <a:spLocks/>
          </p:cNvSpPr>
          <p:nvPr/>
        </p:nvSpPr>
        <p:spPr>
          <a:xfrm>
            <a:off x="7806690" y="1425575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37"/>
          <p:cNvSpPr>
            <a:spLocks/>
          </p:cNvSpPr>
          <p:nvPr/>
        </p:nvSpPr>
        <p:spPr>
          <a:xfrm>
            <a:off x="325755" y="4605020"/>
            <a:ext cx="142494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고객센터 선택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 고객센터 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39"/>
          <p:cNvSpPr>
            <a:spLocks/>
          </p:cNvSpPr>
          <p:nvPr/>
        </p:nvSpPr>
        <p:spPr>
          <a:xfrm>
            <a:off x="4023995" y="4600575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공지사항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 공지사항 목록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40"/>
          <p:cNvSpPr>
            <a:spLocks/>
          </p:cNvSpPr>
          <p:nvPr/>
        </p:nvSpPr>
        <p:spPr>
          <a:xfrm>
            <a:off x="7366635" y="4607560"/>
            <a:ext cx="136080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글 선택 / 글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43"/>
          <p:cNvSpPr>
            <a:spLocks/>
          </p:cNvSpPr>
          <p:nvPr/>
        </p:nvSpPr>
        <p:spPr>
          <a:xfrm>
            <a:off x="321945" y="2592705"/>
            <a:ext cx="142494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공지사항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 공지사항 목록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44"/>
          <p:cNvSpPr>
            <a:spLocks/>
          </p:cNvSpPr>
          <p:nvPr/>
        </p:nvSpPr>
        <p:spPr>
          <a:xfrm>
            <a:off x="2053590" y="2593340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수정할 글 선택 후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45"/>
          <p:cNvSpPr>
            <a:spLocks/>
          </p:cNvSpPr>
          <p:nvPr/>
        </p:nvSpPr>
        <p:spPr>
          <a:xfrm>
            <a:off x="3916045" y="2592070"/>
            <a:ext cx="163512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작성자, 수정자 아이디 일치 시 수정화면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47"/>
          <p:cNvSpPr>
            <a:spLocks/>
          </p:cNvSpPr>
          <p:nvPr/>
        </p:nvSpPr>
        <p:spPr>
          <a:xfrm>
            <a:off x="7191375" y="1844040"/>
            <a:ext cx="1870075" cy="76009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다를때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1" name="도형 49"/>
          <p:cNvSpPr>
            <a:spLocks/>
          </p:cNvSpPr>
          <p:nvPr/>
        </p:nvSpPr>
        <p:spPr>
          <a:xfrm>
            <a:off x="5964555" y="2592070"/>
            <a:ext cx="135382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50"/>
          <p:cNvSpPr>
            <a:spLocks/>
          </p:cNvSpPr>
          <p:nvPr/>
        </p:nvSpPr>
        <p:spPr>
          <a:xfrm>
            <a:off x="7804150" y="2594610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51"/>
          <p:cNvSpPr>
            <a:spLocks/>
          </p:cNvSpPr>
          <p:nvPr/>
        </p:nvSpPr>
        <p:spPr>
          <a:xfrm>
            <a:off x="3510280" y="3034030"/>
            <a:ext cx="2193290" cy="83502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작성자와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수정자의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아이디 불일치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4" name="도형 53"/>
          <p:cNvSpPr>
            <a:spLocks/>
          </p:cNvSpPr>
          <p:nvPr/>
        </p:nvSpPr>
        <p:spPr>
          <a:xfrm>
            <a:off x="2045970" y="3897630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삭제할 글 선택 후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54"/>
          <p:cNvSpPr>
            <a:spLocks/>
          </p:cNvSpPr>
          <p:nvPr/>
        </p:nvSpPr>
        <p:spPr>
          <a:xfrm>
            <a:off x="3913505" y="3893820"/>
            <a:ext cx="163512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작성자, 수정자 아이디 일치 시 삭제화면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57"/>
          <p:cNvSpPr>
            <a:spLocks/>
          </p:cNvSpPr>
          <p:nvPr/>
        </p:nvSpPr>
        <p:spPr>
          <a:xfrm>
            <a:off x="7806690" y="3884295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7" name="도형 58"/>
          <p:cNvCxnSpPr>
            <a:stCxn id="67" idx="3"/>
            <a:endCxn id="68" idx="1"/>
          </p:cNvCxnSpPr>
          <p:nvPr/>
        </p:nvCxnSpPr>
        <p:spPr>
          <a:xfrm>
            <a:off x="1746250" y="2781935"/>
            <a:ext cx="307975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59"/>
          <p:cNvCxnSpPr>
            <a:stCxn id="68" idx="3"/>
            <a:endCxn id="69" idx="1"/>
          </p:cNvCxnSpPr>
          <p:nvPr/>
        </p:nvCxnSpPr>
        <p:spPr>
          <a:xfrm flipV="1">
            <a:off x="3478530" y="2781300"/>
            <a:ext cx="438150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60"/>
          <p:cNvCxnSpPr>
            <a:stCxn id="69" idx="3"/>
            <a:endCxn id="71" idx="1"/>
          </p:cNvCxnSpPr>
          <p:nvPr/>
        </p:nvCxnSpPr>
        <p:spPr>
          <a:xfrm>
            <a:off x="5550535" y="2781300"/>
            <a:ext cx="414655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61"/>
          <p:cNvCxnSpPr>
            <a:stCxn id="71" idx="3"/>
            <a:endCxn id="72" idx="1"/>
          </p:cNvCxnSpPr>
          <p:nvPr/>
        </p:nvCxnSpPr>
        <p:spPr>
          <a:xfrm>
            <a:off x="7317740" y="2781300"/>
            <a:ext cx="48704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도형 62"/>
          <p:cNvSpPr>
            <a:spLocks/>
          </p:cNvSpPr>
          <p:nvPr/>
        </p:nvSpPr>
        <p:spPr>
          <a:xfrm rot="5400000" flipH="1" flipV="1">
            <a:off x="1372235" y="2103755"/>
            <a:ext cx="1162685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2" name="도형 63"/>
          <p:cNvSpPr>
            <a:spLocks/>
          </p:cNvSpPr>
          <p:nvPr/>
        </p:nvSpPr>
        <p:spPr>
          <a:xfrm rot="16200000" flipH="1">
            <a:off x="1298575" y="3339465"/>
            <a:ext cx="1310640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83" name="도형 64"/>
          <p:cNvCxnSpPr>
            <a:stCxn id="59" idx="3"/>
            <a:endCxn id="60" idx="1"/>
          </p:cNvCxnSpPr>
          <p:nvPr/>
        </p:nvCxnSpPr>
        <p:spPr>
          <a:xfrm flipV="1">
            <a:off x="3470910" y="1614170"/>
            <a:ext cx="2503805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65"/>
          <p:cNvCxnSpPr>
            <a:stCxn id="60" idx="3"/>
            <a:endCxn id="61" idx="1"/>
          </p:cNvCxnSpPr>
          <p:nvPr/>
        </p:nvCxnSpPr>
        <p:spPr>
          <a:xfrm>
            <a:off x="7320915" y="1614170"/>
            <a:ext cx="486410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66"/>
          <p:cNvCxnSpPr>
            <a:stCxn id="74" idx="3"/>
            <a:endCxn id="75" idx="1"/>
          </p:cNvCxnSpPr>
          <p:nvPr/>
        </p:nvCxnSpPr>
        <p:spPr>
          <a:xfrm flipV="1">
            <a:off x="3470910" y="4083050"/>
            <a:ext cx="44323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67"/>
          <p:cNvCxnSpPr>
            <a:stCxn id="75" idx="3"/>
            <a:endCxn id="76" idx="1"/>
          </p:cNvCxnSpPr>
          <p:nvPr/>
        </p:nvCxnSpPr>
        <p:spPr>
          <a:xfrm flipV="1">
            <a:off x="5547995" y="4073525"/>
            <a:ext cx="2259330" cy="101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도형 68"/>
          <p:cNvCxnSpPr>
            <a:stCxn id="62" idx="3"/>
            <a:endCxn id="63" idx="1"/>
          </p:cNvCxnSpPr>
          <p:nvPr/>
        </p:nvCxnSpPr>
        <p:spPr>
          <a:xfrm flipV="1">
            <a:off x="1750060" y="4789805"/>
            <a:ext cx="227457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도형 69"/>
          <p:cNvCxnSpPr>
            <a:stCxn id="63" idx="3"/>
            <a:endCxn id="66" idx="1"/>
          </p:cNvCxnSpPr>
          <p:nvPr/>
        </p:nvCxnSpPr>
        <p:spPr>
          <a:xfrm>
            <a:off x="5448935" y="4789805"/>
            <a:ext cx="1918335" cy="7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70"/>
          <p:cNvSpPr txBox="1">
            <a:spLocks/>
          </p:cNvSpPr>
          <p:nvPr/>
        </p:nvSpPr>
        <p:spPr>
          <a:xfrm>
            <a:off x="-1" y="4313767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고객센터 조회 : 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</a:t>
            </a:r>
            <a:r>
              <a:rPr lang="en-US" altLang="ko-KR" sz="105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0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0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81161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PM-A20-001~4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앨범리뷰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39"/>
          <p:cNvSpPr>
            <a:spLocks/>
          </p:cNvSpPr>
          <p:nvPr/>
        </p:nvSpPr>
        <p:spPr>
          <a:xfrm>
            <a:off x="2045970" y="1425575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작성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39"/>
          <p:cNvSpPr>
            <a:spLocks/>
          </p:cNvSpPr>
          <p:nvPr/>
        </p:nvSpPr>
        <p:spPr>
          <a:xfrm>
            <a:off x="5974080" y="1424940"/>
            <a:ext cx="134747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양식에 맞게 작성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39"/>
          <p:cNvSpPr>
            <a:spLocks/>
          </p:cNvSpPr>
          <p:nvPr/>
        </p:nvSpPr>
        <p:spPr>
          <a:xfrm>
            <a:off x="7806690" y="1425575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43"/>
          <p:cNvSpPr>
            <a:spLocks/>
          </p:cNvSpPr>
          <p:nvPr/>
        </p:nvSpPr>
        <p:spPr>
          <a:xfrm>
            <a:off x="321945" y="2547511"/>
            <a:ext cx="1424940" cy="472058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범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리뷰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목록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44"/>
          <p:cNvSpPr>
            <a:spLocks/>
          </p:cNvSpPr>
          <p:nvPr/>
        </p:nvSpPr>
        <p:spPr>
          <a:xfrm>
            <a:off x="2053590" y="2593340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수정할 글 선택 후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45"/>
          <p:cNvSpPr>
            <a:spLocks/>
          </p:cNvSpPr>
          <p:nvPr/>
        </p:nvSpPr>
        <p:spPr>
          <a:xfrm>
            <a:off x="3916045" y="2592070"/>
            <a:ext cx="163512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작성자, 수정자 아이디 일치 시 수정화면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47"/>
          <p:cNvSpPr>
            <a:spLocks/>
          </p:cNvSpPr>
          <p:nvPr/>
        </p:nvSpPr>
        <p:spPr>
          <a:xfrm>
            <a:off x="7191375" y="1844040"/>
            <a:ext cx="1870075" cy="76009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다를때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1" name="도형 49"/>
          <p:cNvSpPr>
            <a:spLocks/>
          </p:cNvSpPr>
          <p:nvPr/>
        </p:nvSpPr>
        <p:spPr>
          <a:xfrm>
            <a:off x="5964555" y="2592070"/>
            <a:ext cx="135382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50"/>
          <p:cNvSpPr>
            <a:spLocks/>
          </p:cNvSpPr>
          <p:nvPr/>
        </p:nvSpPr>
        <p:spPr>
          <a:xfrm>
            <a:off x="7804150" y="2594610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51"/>
          <p:cNvSpPr>
            <a:spLocks/>
          </p:cNvSpPr>
          <p:nvPr/>
        </p:nvSpPr>
        <p:spPr>
          <a:xfrm>
            <a:off x="3510280" y="3034030"/>
            <a:ext cx="2193290" cy="83502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작성자와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수정자의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아이디 불일치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4" name="도형 53"/>
          <p:cNvSpPr>
            <a:spLocks/>
          </p:cNvSpPr>
          <p:nvPr/>
        </p:nvSpPr>
        <p:spPr>
          <a:xfrm>
            <a:off x="2045970" y="3897630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삭제할 글 선택 후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54"/>
          <p:cNvSpPr>
            <a:spLocks/>
          </p:cNvSpPr>
          <p:nvPr/>
        </p:nvSpPr>
        <p:spPr>
          <a:xfrm>
            <a:off x="3913505" y="3893820"/>
            <a:ext cx="163512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작성자, 수정자 아이디 일치 시 삭제화면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57"/>
          <p:cNvSpPr>
            <a:spLocks/>
          </p:cNvSpPr>
          <p:nvPr/>
        </p:nvSpPr>
        <p:spPr>
          <a:xfrm>
            <a:off x="7806690" y="3884295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7" name="도형 58"/>
          <p:cNvCxnSpPr>
            <a:stCxn id="67" idx="3"/>
            <a:endCxn id="68" idx="1"/>
          </p:cNvCxnSpPr>
          <p:nvPr/>
        </p:nvCxnSpPr>
        <p:spPr>
          <a:xfrm flipV="1">
            <a:off x="1746885" y="2782888"/>
            <a:ext cx="306705" cy="652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59"/>
          <p:cNvCxnSpPr>
            <a:stCxn id="68" idx="3"/>
            <a:endCxn id="69" idx="1"/>
          </p:cNvCxnSpPr>
          <p:nvPr/>
        </p:nvCxnSpPr>
        <p:spPr>
          <a:xfrm flipV="1">
            <a:off x="3478530" y="2781300"/>
            <a:ext cx="438150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60"/>
          <p:cNvCxnSpPr>
            <a:stCxn id="69" idx="3"/>
            <a:endCxn id="71" idx="1"/>
          </p:cNvCxnSpPr>
          <p:nvPr/>
        </p:nvCxnSpPr>
        <p:spPr>
          <a:xfrm>
            <a:off x="5550535" y="2781300"/>
            <a:ext cx="414655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61"/>
          <p:cNvCxnSpPr>
            <a:stCxn id="71" idx="3"/>
            <a:endCxn id="72" idx="1"/>
          </p:cNvCxnSpPr>
          <p:nvPr/>
        </p:nvCxnSpPr>
        <p:spPr>
          <a:xfrm>
            <a:off x="7317740" y="2781300"/>
            <a:ext cx="48704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도형 62"/>
          <p:cNvSpPr>
            <a:spLocks/>
          </p:cNvSpPr>
          <p:nvPr/>
        </p:nvSpPr>
        <p:spPr>
          <a:xfrm rot="5400000" flipH="1" flipV="1">
            <a:off x="1372235" y="2103755"/>
            <a:ext cx="1162685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2" name="도형 63"/>
          <p:cNvSpPr>
            <a:spLocks/>
          </p:cNvSpPr>
          <p:nvPr/>
        </p:nvSpPr>
        <p:spPr>
          <a:xfrm rot="16200000" flipH="1">
            <a:off x="1298575" y="3339465"/>
            <a:ext cx="1310640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83" name="도형 64"/>
          <p:cNvCxnSpPr>
            <a:stCxn id="59" idx="3"/>
            <a:endCxn id="60" idx="1"/>
          </p:cNvCxnSpPr>
          <p:nvPr/>
        </p:nvCxnSpPr>
        <p:spPr>
          <a:xfrm flipV="1">
            <a:off x="3470910" y="1614170"/>
            <a:ext cx="2503805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65"/>
          <p:cNvCxnSpPr>
            <a:stCxn id="60" idx="3"/>
            <a:endCxn id="61" idx="1"/>
          </p:cNvCxnSpPr>
          <p:nvPr/>
        </p:nvCxnSpPr>
        <p:spPr>
          <a:xfrm>
            <a:off x="7320915" y="1614170"/>
            <a:ext cx="486410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66"/>
          <p:cNvCxnSpPr>
            <a:stCxn id="74" idx="3"/>
            <a:endCxn id="75" idx="1"/>
          </p:cNvCxnSpPr>
          <p:nvPr/>
        </p:nvCxnSpPr>
        <p:spPr>
          <a:xfrm flipV="1">
            <a:off x="3470910" y="4083050"/>
            <a:ext cx="44323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67"/>
          <p:cNvCxnSpPr>
            <a:stCxn id="75" idx="3"/>
            <a:endCxn id="76" idx="1"/>
          </p:cNvCxnSpPr>
          <p:nvPr/>
        </p:nvCxnSpPr>
        <p:spPr>
          <a:xfrm flipV="1">
            <a:off x="5547995" y="4073525"/>
            <a:ext cx="2259330" cy="101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1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89860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PM-A21-001~3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앨범</a:t>
                      </a: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Like</a:t>
                      </a: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43"/>
          <p:cNvSpPr>
            <a:spLocks/>
          </p:cNvSpPr>
          <p:nvPr/>
        </p:nvSpPr>
        <p:spPr>
          <a:xfrm>
            <a:off x="321945" y="2592705"/>
            <a:ext cx="142494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범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상세 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44"/>
          <p:cNvSpPr>
            <a:spLocks/>
          </p:cNvSpPr>
          <p:nvPr/>
        </p:nvSpPr>
        <p:spPr>
          <a:xfrm>
            <a:off x="2095923" y="1408007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]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클릭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45"/>
          <p:cNvSpPr>
            <a:spLocks/>
          </p:cNvSpPr>
          <p:nvPr/>
        </p:nvSpPr>
        <p:spPr>
          <a:xfrm>
            <a:off x="3922712" y="1425574"/>
            <a:ext cx="163512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]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증가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53"/>
          <p:cNvSpPr>
            <a:spLocks/>
          </p:cNvSpPr>
          <p:nvPr/>
        </p:nvSpPr>
        <p:spPr>
          <a:xfrm>
            <a:off x="2045970" y="3897630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]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클릭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54"/>
          <p:cNvSpPr>
            <a:spLocks/>
          </p:cNvSpPr>
          <p:nvPr/>
        </p:nvSpPr>
        <p:spPr>
          <a:xfrm>
            <a:off x="3913505" y="3893820"/>
            <a:ext cx="163512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]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감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59"/>
          <p:cNvCxnSpPr>
            <a:stCxn id="68" idx="3"/>
            <a:endCxn id="69" idx="1"/>
          </p:cNvCxnSpPr>
          <p:nvPr/>
        </p:nvCxnSpPr>
        <p:spPr>
          <a:xfrm>
            <a:off x="3521498" y="1597555"/>
            <a:ext cx="401214" cy="1756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도형 62"/>
          <p:cNvSpPr>
            <a:spLocks/>
          </p:cNvSpPr>
          <p:nvPr/>
        </p:nvSpPr>
        <p:spPr>
          <a:xfrm rot="5400000" flipH="1" flipV="1">
            <a:off x="1372235" y="2103755"/>
            <a:ext cx="1162685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2" name="도형 63"/>
          <p:cNvSpPr>
            <a:spLocks/>
          </p:cNvSpPr>
          <p:nvPr/>
        </p:nvSpPr>
        <p:spPr>
          <a:xfrm rot="16200000" flipH="1">
            <a:off x="1298575" y="3339465"/>
            <a:ext cx="1310640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85" name="도형 66"/>
          <p:cNvCxnSpPr>
            <a:stCxn id="74" idx="3"/>
            <a:endCxn id="75" idx="1"/>
          </p:cNvCxnSpPr>
          <p:nvPr/>
        </p:nvCxnSpPr>
        <p:spPr>
          <a:xfrm flipV="1">
            <a:off x="3470910" y="4083050"/>
            <a:ext cx="44323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09871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PM-A22-001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Music </a:t>
                      </a: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리뷰관리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39"/>
          <p:cNvSpPr>
            <a:spLocks/>
          </p:cNvSpPr>
          <p:nvPr/>
        </p:nvSpPr>
        <p:spPr>
          <a:xfrm>
            <a:off x="2045970" y="1425575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작성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39"/>
          <p:cNvSpPr>
            <a:spLocks/>
          </p:cNvSpPr>
          <p:nvPr/>
        </p:nvSpPr>
        <p:spPr>
          <a:xfrm>
            <a:off x="5974080" y="1424940"/>
            <a:ext cx="134747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양식에 맞게 작성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39"/>
          <p:cNvSpPr>
            <a:spLocks/>
          </p:cNvSpPr>
          <p:nvPr/>
        </p:nvSpPr>
        <p:spPr>
          <a:xfrm>
            <a:off x="7806690" y="1425575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43"/>
          <p:cNvSpPr>
            <a:spLocks/>
          </p:cNvSpPr>
          <p:nvPr/>
        </p:nvSpPr>
        <p:spPr>
          <a:xfrm>
            <a:off x="321945" y="2592705"/>
            <a:ext cx="142494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리뷰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목록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44"/>
          <p:cNvSpPr>
            <a:spLocks/>
          </p:cNvSpPr>
          <p:nvPr/>
        </p:nvSpPr>
        <p:spPr>
          <a:xfrm>
            <a:off x="2053590" y="2593340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수정할 글 선택 후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45"/>
          <p:cNvSpPr>
            <a:spLocks/>
          </p:cNvSpPr>
          <p:nvPr/>
        </p:nvSpPr>
        <p:spPr>
          <a:xfrm>
            <a:off x="3916045" y="2592070"/>
            <a:ext cx="163512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작성자, 수정자 아이디 일치 시 수정화면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47"/>
          <p:cNvSpPr>
            <a:spLocks/>
          </p:cNvSpPr>
          <p:nvPr/>
        </p:nvSpPr>
        <p:spPr>
          <a:xfrm>
            <a:off x="7191375" y="1844040"/>
            <a:ext cx="1870075" cy="76009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다를때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1" name="도형 49"/>
          <p:cNvSpPr>
            <a:spLocks/>
          </p:cNvSpPr>
          <p:nvPr/>
        </p:nvSpPr>
        <p:spPr>
          <a:xfrm>
            <a:off x="5964555" y="2592070"/>
            <a:ext cx="135382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50"/>
          <p:cNvSpPr>
            <a:spLocks/>
          </p:cNvSpPr>
          <p:nvPr/>
        </p:nvSpPr>
        <p:spPr>
          <a:xfrm>
            <a:off x="7804150" y="2594610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51"/>
          <p:cNvSpPr>
            <a:spLocks/>
          </p:cNvSpPr>
          <p:nvPr/>
        </p:nvSpPr>
        <p:spPr>
          <a:xfrm>
            <a:off x="3510280" y="3034030"/>
            <a:ext cx="2193290" cy="83502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작성자와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수정자의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아이디 불일치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4" name="도형 53"/>
          <p:cNvSpPr>
            <a:spLocks/>
          </p:cNvSpPr>
          <p:nvPr/>
        </p:nvSpPr>
        <p:spPr>
          <a:xfrm>
            <a:off x="2045970" y="3897630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삭제할 글 선택 후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54"/>
          <p:cNvSpPr>
            <a:spLocks/>
          </p:cNvSpPr>
          <p:nvPr/>
        </p:nvSpPr>
        <p:spPr>
          <a:xfrm>
            <a:off x="3913505" y="3893820"/>
            <a:ext cx="163512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작성자, 수정자 아이디 일치 시 삭제화면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57"/>
          <p:cNvSpPr>
            <a:spLocks/>
          </p:cNvSpPr>
          <p:nvPr/>
        </p:nvSpPr>
        <p:spPr>
          <a:xfrm>
            <a:off x="7806690" y="3884295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7" name="도형 58"/>
          <p:cNvCxnSpPr>
            <a:stCxn id="67" idx="3"/>
            <a:endCxn id="68" idx="1"/>
          </p:cNvCxnSpPr>
          <p:nvPr/>
        </p:nvCxnSpPr>
        <p:spPr>
          <a:xfrm>
            <a:off x="1746250" y="2781935"/>
            <a:ext cx="307975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59"/>
          <p:cNvCxnSpPr>
            <a:stCxn id="68" idx="3"/>
            <a:endCxn id="69" idx="1"/>
          </p:cNvCxnSpPr>
          <p:nvPr/>
        </p:nvCxnSpPr>
        <p:spPr>
          <a:xfrm flipV="1">
            <a:off x="3478530" y="2781300"/>
            <a:ext cx="438150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60"/>
          <p:cNvCxnSpPr>
            <a:stCxn id="69" idx="3"/>
            <a:endCxn id="71" idx="1"/>
          </p:cNvCxnSpPr>
          <p:nvPr/>
        </p:nvCxnSpPr>
        <p:spPr>
          <a:xfrm>
            <a:off x="5550535" y="2781300"/>
            <a:ext cx="414655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61"/>
          <p:cNvCxnSpPr>
            <a:stCxn id="71" idx="3"/>
            <a:endCxn id="72" idx="1"/>
          </p:cNvCxnSpPr>
          <p:nvPr/>
        </p:nvCxnSpPr>
        <p:spPr>
          <a:xfrm>
            <a:off x="7317740" y="2781300"/>
            <a:ext cx="48704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도형 62"/>
          <p:cNvSpPr>
            <a:spLocks/>
          </p:cNvSpPr>
          <p:nvPr/>
        </p:nvSpPr>
        <p:spPr>
          <a:xfrm rot="5400000" flipH="1" flipV="1">
            <a:off x="1372235" y="2103755"/>
            <a:ext cx="1162685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2" name="도형 63"/>
          <p:cNvSpPr>
            <a:spLocks/>
          </p:cNvSpPr>
          <p:nvPr/>
        </p:nvSpPr>
        <p:spPr>
          <a:xfrm rot="16200000" flipH="1">
            <a:off x="1298575" y="3339465"/>
            <a:ext cx="1310640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83" name="도형 64"/>
          <p:cNvCxnSpPr>
            <a:stCxn id="59" idx="3"/>
            <a:endCxn id="60" idx="1"/>
          </p:cNvCxnSpPr>
          <p:nvPr/>
        </p:nvCxnSpPr>
        <p:spPr>
          <a:xfrm flipV="1">
            <a:off x="3470910" y="1614170"/>
            <a:ext cx="2503805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65"/>
          <p:cNvCxnSpPr>
            <a:stCxn id="60" idx="3"/>
            <a:endCxn id="61" idx="1"/>
          </p:cNvCxnSpPr>
          <p:nvPr/>
        </p:nvCxnSpPr>
        <p:spPr>
          <a:xfrm>
            <a:off x="7320915" y="1614170"/>
            <a:ext cx="486410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66"/>
          <p:cNvCxnSpPr>
            <a:stCxn id="74" idx="3"/>
            <a:endCxn id="75" idx="1"/>
          </p:cNvCxnSpPr>
          <p:nvPr/>
        </p:nvCxnSpPr>
        <p:spPr>
          <a:xfrm flipV="1">
            <a:off x="3470910" y="4083050"/>
            <a:ext cx="44323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67"/>
          <p:cNvCxnSpPr>
            <a:stCxn id="75" idx="3"/>
            <a:endCxn id="76" idx="1"/>
          </p:cNvCxnSpPr>
          <p:nvPr/>
        </p:nvCxnSpPr>
        <p:spPr>
          <a:xfrm flipV="1">
            <a:off x="5547995" y="4073525"/>
            <a:ext cx="2259330" cy="101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00536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PM-A23-001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Music Like</a:t>
                      </a: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43"/>
          <p:cNvSpPr>
            <a:spLocks/>
          </p:cNvSpPr>
          <p:nvPr/>
        </p:nvSpPr>
        <p:spPr>
          <a:xfrm>
            <a:off x="321945" y="2592705"/>
            <a:ext cx="142494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상세 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44"/>
          <p:cNvSpPr>
            <a:spLocks/>
          </p:cNvSpPr>
          <p:nvPr/>
        </p:nvSpPr>
        <p:spPr>
          <a:xfrm>
            <a:off x="2095923" y="1408007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]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클릭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45"/>
          <p:cNvSpPr>
            <a:spLocks/>
          </p:cNvSpPr>
          <p:nvPr/>
        </p:nvSpPr>
        <p:spPr>
          <a:xfrm>
            <a:off x="3922712" y="1425574"/>
            <a:ext cx="163512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]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증가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53"/>
          <p:cNvSpPr>
            <a:spLocks/>
          </p:cNvSpPr>
          <p:nvPr/>
        </p:nvSpPr>
        <p:spPr>
          <a:xfrm>
            <a:off x="2045970" y="3897630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]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중복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클릭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54"/>
          <p:cNvSpPr>
            <a:spLocks/>
          </p:cNvSpPr>
          <p:nvPr/>
        </p:nvSpPr>
        <p:spPr>
          <a:xfrm>
            <a:off x="3922712" y="3893820"/>
            <a:ext cx="163512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]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감소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59"/>
          <p:cNvCxnSpPr>
            <a:stCxn id="68" idx="3"/>
            <a:endCxn id="69" idx="1"/>
          </p:cNvCxnSpPr>
          <p:nvPr/>
        </p:nvCxnSpPr>
        <p:spPr>
          <a:xfrm>
            <a:off x="3521498" y="1597555"/>
            <a:ext cx="401214" cy="17567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도형 62"/>
          <p:cNvSpPr>
            <a:spLocks/>
          </p:cNvSpPr>
          <p:nvPr/>
        </p:nvSpPr>
        <p:spPr>
          <a:xfrm rot="5400000" flipH="1" flipV="1">
            <a:off x="1372235" y="2103755"/>
            <a:ext cx="1162685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2" name="도형 63"/>
          <p:cNvSpPr>
            <a:spLocks/>
          </p:cNvSpPr>
          <p:nvPr/>
        </p:nvSpPr>
        <p:spPr>
          <a:xfrm rot="16200000" flipH="1">
            <a:off x="1298575" y="3339465"/>
            <a:ext cx="1310640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85" name="도형 66"/>
          <p:cNvCxnSpPr>
            <a:stCxn id="74" idx="3"/>
            <a:endCxn id="75" idx="1"/>
          </p:cNvCxnSpPr>
          <p:nvPr/>
        </p:nvCxnSpPr>
        <p:spPr>
          <a:xfrm flipV="1">
            <a:off x="3471545" y="4083368"/>
            <a:ext cx="451167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9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50457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PM-A24-001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Music Player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43"/>
          <p:cNvSpPr>
            <a:spLocks/>
          </p:cNvSpPr>
          <p:nvPr/>
        </p:nvSpPr>
        <p:spPr>
          <a:xfrm>
            <a:off x="755576" y="2668512"/>
            <a:ext cx="142494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Music Player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44"/>
          <p:cNvSpPr>
            <a:spLocks/>
          </p:cNvSpPr>
          <p:nvPr/>
        </p:nvSpPr>
        <p:spPr>
          <a:xfrm>
            <a:off x="2667423" y="1628987"/>
            <a:ext cx="963909" cy="189547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재생</a:t>
            </a:r>
          </a:p>
        </p:txBody>
      </p:sp>
      <p:sp>
        <p:nvSpPr>
          <p:cNvPr id="81" name="도형 62"/>
          <p:cNvSpPr>
            <a:spLocks/>
          </p:cNvSpPr>
          <p:nvPr/>
        </p:nvSpPr>
        <p:spPr>
          <a:xfrm rot="5400000" flipH="1" flipV="1">
            <a:off x="1492853" y="2670577"/>
            <a:ext cx="2064452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2" name="도형 63"/>
          <p:cNvSpPr>
            <a:spLocks/>
          </p:cNvSpPr>
          <p:nvPr/>
        </p:nvSpPr>
        <p:spPr>
          <a:xfrm rot="16200000" flipH="1">
            <a:off x="2345922" y="3798919"/>
            <a:ext cx="345168" cy="175876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66"/>
          <p:cNvCxnSpPr/>
          <p:nvPr/>
        </p:nvCxnSpPr>
        <p:spPr>
          <a:xfrm>
            <a:off x="2430568" y="2139330"/>
            <a:ext cx="185103" cy="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44"/>
          <p:cNvSpPr>
            <a:spLocks/>
          </p:cNvSpPr>
          <p:nvPr/>
        </p:nvSpPr>
        <p:spPr>
          <a:xfrm>
            <a:off x="2644563" y="2044557"/>
            <a:ext cx="963909" cy="189547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일시정지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66"/>
          <p:cNvCxnSpPr/>
          <p:nvPr/>
        </p:nvCxnSpPr>
        <p:spPr>
          <a:xfrm>
            <a:off x="2430568" y="2490341"/>
            <a:ext cx="185103" cy="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44"/>
          <p:cNvSpPr>
            <a:spLocks/>
          </p:cNvSpPr>
          <p:nvPr/>
        </p:nvSpPr>
        <p:spPr>
          <a:xfrm>
            <a:off x="2644563" y="2395568"/>
            <a:ext cx="963909" cy="189547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다음곡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66"/>
          <p:cNvCxnSpPr/>
          <p:nvPr/>
        </p:nvCxnSpPr>
        <p:spPr>
          <a:xfrm>
            <a:off x="2430568" y="2858060"/>
            <a:ext cx="185103" cy="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44"/>
          <p:cNvSpPr>
            <a:spLocks/>
          </p:cNvSpPr>
          <p:nvPr/>
        </p:nvSpPr>
        <p:spPr>
          <a:xfrm>
            <a:off x="2644563" y="2763287"/>
            <a:ext cx="963909" cy="189547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이전곡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66"/>
          <p:cNvCxnSpPr/>
          <p:nvPr/>
        </p:nvCxnSpPr>
        <p:spPr>
          <a:xfrm>
            <a:off x="2421341" y="3240404"/>
            <a:ext cx="185103" cy="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44"/>
          <p:cNvSpPr>
            <a:spLocks/>
          </p:cNvSpPr>
          <p:nvPr/>
        </p:nvSpPr>
        <p:spPr>
          <a:xfrm>
            <a:off x="2635336" y="3145631"/>
            <a:ext cx="963909" cy="189547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임의재생</a:t>
            </a:r>
          </a:p>
        </p:txBody>
      </p:sp>
      <p:cxnSp>
        <p:nvCxnSpPr>
          <p:cNvPr id="32" name="도형 66"/>
          <p:cNvCxnSpPr/>
          <p:nvPr/>
        </p:nvCxnSpPr>
        <p:spPr>
          <a:xfrm>
            <a:off x="2430568" y="3619499"/>
            <a:ext cx="185103" cy="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44"/>
          <p:cNvSpPr>
            <a:spLocks/>
          </p:cNvSpPr>
          <p:nvPr/>
        </p:nvSpPr>
        <p:spPr>
          <a:xfrm>
            <a:off x="2644563" y="3524726"/>
            <a:ext cx="963909" cy="189547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순차재생</a:t>
            </a:r>
          </a:p>
        </p:txBody>
      </p:sp>
      <p:sp>
        <p:nvSpPr>
          <p:cNvPr id="38" name="도형 44"/>
          <p:cNvSpPr>
            <a:spLocks/>
          </p:cNvSpPr>
          <p:nvPr/>
        </p:nvSpPr>
        <p:spPr>
          <a:xfrm>
            <a:off x="2635336" y="3939530"/>
            <a:ext cx="963909" cy="189547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볼륨 조절</a:t>
            </a:r>
          </a:p>
        </p:txBody>
      </p:sp>
    </p:spTree>
    <p:extLst>
      <p:ext uri="{BB962C8B-B14F-4D97-AF65-F5344CB8AC3E}">
        <p14:creationId xmlns:p14="http://schemas.microsoft.com/office/powerpoint/2010/main" val="147496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50036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PM-A25-0013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이용권 결제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37"/>
          <p:cNvSpPr>
            <a:spLocks/>
          </p:cNvSpPr>
          <p:nvPr/>
        </p:nvSpPr>
        <p:spPr>
          <a:xfrm>
            <a:off x="576580" y="2353186"/>
            <a:ext cx="108204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이용권 결제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38"/>
          <p:cNvSpPr>
            <a:spLocks/>
          </p:cNvSpPr>
          <p:nvPr/>
        </p:nvSpPr>
        <p:spPr>
          <a:xfrm>
            <a:off x="2047240" y="2355726"/>
            <a:ext cx="134683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포인트 충전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39"/>
          <p:cNvSpPr>
            <a:spLocks/>
          </p:cNvSpPr>
          <p:nvPr/>
        </p:nvSpPr>
        <p:spPr>
          <a:xfrm>
            <a:off x="3754120" y="2346836"/>
            <a:ext cx="116903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충전 금액 작성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40"/>
          <p:cNvSpPr>
            <a:spLocks/>
          </p:cNvSpPr>
          <p:nvPr/>
        </p:nvSpPr>
        <p:spPr>
          <a:xfrm>
            <a:off x="5298440" y="2349376"/>
            <a:ext cx="108839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카드사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41"/>
          <p:cNvSpPr>
            <a:spLocks/>
          </p:cNvSpPr>
          <p:nvPr/>
        </p:nvSpPr>
        <p:spPr>
          <a:xfrm>
            <a:off x="6741160" y="2346836"/>
            <a:ext cx="141732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충전 선택 및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46"/>
          <p:cNvCxnSpPr/>
          <p:nvPr/>
        </p:nvCxnSpPr>
        <p:spPr>
          <a:xfrm>
            <a:off x="1657985" y="2542416"/>
            <a:ext cx="38989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47"/>
          <p:cNvCxnSpPr/>
          <p:nvPr/>
        </p:nvCxnSpPr>
        <p:spPr>
          <a:xfrm flipV="1">
            <a:off x="3393440" y="2536066"/>
            <a:ext cx="361315" cy="95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48"/>
          <p:cNvCxnSpPr/>
          <p:nvPr/>
        </p:nvCxnSpPr>
        <p:spPr>
          <a:xfrm>
            <a:off x="4922520" y="2536066"/>
            <a:ext cx="37655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49"/>
          <p:cNvCxnSpPr/>
          <p:nvPr/>
        </p:nvCxnSpPr>
        <p:spPr>
          <a:xfrm flipV="1">
            <a:off x="6386195" y="2536066"/>
            <a:ext cx="35560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48"/>
          <p:cNvCxnSpPr/>
          <p:nvPr/>
        </p:nvCxnSpPr>
        <p:spPr>
          <a:xfrm>
            <a:off x="5076056" y="2545591"/>
            <a:ext cx="144016" cy="3790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40"/>
          <p:cNvSpPr>
            <a:spLocks/>
          </p:cNvSpPr>
          <p:nvPr/>
        </p:nvSpPr>
        <p:spPr>
          <a:xfrm>
            <a:off x="5292421" y="2924631"/>
            <a:ext cx="108839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은행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1"/>
          <p:cNvSpPr>
            <a:spLocks/>
          </p:cNvSpPr>
          <p:nvPr/>
        </p:nvSpPr>
        <p:spPr>
          <a:xfrm>
            <a:off x="6804248" y="2979221"/>
            <a:ext cx="141732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충전 선택 및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49"/>
          <p:cNvCxnSpPr/>
          <p:nvPr/>
        </p:nvCxnSpPr>
        <p:spPr>
          <a:xfrm flipV="1">
            <a:off x="6449283" y="3168451"/>
            <a:ext cx="35560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03789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PM-A26-001~2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이용권 구매내역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8"/>
          <p:cNvSpPr>
            <a:spLocks/>
          </p:cNvSpPr>
          <p:nvPr/>
        </p:nvSpPr>
        <p:spPr>
          <a:xfrm>
            <a:off x="1184037" y="257175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이용권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내역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0"/>
          <p:cNvSpPr>
            <a:spLocks/>
          </p:cNvSpPr>
          <p:nvPr/>
        </p:nvSpPr>
        <p:spPr>
          <a:xfrm>
            <a:off x="3419872" y="257175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반품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1"/>
          <p:cNvSpPr>
            <a:spLocks/>
          </p:cNvSpPr>
          <p:nvPr/>
        </p:nvSpPr>
        <p:spPr>
          <a:xfrm>
            <a:off x="5637927" y="257492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반품한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상품 금액을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계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좌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로 환불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43"/>
          <p:cNvCxnSpPr>
            <a:stCxn id="25" idx="3"/>
          </p:cNvCxnSpPr>
          <p:nvPr/>
        </p:nvCxnSpPr>
        <p:spPr>
          <a:xfrm flipV="1">
            <a:off x="2826147" y="2757805"/>
            <a:ext cx="59372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45"/>
          <p:cNvCxnSpPr>
            <a:stCxn id="27" idx="3"/>
            <a:endCxn id="28" idx="1"/>
          </p:cNvCxnSpPr>
          <p:nvPr/>
        </p:nvCxnSpPr>
        <p:spPr>
          <a:xfrm>
            <a:off x="5061982" y="2760980"/>
            <a:ext cx="576580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67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46498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PM-A27-001~6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이용권 결제관리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39"/>
          <p:cNvSpPr>
            <a:spLocks/>
          </p:cNvSpPr>
          <p:nvPr/>
        </p:nvSpPr>
        <p:spPr>
          <a:xfrm>
            <a:off x="2045970" y="1425575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록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39"/>
          <p:cNvSpPr>
            <a:spLocks/>
          </p:cNvSpPr>
          <p:nvPr/>
        </p:nvSpPr>
        <p:spPr>
          <a:xfrm>
            <a:off x="5974080" y="1424940"/>
            <a:ext cx="134747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양식에 맞게 작성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39"/>
          <p:cNvSpPr>
            <a:spLocks/>
          </p:cNvSpPr>
          <p:nvPr/>
        </p:nvSpPr>
        <p:spPr>
          <a:xfrm>
            <a:off x="7806690" y="1425575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등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록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43"/>
          <p:cNvSpPr>
            <a:spLocks/>
          </p:cNvSpPr>
          <p:nvPr/>
        </p:nvSpPr>
        <p:spPr>
          <a:xfrm>
            <a:off x="321945" y="2592705"/>
            <a:ext cx="142494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이용권 관리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 공지사항 목록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44"/>
          <p:cNvSpPr>
            <a:spLocks/>
          </p:cNvSpPr>
          <p:nvPr/>
        </p:nvSpPr>
        <p:spPr>
          <a:xfrm>
            <a:off x="2053590" y="2593340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수정할</a:t>
            </a: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이용권</a:t>
            </a: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선택 후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수정 선택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47"/>
          <p:cNvSpPr>
            <a:spLocks/>
          </p:cNvSpPr>
          <p:nvPr/>
        </p:nvSpPr>
        <p:spPr>
          <a:xfrm>
            <a:off x="7191375" y="1844040"/>
            <a:ext cx="1870075" cy="76009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다를때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1" name="도형 49"/>
          <p:cNvSpPr>
            <a:spLocks/>
          </p:cNvSpPr>
          <p:nvPr/>
        </p:nvSpPr>
        <p:spPr>
          <a:xfrm>
            <a:off x="3899591" y="2604135"/>
            <a:ext cx="135382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양식에 맞게 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50"/>
          <p:cNvSpPr>
            <a:spLocks/>
          </p:cNvSpPr>
          <p:nvPr/>
        </p:nvSpPr>
        <p:spPr>
          <a:xfrm>
            <a:off x="5998853" y="2604135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53"/>
          <p:cNvSpPr>
            <a:spLocks/>
          </p:cNvSpPr>
          <p:nvPr/>
        </p:nvSpPr>
        <p:spPr>
          <a:xfrm>
            <a:off x="2045970" y="3897630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삭제할</a:t>
            </a: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이용권</a:t>
            </a: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선택 후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삭제 선택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57"/>
          <p:cNvSpPr>
            <a:spLocks/>
          </p:cNvSpPr>
          <p:nvPr/>
        </p:nvSpPr>
        <p:spPr>
          <a:xfrm>
            <a:off x="3916680" y="3856536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7" name="도형 58"/>
          <p:cNvCxnSpPr>
            <a:stCxn id="67" idx="3"/>
            <a:endCxn id="68" idx="1"/>
          </p:cNvCxnSpPr>
          <p:nvPr/>
        </p:nvCxnSpPr>
        <p:spPr>
          <a:xfrm>
            <a:off x="1746250" y="2781935"/>
            <a:ext cx="307975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59"/>
          <p:cNvCxnSpPr/>
          <p:nvPr/>
        </p:nvCxnSpPr>
        <p:spPr>
          <a:xfrm flipH="1">
            <a:off x="585937" y="2971800"/>
            <a:ext cx="206831" cy="392039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61"/>
          <p:cNvCxnSpPr>
            <a:stCxn id="71" idx="3"/>
            <a:endCxn id="72" idx="1"/>
          </p:cNvCxnSpPr>
          <p:nvPr/>
        </p:nvCxnSpPr>
        <p:spPr>
          <a:xfrm>
            <a:off x="5253411" y="2793683"/>
            <a:ext cx="745442" cy="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도형 62"/>
          <p:cNvSpPr>
            <a:spLocks/>
          </p:cNvSpPr>
          <p:nvPr/>
        </p:nvSpPr>
        <p:spPr>
          <a:xfrm rot="5400000" flipH="1" flipV="1">
            <a:off x="1372235" y="2103755"/>
            <a:ext cx="1162685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2" name="도형 63"/>
          <p:cNvSpPr>
            <a:spLocks/>
          </p:cNvSpPr>
          <p:nvPr/>
        </p:nvSpPr>
        <p:spPr>
          <a:xfrm rot="16200000" flipH="1">
            <a:off x="1298575" y="3339465"/>
            <a:ext cx="1310640" cy="18542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83" name="도형 64"/>
          <p:cNvCxnSpPr>
            <a:stCxn id="59" idx="3"/>
            <a:endCxn id="60" idx="1"/>
          </p:cNvCxnSpPr>
          <p:nvPr/>
        </p:nvCxnSpPr>
        <p:spPr>
          <a:xfrm flipV="1">
            <a:off x="3470910" y="1614170"/>
            <a:ext cx="2503805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65"/>
          <p:cNvCxnSpPr>
            <a:stCxn id="60" idx="3"/>
            <a:endCxn id="61" idx="1"/>
          </p:cNvCxnSpPr>
          <p:nvPr/>
        </p:nvCxnSpPr>
        <p:spPr>
          <a:xfrm>
            <a:off x="7320915" y="1614170"/>
            <a:ext cx="486410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66"/>
          <p:cNvCxnSpPr>
            <a:stCxn id="74" idx="3"/>
          </p:cNvCxnSpPr>
          <p:nvPr/>
        </p:nvCxnSpPr>
        <p:spPr>
          <a:xfrm flipV="1">
            <a:off x="3470910" y="4083050"/>
            <a:ext cx="44323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cxnSp>
        <p:nvCxnSpPr>
          <p:cNvPr id="37" name="도형 43"/>
          <p:cNvCxnSpPr/>
          <p:nvPr/>
        </p:nvCxnSpPr>
        <p:spPr>
          <a:xfrm flipV="1">
            <a:off x="2826147" y="2757805"/>
            <a:ext cx="59372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59"/>
          <p:cNvCxnSpPr/>
          <p:nvPr/>
        </p:nvCxnSpPr>
        <p:spPr>
          <a:xfrm>
            <a:off x="818868" y="2963090"/>
            <a:ext cx="170447" cy="392039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39"/>
          <p:cNvSpPr>
            <a:spLocks/>
          </p:cNvSpPr>
          <p:nvPr/>
        </p:nvSpPr>
        <p:spPr>
          <a:xfrm>
            <a:off x="55255" y="3384099"/>
            <a:ext cx="796587" cy="15940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70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구매내역조회</a:t>
            </a:r>
            <a:endParaRPr lang="ko-KR" altLang="en-US" sz="7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39"/>
          <p:cNvSpPr>
            <a:spLocks/>
          </p:cNvSpPr>
          <p:nvPr/>
        </p:nvSpPr>
        <p:spPr>
          <a:xfrm>
            <a:off x="904090" y="3384099"/>
            <a:ext cx="787589" cy="15940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7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환불내역조회</a:t>
            </a:r>
            <a:endParaRPr lang="ko-KR" altLang="en-US" sz="7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90883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PM-A28-001~3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매출현황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sp>
        <p:nvSpPr>
          <p:cNvPr id="28" name="도형 39"/>
          <p:cNvSpPr>
            <a:spLocks/>
          </p:cNvSpPr>
          <p:nvPr/>
        </p:nvSpPr>
        <p:spPr>
          <a:xfrm>
            <a:off x="3745865" y="193992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상품별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40"/>
          <p:cNvSpPr>
            <a:spLocks/>
          </p:cNvSpPr>
          <p:nvPr/>
        </p:nvSpPr>
        <p:spPr>
          <a:xfrm>
            <a:off x="6817360" y="1939925"/>
            <a:ext cx="172466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상품별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매출금액과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그래프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42"/>
          <p:cNvSpPr>
            <a:spLocks/>
          </p:cNvSpPr>
          <p:nvPr/>
        </p:nvSpPr>
        <p:spPr>
          <a:xfrm>
            <a:off x="663575" y="2872740"/>
            <a:ext cx="16548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매출 페이지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43"/>
          <p:cNvSpPr>
            <a:spLocks/>
          </p:cNvSpPr>
          <p:nvPr/>
        </p:nvSpPr>
        <p:spPr>
          <a:xfrm>
            <a:off x="3739515" y="287782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총 매출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44"/>
          <p:cNvSpPr>
            <a:spLocks/>
          </p:cNvSpPr>
          <p:nvPr/>
        </p:nvSpPr>
        <p:spPr>
          <a:xfrm>
            <a:off x="6817995" y="2877820"/>
            <a:ext cx="172402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총 매출금액과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그래프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45"/>
          <p:cNvSpPr>
            <a:spLocks/>
          </p:cNvSpPr>
          <p:nvPr/>
        </p:nvSpPr>
        <p:spPr>
          <a:xfrm>
            <a:off x="3740785" y="375920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연령대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별 매출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46"/>
          <p:cNvSpPr>
            <a:spLocks/>
          </p:cNvSpPr>
          <p:nvPr/>
        </p:nvSpPr>
        <p:spPr>
          <a:xfrm>
            <a:off x="6817995" y="3759200"/>
            <a:ext cx="172402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연령대 별 </a:t>
            </a:r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매출금액과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en-US" altLang="ko-KR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그래프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7"/>
          <p:cNvCxnSpPr>
            <a:stCxn id="30" idx="3"/>
            <a:endCxn id="28" idx="1"/>
          </p:cNvCxnSpPr>
          <p:nvPr/>
        </p:nvCxnSpPr>
        <p:spPr>
          <a:xfrm flipV="1">
            <a:off x="2317750" y="2129155"/>
            <a:ext cx="1428750" cy="933450"/>
          </a:xfrm>
          <a:prstGeom prst="bentConnector3">
            <a:avLst>
              <a:gd name="adj1" fmla="val 49977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48"/>
          <p:cNvCxnSpPr>
            <a:stCxn id="30" idx="3"/>
            <a:endCxn id="33" idx="1"/>
          </p:cNvCxnSpPr>
          <p:nvPr/>
        </p:nvCxnSpPr>
        <p:spPr>
          <a:xfrm>
            <a:off x="2317750" y="3061970"/>
            <a:ext cx="1423670" cy="887095"/>
          </a:xfrm>
          <a:prstGeom prst="bentConnector3">
            <a:avLst>
              <a:gd name="adj1" fmla="val 49968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49"/>
          <p:cNvCxnSpPr>
            <a:stCxn id="30" idx="3"/>
            <a:endCxn id="31" idx="1"/>
          </p:cNvCxnSpPr>
          <p:nvPr/>
        </p:nvCxnSpPr>
        <p:spPr>
          <a:xfrm>
            <a:off x="2317750" y="3061970"/>
            <a:ext cx="1422400" cy="57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50"/>
          <p:cNvCxnSpPr>
            <a:stCxn id="28" idx="3"/>
            <a:endCxn id="29" idx="1"/>
          </p:cNvCxnSpPr>
          <p:nvPr/>
        </p:nvCxnSpPr>
        <p:spPr>
          <a:xfrm>
            <a:off x="5387975" y="2129155"/>
            <a:ext cx="143002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51"/>
          <p:cNvCxnSpPr>
            <a:stCxn id="31" idx="3"/>
            <a:endCxn id="32" idx="1"/>
          </p:cNvCxnSpPr>
          <p:nvPr/>
        </p:nvCxnSpPr>
        <p:spPr>
          <a:xfrm>
            <a:off x="5381625" y="3067050"/>
            <a:ext cx="1437005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52"/>
          <p:cNvCxnSpPr>
            <a:stCxn id="33" idx="3"/>
            <a:endCxn id="34" idx="1"/>
          </p:cNvCxnSpPr>
          <p:nvPr/>
        </p:nvCxnSpPr>
        <p:spPr>
          <a:xfrm>
            <a:off x="5382895" y="3948430"/>
            <a:ext cx="1435735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46042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PM-A01-001~7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76" name="텍스트 상자 75"/>
          <p:cNvSpPr txBox="1">
            <a:spLocks/>
          </p:cNvSpPr>
          <p:nvPr/>
        </p:nvSpPr>
        <p:spPr>
          <a:xfrm>
            <a:off x="3332480" y="967105"/>
            <a:ext cx="2521585" cy="370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/ 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관리자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>
            <a:off x="4843780" y="1939290"/>
            <a:ext cx="1544955" cy="83248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아이디 / 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비밀번호 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오류시 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>
            <a:off x="4918710" y="3431540"/>
            <a:ext cx="1511300" cy="80708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입력 정보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오류시 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7069455" y="2965450"/>
            <a:ext cx="148590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일부분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774700" y="4389755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찾기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>
            <a:off x="2918460" y="4384040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찾기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>
            <a:off x="4996815" y="4389755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아이디, 전화번호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7068185" y="4403725"/>
            <a:ext cx="147066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이메일로 전송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2050147" y="1718661"/>
            <a:ext cx="89789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도형 91"/>
          <p:cNvCxnSpPr/>
          <p:nvPr/>
        </p:nvCxnSpPr>
        <p:spPr>
          <a:xfrm>
            <a:off x="4016375" y="1704340"/>
            <a:ext cx="902970" cy="635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92"/>
          <p:cNvCxnSpPr/>
          <p:nvPr/>
        </p:nvCxnSpPr>
        <p:spPr>
          <a:xfrm flipV="1">
            <a:off x="6094095" y="1696085"/>
            <a:ext cx="890905" cy="889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도형 94"/>
          <p:cNvSpPr>
            <a:spLocks/>
          </p:cNvSpPr>
          <p:nvPr/>
        </p:nvSpPr>
        <p:spPr>
          <a:xfrm>
            <a:off x="87693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 화면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도형 97"/>
          <p:cNvSpPr>
            <a:spLocks/>
          </p:cNvSpPr>
          <p:nvPr/>
        </p:nvSpPr>
        <p:spPr>
          <a:xfrm>
            <a:off x="7092950" y="152908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9" name="도형 98"/>
          <p:cNvCxnSpPr/>
          <p:nvPr/>
        </p:nvCxnSpPr>
        <p:spPr>
          <a:xfrm>
            <a:off x="2217420" y="3122930"/>
            <a:ext cx="688975" cy="25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도형 99"/>
          <p:cNvCxnSpPr/>
          <p:nvPr/>
        </p:nvCxnSpPr>
        <p:spPr>
          <a:xfrm flipV="1">
            <a:off x="4354830" y="3122930"/>
            <a:ext cx="626110" cy="25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도형 100"/>
          <p:cNvCxnSpPr/>
          <p:nvPr/>
        </p:nvCxnSpPr>
        <p:spPr>
          <a:xfrm flipV="1">
            <a:off x="6430010" y="3118485"/>
            <a:ext cx="611505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도형 101"/>
          <p:cNvCxnSpPr>
            <a:stCxn id="95" idx="1"/>
            <a:endCxn id="87" idx="1"/>
          </p:cNvCxnSpPr>
          <p:nvPr/>
        </p:nvCxnSpPr>
        <p:spPr>
          <a:xfrm rot="10800000" flipV="1">
            <a:off x="774700" y="1704340"/>
            <a:ext cx="102870" cy="2853055"/>
          </a:xfrm>
          <a:prstGeom prst="bentConnector3">
            <a:avLst>
              <a:gd name="adj1" fmla="val 3484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102"/>
          <p:cNvCxnSpPr>
            <a:stCxn id="87" idx="3"/>
            <a:endCxn id="88" idx="1"/>
          </p:cNvCxnSpPr>
          <p:nvPr/>
        </p:nvCxnSpPr>
        <p:spPr>
          <a:xfrm flipV="1">
            <a:off x="2252345" y="4551045"/>
            <a:ext cx="666750" cy="63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103"/>
          <p:cNvCxnSpPr>
            <a:stCxn id="88" idx="3"/>
            <a:endCxn id="89" idx="1"/>
          </p:cNvCxnSpPr>
          <p:nvPr/>
        </p:nvCxnSpPr>
        <p:spPr>
          <a:xfrm>
            <a:off x="4339590" y="4551045"/>
            <a:ext cx="657860" cy="63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도형 104"/>
          <p:cNvCxnSpPr>
            <a:stCxn id="89" idx="3"/>
            <a:endCxn id="90" idx="1"/>
          </p:cNvCxnSpPr>
          <p:nvPr/>
        </p:nvCxnSpPr>
        <p:spPr>
          <a:xfrm>
            <a:off x="6417945" y="4556760"/>
            <a:ext cx="650875" cy="139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도형 105"/>
          <p:cNvCxnSpPr/>
          <p:nvPr/>
        </p:nvCxnSpPr>
        <p:spPr>
          <a:xfrm>
            <a:off x="535305" y="3135630"/>
            <a:ext cx="234315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81"/>
          <p:cNvSpPr>
            <a:spLocks/>
          </p:cNvSpPr>
          <p:nvPr/>
        </p:nvSpPr>
        <p:spPr>
          <a:xfrm>
            <a:off x="747355" y="2969895"/>
            <a:ext cx="144970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83"/>
          <p:cNvSpPr>
            <a:spLocks/>
          </p:cNvSpPr>
          <p:nvPr/>
        </p:nvSpPr>
        <p:spPr>
          <a:xfrm>
            <a:off x="2911435" y="2971800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85"/>
          <p:cNvSpPr>
            <a:spLocks/>
          </p:cNvSpPr>
          <p:nvPr/>
        </p:nvSpPr>
        <p:spPr>
          <a:xfrm>
            <a:off x="7047825" y="2965450"/>
            <a:ext cx="148590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일부분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89"/>
          <p:cNvSpPr>
            <a:spLocks/>
          </p:cNvSpPr>
          <p:nvPr/>
        </p:nvSpPr>
        <p:spPr>
          <a:xfrm>
            <a:off x="7046555" y="4403725"/>
            <a:ext cx="147066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이메일로 전송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94"/>
          <p:cNvSpPr>
            <a:spLocks/>
          </p:cNvSpPr>
          <p:nvPr/>
        </p:nvSpPr>
        <p:spPr>
          <a:xfrm>
            <a:off x="85530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 화면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97"/>
          <p:cNvSpPr>
            <a:spLocks/>
          </p:cNvSpPr>
          <p:nvPr/>
        </p:nvSpPr>
        <p:spPr>
          <a:xfrm>
            <a:off x="7071320" y="152908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87"/>
          <p:cNvSpPr>
            <a:spLocks/>
          </p:cNvSpPr>
          <p:nvPr/>
        </p:nvSpPr>
        <p:spPr>
          <a:xfrm>
            <a:off x="2918460" y="4376137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찾기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88"/>
          <p:cNvSpPr>
            <a:spLocks/>
          </p:cNvSpPr>
          <p:nvPr/>
        </p:nvSpPr>
        <p:spPr>
          <a:xfrm>
            <a:off x="4996815" y="4381852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전화번호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81"/>
          <p:cNvSpPr>
            <a:spLocks/>
          </p:cNvSpPr>
          <p:nvPr/>
        </p:nvSpPr>
        <p:spPr>
          <a:xfrm>
            <a:off x="747355" y="2961992"/>
            <a:ext cx="144970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83"/>
          <p:cNvSpPr>
            <a:spLocks/>
          </p:cNvSpPr>
          <p:nvPr/>
        </p:nvSpPr>
        <p:spPr>
          <a:xfrm>
            <a:off x="2911435" y="2963897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85"/>
          <p:cNvSpPr>
            <a:spLocks/>
          </p:cNvSpPr>
          <p:nvPr/>
        </p:nvSpPr>
        <p:spPr>
          <a:xfrm>
            <a:off x="7047825" y="2957547"/>
            <a:ext cx="1485900" cy="3346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일부분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89"/>
          <p:cNvSpPr>
            <a:spLocks/>
          </p:cNvSpPr>
          <p:nvPr/>
        </p:nvSpPr>
        <p:spPr>
          <a:xfrm>
            <a:off x="7046555" y="4395822"/>
            <a:ext cx="1470660" cy="3346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이메일로 전송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94"/>
          <p:cNvSpPr>
            <a:spLocks/>
          </p:cNvSpPr>
          <p:nvPr/>
        </p:nvSpPr>
        <p:spPr>
          <a:xfrm>
            <a:off x="855305" y="1529432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 화면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97"/>
          <p:cNvSpPr>
            <a:spLocks/>
          </p:cNvSpPr>
          <p:nvPr/>
        </p:nvSpPr>
        <p:spPr>
          <a:xfrm>
            <a:off x="7071320" y="1521177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메인화면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79"/>
          <p:cNvSpPr>
            <a:spLocks/>
          </p:cNvSpPr>
          <p:nvPr/>
        </p:nvSpPr>
        <p:spPr>
          <a:xfrm>
            <a:off x="4831715" y="1950754"/>
            <a:ext cx="1544955" cy="83248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아이디 / 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비밀번호 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오류시 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1" name="도형 82"/>
          <p:cNvSpPr>
            <a:spLocks/>
          </p:cNvSpPr>
          <p:nvPr/>
        </p:nvSpPr>
        <p:spPr>
          <a:xfrm>
            <a:off x="4906645" y="3443004"/>
            <a:ext cx="1511300" cy="80708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입력 정보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오류시 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2" name="도형 86"/>
          <p:cNvSpPr>
            <a:spLocks/>
          </p:cNvSpPr>
          <p:nvPr/>
        </p:nvSpPr>
        <p:spPr>
          <a:xfrm>
            <a:off x="762635" y="4401219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찾기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94"/>
          <p:cNvSpPr>
            <a:spLocks/>
          </p:cNvSpPr>
          <p:nvPr/>
        </p:nvSpPr>
        <p:spPr>
          <a:xfrm>
            <a:off x="864870" y="1548799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화면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87"/>
          <p:cNvSpPr>
            <a:spLocks/>
          </p:cNvSpPr>
          <p:nvPr/>
        </p:nvSpPr>
        <p:spPr>
          <a:xfrm>
            <a:off x="2906395" y="4387601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찾기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81"/>
          <p:cNvSpPr>
            <a:spLocks/>
          </p:cNvSpPr>
          <p:nvPr/>
        </p:nvSpPr>
        <p:spPr>
          <a:xfrm>
            <a:off x="735290" y="2973456"/>
            <a:ext cx="1449705" cy="3346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찾기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83"/>
          <p:cNvSpPr>
            <a:spLocks/>
          </p:cNvSpPr>
          <p:nvPr/>
        </p:nvSpPr>
        <p:spPr>
          <a:xfrm>
            <a:off x="2899370" y="2975361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찾기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84"/>
          <p:cNvSpPr>
            <a:spLocks/>
          </p:cNvSpPr>
          <p:nvPr/>
        </p:nvSpPr>
        <p:spPr>
          <a:xfrm>
            <a:off x="4979139" y="2975361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이름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전화번호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95"/>
          <p:cNvSpPr>
            <a:spLocks/>
          </p:cNvSpPr>
          <p:nvPr/>
        </p:nvSpPr>
        <p:spPr>
          <a:xfrm>
            <a:off x="2948037" y="1551973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/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96"/>
          <p:cNvSpPr>
            <a:spLocks/>
          </p:cNvSpPr>
          <p:nvPr/>
        </p:nvSpPr>
        <p:spPr>
          <a:xfrm>
            <a:off x="4938717" y="1521176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89897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PM-A29-001~3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sp>
        <p:nvSpPr>
          <p:cNvPr id="22" name="도형 38"/>
          <p:cNvSpPr>
            <a:spLocks/>
          </p:cNvSpPr>
          <p:nvPr/>
        </p:nvSpPr>
        <p:spPr>
          <a:xfrm>
            <a:off x="317500" y="1586230"/>
            <a:ext cx="16040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회원정보조회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318135" y="3651250"/>
            <a:ext cx="161163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9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</a:t>
            </a:r>
            <a:r>
              <a:rPr lang="ko-KR" altLang="en-US" sz="9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원</a:t>
            </a: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정보 출력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0"/>
          <p:cNvSpPr>
            <a:spLocks/>
          </p:cNvSpPr>
          <p:nvPr/>
        </p:nvSpPr>
        <p:spPr>
          <a:xfrm>
            <a:off x="2267744" y="1589405"/>
            <a:ext cx="13411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조회할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원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1"/>
          <p:cNvSpPr>
            <a:spLocks/>
          </p:cNvSpPr>
          <p:nvPr/>
        </p:nvSpPr>
        <p:spPr>
          <a:xfrm>
            <a:off x="5788025" y="158559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회원정보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2"/>
          <p:cNvSpPr>
            <a:spLocks/>
          </p:cNvSpPr>
          <p:nvPr/>
        </p:nvSpPr>
        <p:spPr>
          <a:xfrm>
            <a:off x="4253230" y="2437765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3"/>
          <p:cNvSpPr>
            <a:spLocks/>
          </p:cNvSpPr>
          <p:nvPr/>
        </p:nvSpPr>
        <p:spPr>
          <a:xfrm>
            <a:off x="5787390" y="2442210"/>
            <a:ext cx="122999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회원정보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44"/>
          <p:cNvSpPr>
            <a:spLocks/>
          </p:cNvSpPr>
          <p:nvPr/>
        </p:nvSpPr>
        <p:spPr>
          <a:xfrm>
            <a:off x="7529830" y="2445385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5"/>
          <p:cNvSpPr>
            <a:spLocks/>
          </p:cNvSpPr>
          <p:nvPr/>
        </p:nvSpPr>
        <p:spPr>
          <a:xfrm>
            <a:off x="7191375" y="2874010"/>
            <a:ext cx="1644015" cy="69786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맞지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도형 50"/>
          <p:cNvSpPr>
            <a:spLocks/>
          </p:cNvSpPr>
          <p:nvPr/>
        </p:nvSpPr>
        <p:spPr>
          <a:xfrm>
            <a:off x="2426335" y="3656330"/>
            <a:ext cx="1344930" cy="3924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필요한 회원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51"/>
          <p:cNvSpPr>
            <a:spLocks/>
          </p:cNvSpPr>
          <p:nvPr/>
        </p:nvSpPr>
        <p:spPr>
          <a:xfrm>
            <a:off x="5778500" y="3651250"/>
            <a:ext cx="1229995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회원정보 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52"/>
          <p:cNvSpPr>
            <a:spLocks/>
          </p:cNvSpPr>
          <p:nvPr/>
        </p:nvSpPr>
        <p:spPr>
          <a:xfrm>
            <a:off x="7538720" y="3667125"/>
            <a:ext cx="1159510" cy="3898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53"/>
          <p:cNvSpPr>
            <a:spLocks/>
          </p:cNvSpPr>
          <p:nvPr/>
        </p:nvSpPr>
        <p:spPr>
          <a:xfrm>
            <a:off x="4260850" y="3651250"/>
            <a:ext cx="107442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56"/>
          <p:cNvSpPr>
            <a:spLocks/>
          </p:cNvSpPr>
          <p:nvPr/>
        </p:nvSpPr>
        <p:spPr>
          <a:xfrm>
            <a:off x="2425700" y="4520565"/>
            <a:ext cx="134493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필요한 회원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57"/>
          <p:cNvSpPr>
            <a:spLocks/>
          </p:cNvSpPr>
          <p:nvPr/>
        </p:nvSpPr>
        <p:spPr>
          <a:xfrm>
            <a:off x="7533004" y="4521200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58"/>
          <p:cNvSpPr>
            <a:spLocks/>
          </p:cNvSpPr>
          <p:nvPr/>
        </p:nvSpPr>
        <p:spPr>
          <a:xfrm>
            <a:off x="4251325" y="4523740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9"/>
          <p:cNvCxnSpPr>
            <a:stCxn id="22" idx="2"/>
            <a:endCxn id="23" idx="0"/>
          </p:cNvCxnSpPr>
          <p:nvPr/>
        </p:nvCxnSpPr>
        <p:spPr>
          <a:xfrm>
            <a:off x="1119505" y="1965325"/>
            <a:ext cx="5080" cy="16865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60"/>
          <p:cNvCxnSpPr>
            <a:stCxn id="23" idx="3"/>
            <a:endCxn id="24" idx="1"/>
          </p:cNvCxnSpPr>
          <p:nvPr/>
        </p:nvCxnSpPr>
        <p:spPr>
          <a:xfrm flipV="1">
            <a:off x="1929765" y="1779270"/>
            <a:ext cx="337979" cy="207073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61"/>
          <p:cNvCxnSpPr>
            <a:stCxn id="23" idx="3"/>
            <a:endCxn id="48" idx="1"/>
          </p:cNvCxnSpPr>
          <p:nvPr/>
        </p:nvCxnSpPr>
        <p:spPr>
          <a:xfrm>
            <a:off x="1929130" y="3849370"/>
            <a:ext cx="497205" cy="861060"/>
          </a:xfrm>
          <a:prstGeom prst="bentConnector3">
            <a:avLst>
              <a:gd name="adj1" fmla="val 50009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62"/>
          <p:cNvCxnSpPr>
            <a:stCxn id="23" idx="3"/>
            <a:endCxn id="26" idx="1"/>
          </p:cNvCxnSpPr>
          <p:nvPr/>
        </p:nvCxnSpPr>
        <p:spPr>
          <a:xfrm flipV="1">
            <a:off x="1929130" y="2626995"/>
            <a:ext cx="2324735" cy="1223010"/>
          </a:xfrm>
          <a:prstGeom prst="bentConnector3">
            <a:avLst>
              <a:gd name="adj1" fmla="val 109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3"/>
          <p:cNvCxnSpPr>
            <a:stCxn id="23" idx="3"/>
            <a:endCxn id="44" idx="1"/>
          </p:cNvCxnSpPr>
          <p:nvPr/>
        </p:nvCxnSpPr>
        <p:spPr>
          <a:xfrm>
            <a:off x="1929130" y="3849370"/>
            <a:ext cx="49784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4"/>
          <p:cNvCxnSpPr>
            <a:stCxn id="24" idx="3"/>
            <a:endCxn id="25" idx="1"/>
          </p:cNvCxnSpPr>
          <p:nvPr/>
        </p:nvCxnSpPr>
        <p:spPr>
          <a:xfrm flipV="1">
            <a:off x="3608864" y="1775460"/>
            <a:ext cx="2179161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65"/>
          <p:cNvCxnSpPr>
            <a:stCxn id="26" idx="3"/>
            <a:endCxn id="27" idx="1"/>
          </p:cNvCxnSpPr>
          <p:nvPr/>
        </p:nvCxnSpPr>
        <p:spPr>
          <a:xfrm>
            <a:off x="5327015" y="2626995"/>
            <a:ext cx="46101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66"/>
          <p:cNvCxnSpPr>
            <a:stCxn id="27" idx="3"/>
            <a:endCxn id="37" idx="1"/>
          </p:cNvCxnSpPr>
          <p:nvPr/>
        </p:nvCxnSpPr>
        <p:spPr>
          <a:xfrm>
            <a:off x="7016750" y="2631440"/>
            <a:ext cx="51371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67"/>
          <p:cNvCxnSpPr>
            <a:stCxn id="44" idx="3"/>
            <a:endCxn id="47" idx="1"/>
          </p:cNvCxnSpPr>
          <p:nvPr/>
        </p:nvCxnSpPr>
        <p:spPr>
          <a:xfrm flipV="1">
            <a:off x="3770630" y="3849370"/>
            <a:ext cx="49085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68"/>
          <p:cNvCxnSpPr>
            <a:stCxn id="47" idx="3"/>
            <a:endCxn id="45" idx="1"/>
          </p:cNvCxnSpPr>
          <p:nvPr/>
        </p:nvCxnSpPr>
        <p:spPr>
          <a:xfrm>
            <a:off x="5334635" y="3849370"/>
            <a:ext cx="44450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9"/>
          <p:cNvCxnSpPr>
            <a:stCxn id="48" idx="3"/>
            <a:endCxn id="50" idx="1"/>
          </p:cNvCxnSpPr>
          <p:nvPr/>
        </p:nvCxnSpPr>
        <p:spPr>
          <a:xfrm>
            <a:off x="3769995" y="4709795"/>
            <a:ext cx="48196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70"/>
          <p:cNvCxnSpPr>
            <a:stCxn id="45" idx="3"/>
            <a:endCxn id="46" idx="1"/>
          </p:cNvCxnSpPr>
          <p:nvPr/>
        </p:nvCxnSpPr>
        <p:spPr>
          <a:xfrm>
            <a:off x="7007860" y="3849370"/>
            <a:ext cx="531495" cy="1270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71"/>
          <p:cNvCxnSpPr>
            <a:stCxn id="50" idx="3"/>
            <a:endCxn id="49" idx="1"/>
          </p:cNvCxnSpPr>
          <p:nvPr/>
        </p:nvCxnSpPr>
        <p:spPr>
          <a:xfrm flipV="1">
            <a:off x="5325110" y="4710430"/>
            <a:ext cx="220853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0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1758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PM-A30-001~3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블랙리스트 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sp>
        <p:nvSpPr>
          <p:cNvPr id="34" name="도형 44"/>
          <p:cNvSpPr>
            <a:spLocks/>
          </p:cNvSpPr>
          <p:nvPr/>
        </p:nvSpPr>
        <p:spPr>
          <a:xfrm>
            <a:off x="319405" y="1657350"/>
            <a:ext cx="1642745" cy="37846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블랙리스트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45"/>
          <p:cNvSpPr>
            <a:spLocks/>
          </p:cNvSpPr>
          <p:nvPr/>
        </p:nvSpPr>
        <p:spPr>
          <a:xfrm>
            <a:off x="2440940" y="2439035"/>
            <a:ext cx="1642745" cy="3917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반품 횟수 / 댓글신고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후 조회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46"/>
          <p:cNvSpPr>
            <a:spLocks/>
          </p:cNvSpPr>
          <p:nvPr/>
        </p:nvSpPr>
        <p:spPr>
          <a:xfrm>
            <a:off x="2439670" y="1654810"/>
            <a:ext cx="1888490" cy="39306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반신고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수 많은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고객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블랙리스트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를 보고 추가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49"/>
          <p:cNvSpPr>
            <a:spLocks/>
          </p:cNvSpPr>
          <p:nvPr/>
        </p:nvSpPr>
        <p:spPr>
          <a:xfrm>
            <a:off x="2444750" y="3261995"/>
            <a:ext cx="998220" cy="37020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51"/>
          <p:cNvSpPr>
            <a:spLocks/>
          </p:cNvSpPr>
          <p:nvPr/>
        </p:nvSpPr>
        <p:spPr>
          <a:xfrm>
            <a:off x="7071995" y="3270885"/>
            <a:ext cx="137033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추가완료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메세지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52"/>
          <p:cNvSpPr>
            <a:spLocks/>
          </p:cNvSpPr>
          <p:nvPr/>
        </p:nvSpPr>
        <p:spPr>
          <a:xfrm>
            <a:off x="4006215" y="3261995"/>
            <a:ext cx="145605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추가할 블랙리스트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54"/>
          <p:cNvSpPr>
            <a:spLocks/>
          </p:cNvSpPr>
          <p:nvPr/>
        </p:nvSpPr>
        <p:spPr>
          <a:xfrm>
            <a:off x="2446655" y="4189730"/>
            <a:ext cx="998220" cy="3663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선택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55"/>
          <p:cNvSpPr>
            <a:spLocks/>
          </p:cNvSpPr>
          <p:nvPr/>
        </p:nvSpPr>
        <p:spPr>
          <a:xfrm>
            <a:off x="4013200" y="4184015"/>
            <a:ext cx="146240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해제할 블랙리스트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56"/>
          <p:cNvSpPr>
            <a:spLocks/>
          </p:cNvSpPr>
          <p:nvPr/>
        </p:nvSpPr>
        <p:spPr>
          <a:xfrm>
            <a:off x="5791200" y="4182110"/>
            <a:ext cx="89535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완료 선택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57"/>
          <p:cNvSpPr>
            <a:spLocks/>
          </p:cNvSpPr>
          <p:nvPr/>
        </p:nvSpPr>
        <p:spPr>
          <a:xfrm>
            <a:off x="7084060" y="4099560"/>
            <a:ext cx="1356995" cy="5499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선택한 회원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블랙리스트 -&gt;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일반회원 변경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58"/>
          <p:cNvSpPr>
            <a:spLocks/>
          </p:cNvSpPr>
          <p:nvPr/>
        </p:nvSpPr>
        <p:spPr>
          <a:xfrm>
            <a:off x="319405" y="325183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블랙리스트 목록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59"/>
          <p:cNvSpPr>
            <a:spLocks/>
          </p:cNvSpPr>
          <p:nvPr/>
        </p:nvSpPr>
        <p:spPr>
          <a:xfrm>
            <a:off x="5791200" y="3267075"/>
            <a:ext cx="89535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완료 선택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0"/>
          <p:cNvCxnSpPr/>
          <p:nvPr/>
        </p:nvCxnSpPr>
        <p:spPr>
          <a:xfrm>
            <a:off x="1140460" y="2035175"/>
            <a:ext cx="635" cy="121729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1"/>
          <p:cNvCxnSpPr/>
          <p:nvPr/>
        </p:nvCxnSpPr>
        <p:spPr>
          <a:xfrm>
            <a:off x="1961515" y="3441065"/>
            <a:ext cx="485775" cy="932179"/>
          </a:xfrm>
          <a:prstGeom prst="bentConnector3">
            <a:avLst>
              <a:gd name="adj1" fmla="val 4998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62"/>
          <p:cNvCxnSpPr/>
          <p:nvPr/>
        </p:nvCxnSpPr>
        <p:spPr>
          <a:xfrm flipV="1">
            <a:off x="1961515" y="1851025"/>
            <a:ext cx="478790" cy="1590675"/>
          </a:xfrm>
          <a:prstGeom prst="bentConnector3">
            <a:avLst>
              <a:gd name="adj1" fmla="val 49935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63"/>
          <p:cNvCxnSpPr/>
          <p:nvPr/>
        </p:nvCxnSpPr>
        <p:spPr>
          <a:xfrm flipV="1">
            <a:off x="1961515" y="2634615"/>
            <a:ext cx="480060" cy="807085"/>
          </a:xfrm>
          <a:prstGeom prst="bentConnector3">
            <a:avLst>
              <a:gd name="adj1" fmla="val 49921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64"/>
          <p:cNvCxnSpPr/>
          <p:nvPr/>
        </p:nvCxnSpPr>
        <p:spPr>
          <a:xfrm>
            <a:off x="1961515" y="3441065"/>
            <a:ext cx="483870" cy="63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도형 65"/>
          <p:cNvCxnSpPr/>
          <p:nvPr/>
        </p:nvCxnSpPr>
        <p:spPr>
          <a:xfrm>
            <a:off x="3442335" y="3446780"/>
            <a:ext cx="564515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66"/>
          <p:cNvCxnSpPr/>
          <p:nvPr/>
        </p:nvCxnSpPr>
        <p:spPr>
          <a:xfrm>
            <a:off x="5461635" y="3451225"/>
            <a:ext cx="330200" cy="57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67"/>
          <p:cNvCxnSpPr/>
          <p:nvPr/>
        </p:nvCxnSpPr>
        <p:spPr>
          <a:xfrm>
            <a:off x="6685915" y="3456305"/>
            <a:ext cx="386715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68"/>
          <p:cNvCxnSpPr/>
          <p:nvPr/>
        </p:nvCxnSpPr>
        <p:spPr>
          <a:xfrm>
            <a:off x="3444240" y="4372610"/>
            <a:ext cx="569595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69"/>
          <p:cNvCxnSpPr/>
          <p:nvPr/>
        </p:nvCxnSpPr>
        <p:spPr>
          <a:xfrm flipV="1">
            <a:off x="5474970" y="4371340"/>
            <a:ext cx="316865" cy="25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0"/>
          <p:cNvCxnSpPr/>
          <p:nvPr/>
        </p:nvCxnSpPr>
        <p:spPr>
          <a:xfrm>
            <a:off x="6685915" y="4371340"/>
            <a:ext cx="398780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93170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PM-A31-001~4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Event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sp>
        <p:nvSpPr>
          <p:cNvPr id="22" name="도형 38"/>
          <p:cNvSpPr>
            <a:spLocks/>
          </p:cNvSpPr>
          <p:nvPr/>
        </p:nvSpPr>
        <p:spPr>
          <a:xfrm>
            <a:off x="317500" y="1586230"/>
            <a:ext cx="16040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0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Event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318135" y="3651250"/>
            <a:ext cx="161163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9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90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Event </a:t>
            </a: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0"/>
          <p:cNvSpPr>
            <a:spLocks/>
          </p:cNvSpPr>
          <p:nvPr/>
        </p:nvSpPr>
        <p:spPr>
          <a:xfrm>
            <a:off x="2267744" y="1589405"/>
            <a:ext cx="13411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조회할</a:t>
            </a:r>
            <a:r>
              <a:rPr lang="en-US" altLang="ko-KR" sz="10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Event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1"/>
          <p:cNvSpPr>
            <a:spLocks/>
          </p:cNvSpPr>
          <p:nvPr/>
        </p:nvSpPr>
        <p:spPr>
          <a:xfrm>
            <a:off x="5788025" y="158559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Event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2"/>
          <p:cNvSpPr>
            <a:spLocks/>
          </p:cNvSpPr>
          <p:nvPr/>
        </p:nvSpPr>
        <p:spPr>
          <a:xfrm>
            <a:off x="4253230" y="2437765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3"/>
          <p:cNvSpPr>
            <a:spLocks/>
          </p:cNvSpPr>
          <p:nvPr/>
        </p:nvSpPr>
        <p:spPr>
          <a:xfrm>
            <a:off x="5787390" y="2442210"/>
            <a:ext cx="122999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en-US" altLang="ko-KR" sz="100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Event </a:t>
            </a:r>
            <a:r>
              <a:rPr lang="en-US" altLang="ko-KR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44"/>
          <p:cNvSpPr>
            <a:spLocks/>
          </p:cNvSpPr>
          <p:nvPr/>
        </p:nvSpPr>
        <p:spPr>
          <a:xfrm>
            <a:off x="7529830" y="2445385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5"/>
          <p:cNvSpPr>
            <a:spLocks/>
          </p:cNvSpPr>
          <p:nvPr/>
        </p:nvSpPr>
        <p:spPr>
          <a:xfrm>
            <a:off x="7191375" y="2874010"/>
            <a:ext cx="1644015" cy="69786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맞지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도형 50"/>
          <p:cNvSpPr>
            <a:spLocks/>
          </p:cNvSpPr>
          <p:nvPr/>
        </p:nvSpPr>
        <p:spPr>
          <a:xfrm>
            <a:off x="2426335" y="3656330"/>
            <a:ext cx="1344930" cy="3924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</a:t>
            </a:r>
            <a:r>
              <a:rPr lang="en-US" altLang="ko-KR" sz="1000" b="0" strike="noStrike" cap="none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0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Event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51"/>
          <p:cNvSpPr>
            <a:spLocks/>
          </p:cNvSpPr>
          <p:nvPr/>
        </p:nvSpPr>
        <p:spPr>
          <a:xfrm>
            <a:off x="5778500" y="3651250"/>
            <a:ext cx="1229995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en-US" altLang="ko-KR" sz="100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Event </a:t>
            </a:r>
            <a:r>
              <a:rPr lang="en-US" altLang="ko-KR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52"/>
          <p:cNvSpPr>
            <a:spLocks/>
          </p:cNvSpPr>
          <p:nvPr/>
        </p:nvSpPr>
        <p:spPr>
          <a:xfrm>
            <a:off x="7538720" y="3667125"/>
            <a:ext cx="1159510" cy="3898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53"/>
          <p:cNvSpPr>
            <a:spLocks/>
          </p:cNvSpPr>
          <p:nvPr/>
        </p:nvSpPr>
        <p:spPr>
          <a:xfrm>
            <a:off x="4260850" y="3651250"/>
            <a:ext cx="107442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56"/>
          <p:cNvSpPr>
            <a:spLocks/>
          </p:cNvSpPr>
          <p:nvPr/>
        </p:nvSpPr>
        <p:spPr>
          <a:xfrm>
            <a:off x="2425700" y="4520565"/>
            <a:ext cx="134493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</a:t>
            </a:r>
            <a:r>
              <a:rPr lang="en-US" altLang="ko-KR" sz="1000" b="0" strike="noStrike" cap="none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0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Event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57"/>
          <p:cNvSpPr>
            <a:spLocks/>
          </p:cNvSpPr>
          <p:nvPr/>
        </p:nvSpPr>
        <p:spPr>
          <a:xfrm>
            <a:off x="7533004" y="4521200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58"/>
          <p:cNvSpPr>
            <a:spLocks/>
          </p:cNvSpPr>
          <p:nvPr/>
        </p:nvSpPr>
        <p:spPr>
          <a:xfrm>
            <a:off x="4251325" y="4523740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9"/>
          <p:cNvCxnSpPr>
            <a:stCxn id="22" idx="2"/>
            <a:endCxn id="23" idx="0"/>
          </p:cNvCxnSpPr>
          <p:nvPr/>
        </p:nvCxnSpPr>
        <p:spPr>
          <a:xfrm>
            <a:off x="1119505" y="1965325"/>
            <a:ext cx="5080" cy="16865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60"/>
          <p:cNvCxnSpPr>
            <a:stCxn id="23" idx="3"/>
            <a:endCxn id="24" idx="1"/>
          </p:cNvCxnSpPr>
          <p:nvPr/>
        </p:nvCxnSpPr>
        <p:spPr>
          <a:xfrm flipV="1">
            <a:off x="1929765" y="1779270"/>
            <a:ext cx="337979" cy="207073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61"/>
          <p:cNvCxnSpPr>
            <a:stCxn id="23" idx="3"/>
            <a:endCxn id="48" idx="1"/>
          </p:cNvCxnSpPr>
          <p:nvPr/>
        </p:nvCxnSpPr>
        <p:spPr>
          <a:xfrm>
            <a:off x="1929130" y="3849370"/>
            <a:ext cx="497205" cy="861060"/>
          </a:xfrm>
          <a:prstGeom prst="bentConnector3">
            <a:avLst>
              <a:gd name="adj1" fmla="val 50009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62"/>
          <p:cNvCxnSpPr>
            <a:stCxn id="23" idx="3"/>
            <a:endCxn id="26" idx="1"/>
          </p:cNvCxnSpPr>
          <p:nvPr/>
        </p:nvCxnSpPr>
        <p:spPr>
          <a:xfrm flipV="1">
            <a:off x="1929130" y="2626995"/>
            <a:ext cx="2324735" cy="1223010"/>
          </a:xfrm>
          <a:prstGeom prst="bentConnector3">
            <a:avLst>
              <a:gd name="adj1" fmla="val 109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3"/>
          <p:cNvCxnSpPr>
            <a:stCxn id="23" idx="3"/>
            <a:endCxn id="44" idx="1"/>
          </p:cNvCxnSpPr>
          <p:nvPr/>
        </p:nvCxnSpPr>
        <p:spPr>
          <a:xfrm>
            <a:off x="1929130" y="3849370"/>
            <a:ext cx="49784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4"/>
          <p:cNvCxnSpPr>
            <a:stCxn id="24" idx="3"/>
            <a:endCxn id="25" idx="1"/>
          </p:cNvCxnSpPr>
          <p:nvPr/>
        </p:nvCxnSpPr>
        <p:spPr>
          <a:xfrm flipV="1">
            <a:off x="3608864" y="1775460"/>
            <a:ext cx="2179161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65"/>
          <p:cNvCxnSpPr>
            <a:stCxn id="26" idx="3"/>
            <a:endCxn id="27" idx="1"/>
          </p:cNvCxnSpPr>
          <p:nvPr/>
        </p:nvCxnSpPr>
        <p:spPr>
          <a:xfrm>
            <a:off x="5327015" y="2626995"/>
            <a:ext cx="46101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66"/>
          <p:cNvCxnSpPr>
            <a:stCxn id="27" idx="3"/>
            <a:endCxn id="37" idx="1"/>
          </p:cNvCxnSpPr>
          <p:nvPr/>
        </p:nvCxnSpPr>
        <p:spPr>
          <a:xfrm>
            <a:off x="7016750" y="2631440"/>
            <a:ext cx="51371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67"/>
          <p:cNvCxnSpPr>
            <a:stCxn id="44" idx="3"/>
            <a:endCxn id="47" idx="1"/>
          </p:cNvCxnSpPr>
          <p:nvPr/>
        </p:nvCxnSpPr>
        <p:spPr>
          <a:xfrm flipV="1">
            <a:off x="3770630" y="3849370"/>
            <a:ext cx="49085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68"/>
          <p:cNvCxnSpPr>
            <a:stCxn id="47" idx="3"/>
            <a:endCxn id="45" idx="1"/>
          </p:cNvCxnSpPr>
          <p:nvPr/>
        </p:nvCxnSpPr>
        <p:spPr>
          <a:xfrm>
            <a:off x="5334635" y="3849370"/>
            <a:ext cx="44450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9"/>
          <p:cNvCxnSpPr>
            <a:stCxn id="48" idx="3"/>
            <a:endCxn id="50" idx="1"/>
          </p:cNvCxnSpPr>
          <p:nvPr/>
        </p:nvCxnSpPr>
        <p:spPr>
          <a:xfrm>
            <a:off x="3769995" y="4709795"/>
            <a:ext cx="48196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70"/>
          <p:cNvCxnSpPr>
            <a:stCxn id="45" idx="3"/>
            <a:endCxn id="46" idx="1"/>
          </p:cNvCxnSpPr>
          <p:nvPr/>
        </p:nvCxnSpPr>
        <p:spPr>
          <a:xfrm>
            <a:off x="7007860" y="3849370"/>
            <a:ext cx="531495" cy="1270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71"/>
          <p:cNvCxnSpPr>
            <a:stCxn id="50" idx="3"/>
            <a:endCxn id="49" idx="1"/>
          </p:cNvCxnSpPr>
          <p:nvPr/>
        </p:nvCxnSpPr>
        <p:spPr>
          <a:xfrm flipV="1">
            <a:off x="5325110" y="4710430"/>
            <a:ext cx="220853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06330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PM-A32-001~4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Music </a:t>
                      </a: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sp>
        <p:nvSpPr>
          <p:cNvPr id="22" name="도형 38"/>
          <p:cNvSpPr>
            <a:spLocks/>
          </p:cNvSpPr>
          <p:nvPr/>
        </p:nvSpPr>
        <p:spPr>
          <a:xfrm>
            <a:off x="317500" y="1586230"/>
            <a:ext cx="16040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318135" y="3651250"/>
            <a:ext cx="161163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r>
              <a:rPr lang="en-US" altLang="ko-KR" sz="9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0"/>
          <p:cNvSpPr>
            <a:spLocks/>
          </p:cNvSpPr>
          <p:nvPr/>
        </p:nvSpPr>
        <p:spPr>
          <a:xfrm>
            <a:off x="2267744" y="1589405"/>
            <a:ext cx="13411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조회할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1"/>
          <p:cNvSpPr>
            <a:spLocks/>
          </p:cNvSpPr>
          <p:nvPr/>
        </p:nvSpPr>
        <p:spPr>
          <a:xfrm>
            <a:off x="5788025" y="158559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2"/>
          <p:cNvSpPr>
            <a:spLocks/>
          </p:cNvSpPr>
          <p:nvPr/>
        </p:nvSpPr>
        <p:spPr>
          <a:xfrm>
            <a:off x="4253230" y="2437765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3"/>
          <p:cNvSpPr>
            <a:spLocks/>
          </p:cNvSpPr>
          <p:nvPr/>
        </p:nvSpPr>
        <p:spPr>
          <a:xfrm>
            <a:off x="5787390" y="2442210"/>
            <a:ext cx="122999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44"/>
          <p:cNvSpPr>
            <a:spLocks/>
          </p:cNvSpPr>
          <p:nvPr/>
        </p:nvSpPr>
        <p:spPr>
          <a:xfrm>
            <a:off x="7529830" y="2445385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5"/>
          <p:cNvSpPr>
            <a:spLocks/>
          </p:cNvSpPr>
          <p:nvPr/>
        </p:nvSpPr>
        <p:spPr>
          <a:xfrm>
            <a:off x="7191375" y="2874010"/>
            <a:ext cx="1644015" cy="69786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맞지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도형 50"/>
          <p:cNvSpPr>
            <a:spLocks/>
          </p:cNvSpPr>
          <p:nvPr/>
        </p:nvSpPr>
        <p:spPr>
          <a:xfrm>
            <a:off x="2426335" y="3656330"/>
            <a:ext cx="1344930" cy="3924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51"/>
          <p:cNvSpPr>
            <a:spLocks/>
          </p:cNvSpPr>
          <p:nvPr/>
        </p:nvSpPr>
        <p:spPr>
          <a:xfrm>
            <a:off x="5778500" y="3651250"/>
            <a:ext cx="1229995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52"/>
          <p:cNvSpPr>
            <a:spLocks/>
          </p:cNvSpPr>
          <p:nvPr/>
        </p:nvSpPr>
        <p:spPr>
          <a:xfrm>
            <a:off x="7538720" y="3667125"/>
            <a:ext cx="1159510" cy="3898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53"/>
          <p:cNvSpPr>
            <a:spLocks/>
          </p:cNvSpPr>
          <p:nvPr/>
        </p:nvSpPr>
        <p:spPr>
          <a:xfrm>
            <a:off x="4260850" y="3651250"/>
            <a:ext cx="107442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56"/>
          <p:cNvSpPr>
            <a:spLocks/>
          </p:cNvSpPr>
          <p:nvPr/>
        </p:nvSpPr>
        <p:spPr>
          <a:xfrm>
            <a:off x="2425700" y="4520565"/>
            <a:ext cx="134493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57"/>
          <p:cNvSpPr>
            <a:spLocks/>
          </p:cNvSpPr>
          <p:nvPr/>
        </p:nvSpPr>
        <p:spPr>
          <a:xfrm>
            <a:off x="7533004" y="4521200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58"/>
          <p:cNvSpPr>
            <a:spLocks/>
          </p:cNvSpPr>
          <p:nvPr/>
        </p:nvSpPr>
        <p:spPr>
          <a:xfrm>
            <a:off x="4251325" y="4523740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9"/>
          <p:cNvCxnSpPr>
            <a:stCxn id="22" idx="2"/>
            <a:endCxn id="23" idx="0"/>
          </p:cNvCxnSpPr>
          <p:nvPr/>
        </p:nvCxnSpPr>
        <p:spPr>
          <a:xfrm>
            <a:off x="1119505" y="1965325"/>
            <a:ext cx="5080" cy="16865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60"/>
          <p:cNvCxnSpPr>
            <a:stCxn id="23" idx="3"/>
            <a:endCxn id="24" idx="1"/>
          </p:cNvCxnSpPr>
          <p:nvPr/>
        </p:nvCxnSpPr>
        <p:spPr>
          <a:xfrm flipV="1">
            <a:off x="1929765" y="1779270"/>
            <a:ext cx="337979" cy="207073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61"/>
          <p:cNvCxnSpPr>
            <a:stCxn id="23" idx="3"/>
            <a:endCxn id="48" idx="1"/>
          </p:cNvCxnSpPr>
          <p:nvPr/>
        </p:nvCxnSpPr>
        <p:spPr>
          <a:xfrm>
            <a:off x="1929130" y="3849370"/>
            <a:ext cx="497205" cy="861060"/>
          </a:xfrm>
          <a:prstGeom prst="bentConnector3">
            <a:avLst>
              <a:gd name="adj1" fmla="val 50009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62"/>
          <p:cNvCxnSpPr>
            <a:stCxn id="23" idx="3"/>
            <a:endCxn id="26" idx="1"/>
          </p:cNvCxnSpPr>
          <p:nvPr/>
        </p:nvCxnSpPr>
        <p:spPr>
          <a:xfrm flipV="1">
            <a:off x="1929130" y="2626995"/>
            <a:ext cx="2324735" cy="1223010"/>
          </a:xfrm>
          <a:prstGeom prst="bentConnector3">
            <a:avLst>
              <a:gd name="adj1" fmla="val 109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3"/>
          <p:cNvCxnSpPr>
            <a:stCxn id="23" idx="3"/>
            <a:endCxn id="44" idx="1"/>
          </p:cNvCxnSpPr>
          <p:nvPr/>
        </p:nvCxnSpPr>
        <p:spPr>
          <a:xfrm>
            <a:off x="1929130" y="3849370"/>
            <a:ext cx="49784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4"/>
          <p:cNvCxnSpPr>
            <a:stCxn id="24" idx="3"/>
            <a:endCxn id="25" idx="1"/>
          </p:cNvCxnSpPr>
          <p:nvPr/>
        </p:nvCxnSpPr>
        <p:spPr>
          <a:xfrm flipV="1">
            <a:off x="3608864" y="1775460"/>
            <a:ext cx="2179161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65"/>
          <p:cNvCxnSpPr>
            <a:stCxn id="26" idx="3"/>
            <a:endCxn id="27" idx="1"/>
          </p:cNvCxnSpPr>
          <p:nvPr/>
        </p:nvCxnSpPr>
        <p:spPr>
          <a:xfrm>
            <a:off x="5327015" y="2626995"/>
            <a:ext cx="46101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66"/>
          <p:cNvCxnSpPr>
            <a:stCxn id="27" idx="3"/>
            <a:endCxn id="37" idx="1"/>
          </p:cNvCxnSpPr>
          <p:nvPr/>
        </p:nvCxnSpPr>
        <p:spPr>
          <a:xfrm>
            <a:off x="7016750" y="2631440"/>
            <a:ext cx="51371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67"/>
          <p:cNvCxnSpPr>
            <a:stCxn id="44" idx="3"/>
            <a:endCxn id="47" idx="1"/>
          </p:cNvCxnSpPr>
          <p:nvPr/>
        </p:nvCxnSpPr>
        <p:spPr>
          <a:xfrm flipV="1">
            <a:off x="3770630" y="3849370"/>
            <a:ext cx="49085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68"/>
          <p:cNvCxnSpPr>
            <a:stCxn id="47" idx="3"/>
            <a:endCxn id="45" idx="1"/>
          </p:cNvCxnSpPr>
          <p:nvPr/>
        </p:nvCxnSpPr>
        <p:spPr>
          <a:xfrm>
            <a:off x="5334635" y="3849370"/>
            <a:ext cx="44450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9"/>
          <p:cNvCxnSpPr>
            <a:stCxn id="48" idx="3"/>
            <a:endCxn id="50" idx="1"/>
          </p:cNvCxnSpPr>
          <p:nvPr/>
        </p:nvCxnSpPr>
        <p:spPr>
          <a:xfrm>
            <a:off x="3769995" y="4709795"/>
            <a:ext cx="48196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70"/>
          <p:cNvCxnSpPr>
            <a:stCxn id="45" idx="3"/>
            <a:endCxn id="46" idx="1"/>
          </p:cNvCxnSpPr>
          <p:nvPr/>
        </p:nvCxnSpPr>
        <p:spPr>
          <a:xfrm>
            <a:off x="7007860" y="3849370"/>
            <a:ext cx="531495" cy="1270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71"/>
          <p:cNvCxnSpPr>
            <a:stCxn id="50" idx="3"/>
            <a:endCxn id="49" idx="1"/>
          </p:cNvCxnSpPr>
          <p:nvPr/>
        </p:nvCxnSpPr>
        <p:spPr>
          <a:xfrm flipV="1">
            <a:off x="5325110" y="4710430"/>
            <a:ext cx="220853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90698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PM-A33-001~4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앨범 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sp>
        <p:nvSpPr>
          <p:cNvPr id="22" name="도형 38"/>
          <p:cNvSpPr>
            <a:spLocks/>
          </p:cNvSpPr>
          <p:nvPr/>
        </p:nvSpPr>
        <p:spPr>
          <a:xfrm>
            <a:off x="317500" y="1586230"/>
            <a:ext cx="16040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범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318135" y="3651250"/>
            <a:ext cx="161163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9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</a:t>
            </a:r>
            <a:r>
              <a:rPr lang="en-US" altLang="ko-KR" sz="9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0"/>
          <p:cNvSpPr>
            <a:spLocks/>
          </p:cNvSpPr>
          <p:nvPr/>
        </p:nvSpPr>
        <p:spPr>
          <a:xfrm>
            <a:off x="2267744" y="1589405"/>
            <a:ext cx="13411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조회할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1"/>
          <p:cNvSpPr>
            <a:spLocks/>
          </p:cNvSpPr>
          <p:nvPr/>
        </p:nvSpPr>
        <p:spPr>
          <a:xfrm>
            <a:off x="5788025" y="158559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2"/>
          <p:cNvSpPr>
            <a:spLocks/>
          </p:cNvSpPr>
          <p:nvPr/>
        </p:nvSpPr>
        <p:spPr>
          <a:xfrm>
            <a:off x="4253230" y="2437765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3"/>
          <p:cNvSpPr>
            <a:spLocks/>
          </p:cNvSpPr>
          <p:nvPr/>
        </p:nvSpPr>
        <p:spPr>
          <a:xfrm>
            <a:off x="5787390" y="2442210"/>
            <a:ext cx="122999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44"/>
          <p:cNvSpPr>
            <a:spLocks/>
          </p:cNvSpPr>
          <p:nvPr/>
        </p:nvSpPr>
        <p:spPr>
          <a:xfrm>
            <a:off x="7529830" y="2445385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5"/>
          <p:cNvSpPr>
            <a:spLocks/>
          </p:cNvSpPr>
          <p:nvPr/>
        </p:nvSpPr>
        <p:spPr>
          <a:xfrm>
            <a:off x="7191375" y="2874010"/>
            <a:ext cx="1644015" cy="69786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맞지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도형 50"/>
          <p:cNvSpPr>
            <a:spLocks/>
          </p:cNvSpPr>
          <p:nvPr/>
        </p:nvSpPr>
        <p:spPr>
          <a:xfrm>
            <a:off x="2426335" y="3656330"/>
            <a:ext cx="1344930" cy="3924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51"/>
          <p:cNvSpPr>
            <a:spLocks/>
          </p:cNvSpPr>
          <p:nvPr/>
        </p:nvSpPr>
        <p:spPr>
          <a:xfrm>
            <a:off x="5778500" y="3651250"/>
            <a:ext cx="1229995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52"/>
          <p:cNvSpPr>
            <a:spLocks/>
          </p:cNvSpPr>
          <p:nvPr/>
        </p:nvSpPr>
        <p:spPr>
          <a:xfrm>
            <a:off x="7538720" y="3667125"/>
            <a:ext cx="1159510" cy="3898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53"/>
          <p:cNvSpPr>
            <a:spLocks/>
          </p:cNvSpPr>
          <p:nvPr/>
        </p:nvSpPr>
        <p:spPr>
          <a:xfrm>
            <a:off x="4260850" y="3651250"/>
            <a:ext cx="107442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56"/>
          <p:cNvSpPr>
            <a:spLocks/>
          </p:cNvSpPr>
          <p:nvPr/>
        </p:nvSpPr>
        <p:spPr>
          <a:xfrm>
            <a:off x="2425700" y="4520565"/>
            <a:ext cx="134493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57"/>
          <p:cNvSpPr>
            <a:spLocks/>
          </p:cNvSpPr>
          <p:nvPr/>
        </p:nvSpPr>
        <p:spPr>
          <a:xfrm>
            <a:off x="7533004" y="4521200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58"/>
          <p:cNvSpPr>
            <a:spLocks/>
          </p:cNvSpPr>
          <p:nvPr/>
        </p:nvSpPr>
        <p:spPr>
          <a:xfrm>
            <a:off x="4251325" y="4523740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9"/>
          <p:cNvCxnSpPr>
            <a:stCxn id="22" idx="2"/>
            <a:endCxn id="23" idx="0"/>
          </p:cNvCxnSpPr>
          <p:nvPr/>
        </p:nvCxnSpPr>
        <p:spPr>
          <a:xfrm>
            <a:off x="1119505" y="1965325"/>
            <a:ext cx="5080" cy="16865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60"/>
          <p:cNvCxnSpPr>
            <a:stCxn id="23" idx="3"/>
            <a:endCxn id="24" idx="1"/>
          </p:cNvCxnSpPr>
          <p:nvPr/>
        </p:nvCxnSpPr>
        <p:spPr>
          <a:xfrm flipV="1">
            <a:off x="1929765" y="1779270"/>
            <a:ext cx="337979" cy="207073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61"/>
          <p:cNvCxnSpPr>
            <a:stCxn id="23" idx="3"/>
            <a:endCxn id="48" idx="1"/>
          </p:cNvCxnSpPr>
          <p:nvPr/>
        </p:nvCxnSpPr>
        <p:spPr>
          <a:xfrm>
            <a:off x="1929130" y="3849370"/>
            <a:ext cx="497205" cy="861060"/>
          </a:xfrm>
          <a:prstGeom prst="bentConnector3">
            <a:avLst>
              <a:gd name="adj1" fmla="val 50009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62"/>
          <p:cNvCxnSpPr>
            <a:stCxn id="23" idx="3"/>
            <a:endCxn id="26" idx="1"/>
          </p:cNvCxnSpPr>
          <p:nvPr/>
        </p:nvCxnSpPr>
        <p:spPr>
          <a:xfrm flipV="1">
            <a:off x="1929130" y="2626995"/>
            <a:ext cx="2324735" cy="1223010"/>
          </a:xfrm>
          <a:prstGeom prst="bentConnector3">
            <a:avLst>
              <a:gd name="adj1" fmla="val 109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3"/>
          <p:cNvCxnSpPr>
            <a:stCxn id="23" idx="3"/>
            <a:endCxn id="44" idx="1"/>
          </p:cNvCxnSpPr>
          <p:nvPr/>
        </p:nvCxnSpPr>
        <p:spPr>
          <a:xfrm>
            <a:off x="1929130" y="3849370"/>
            <a:ext cx="49784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4"/>
          <p:cNvCxnSpPr>
            <a:stCxn id="24" idx="3"/>
            <a:endCxn id="25" idx="1"/>
          </p:cNvCxnSpPr>
          <p:nvPr/>
        </p:nvCxnSpPr>
        <p:spPr>
          <a:xfrm flipV="1">
            <a:off x="3608864" y="1775460"/>
            <a:ext cx="2179161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65"/>
          <p:cNvCxnSpPr>
            <a:stCxn id="26" idx="3"/>
            <a:endCxn id="27" idx="1"/>
          </p:cNvCxnSpPr>
          <p:nvPr/>
        </p:nvCxnSpPr>
        <p:spPr>
          <a:xfrm>
            <a:off x="5327015" y="2626995"/>
            <a:ext cx="46101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66"/>
          <p:cNvCxnSpPr>
            <a:stCxn id="27" idx="3"/>
            <a:endCxn id="37" idx="1"/>
          </p:cNvCxnSpPr>
          <p:nvPr/>
        </p:nvCxnSpPr>
        <p:spPr>
          <a:xfrm>
            <a:off x="7016750" y="2631440"/>
            <a:ext cx="51371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67"/>
          <p:cNvCxnSpPr>
            <a:stCxn id="44" idx="3"/>
            <a:endCxn id="47" idx="1"/>
          </p:cNvCxnSpPr>
          <p:nvPr/>
        </p:nvCxnSpPr>
        <p:spPr>
          <a:xfrm flipV="1">
            <a:off x="3770630" y="3849370"/>
            <a:ext cx="49085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68"/>
          <p:cNvCxnSpPr>
            <a:stCxn id="47" idx="3"/>
            <a:endCxn id="45" idx="1"/>
          </p:cNvCxnSpPr>
          <p:nvPr/>
        </p:nvCxnSpPr>
        <p:spPr>
          <a:xfrm>
            <a:off x="5334635" y="3849370"/>
            <a:ext cx="44450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9"/>
          <p:cNvCxnSpPr>
            <a:stCxn id="48" idx="3"/>
            <a:endCxn id="50" idx="1"/>
          </p:cNvCxnSpPr>
          <p:nvPr/>
        </p:nvCxnSpPr>
        <p:spPr>
          <a:xfrm>
            <a:off x="3769995" y="4709795"/>
            <a:ext cx="48196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70"/>
          <p:cNvCxnSpPr>
            <a:stCxn id="45" idx="3"/>
            <a:endCxn id="46" idx="1"/>
          </p:cNvCxnSpPr>
          <p:nvPr/>
        </p:nvCxnSpPr>
        <p:spPr>
          <a:xfrm>
            <a:off x="7007860" y="3849370"/>
            <a:ext cx="531495" cy="1270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71"/>
          <p:cNvCxnSpPr>
            <a:stCxn id="50" idx="3"/>
            <a:endCxn id="49" idx="1"/>
          </p:cNvCxnSpPr>
          <p:nvPr/>
        </p:nvCxnSpPr>
        <p:spPr>
          <a:xfrm flipV="1">
            <a:off x="5325110" y="4710430"/>
            <a:ext cx="220853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7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78435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PM-A34-001~4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장르 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sp>
        <p:nvSpPr>
          <p:cNvPr id="34" name="도형 39"/>
          <p:cNvSpPr>
            <a:spLocks/>
          </p:cNvSpPr>
          <p:nvPr/>
        </p:nvSpPr>
        <p:spPr>
          <a:xfrm>
            <a:off x="238125" y="203136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장르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대분류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9"/>
          <p:cNvSpPr>
            <a:spLocks/>
          </p:cNvSpPr>
          <p:nvPr/>
        </p:nvSpPr>
        <p:spPr>
          <a:xfrm>
            <a:off x="2452370" y="158877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대분루의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소분류 목록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9"/>
          <p:cNvSpPr>
            <a:spLocks/>
          </p:cNvSpPr>
          <p:nvPr/>
        </p:nvSpPr>
        <p:spPr>
          <a:xfrm>
            <a:off x="4745355" y="159131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소분류 중 원하는 </a:t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항목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/>
          <p:cNvSpPr>
            <a:spLocks/>
          </p:cNvSpPr>
          <p:nvPr/>
        </p:nvSpPr>
        <p:spPr>
          <a:xfrm>
            <a:off x="7038975" y="158432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르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의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8"/>
          <p:cNvSpPr>
            <a:spLocks/>
          </p:cNvSpPr>
          <p:nvPr/>
        </p:nvSpPr>
        <p:spPr>
          <a:xfrm>
            <a:off x="238760" y="30880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대분류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장르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39"/>
          <p:cNvSpPr>
            <a:spLocks/>
          </p:cNvSpPr>
          <p:nvPr/>
        </p:nvSpPr>
        <p:spPr>
          <a:xfrm>
            <a:off x="2480945" y="25800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0"/>
          <p:cNvSpPr>
            <a:spLocks/>
          </p:cNvSpPr>
          <p:nvPr/>
        </p:nvSpPr>
        <p:spPr>
          <a:xfrm>
            <a:off x="4750435" y="257746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추가할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대분류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이름 작성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41"/>
          <p:cNvSpPr>
            <a:spLocks/>
          </p:cNvSpPr>
          <p:nvPr/>
        </p:nvSpPr>
        <p:spPr>
          <a:xfrm>
            <a:off x="7037070" y="258889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43"/>
          <p:cNvSpPr>
            <a:spLocks/>
          </p:cNvSpPr>
          <p:nvPr/>
        </p:nvSpPr>
        <p:spPr>
          <a:xfrm>
            <a:off x="2473960" y="356679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44"/>
          <p:cNvSpPr>
            <a:spLocks/>
          </p:cNvSpPr>
          <p:nvPr/>
        </p:nvSpPr>
        <p:spPr>
          <a:xfrm>
            <a:off x="4743450" y="35706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수정할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대분류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이름 변경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45"/>
          <p:cNvSpPr>
            <a:spLocks/>
          </p:cNvSpPr>
          <p:nvPr/>
        </p:nvSpPr>
        <p:spPr>
          <a:xfrm>
            <a:off x="7037070" y="356933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49"/>
          <p:cNvSpPr>
            <a:spLocks/>
          </p:cNvSpPr>
          <p:nvPr/>
        </p:nvSpPr>
        <p:spPr>
          <a:xfrm>
            <a:off x="2453640" y="453898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50"/>
          <p:cNvSpPr>
            <a:spLocks/>
          </p:cNvSpPr>
          <p:nvPr/>
        </p:nvSpPr>
        <p:spPr>
          <a:xfrm>
            <a:off x="4744085" y="454406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삭제할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1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대분류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51"/>
          <p:cNvSpPr>
            <a:spLocks/>
          </p:cNvSpPr>
          <p:nvPr/>
        </p:nvSpPr>
        <p:spPr>
          <a:xfrm>
            <a:off x="7044055" y="45485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" name="도형 52"/>
          <p:cNvCxnSpPr>
            <a:stCxn id="34" idx="2"/>
            <a:endCxn id="40" idx="0"/>
          </p:cNvCxnSpPr>
          <p:nvPr/>
        </p:nvCxnSpPr>
        <p:spPr>
          <a:xfrm>
            <a:off x="1059180" y="2409825"/>
            <a:ext cx="1270" cy="6788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53"/>
          <p:cNvCxnSpPr>
            <a:stCxn id="40" idx="3"/>
            <a:endCxn id="35" idx="1"/>
          </p:cNvCxnSpPr>
          <p:nvPr/>
        </p:nvCxnSpPr>
        <p:spPr>
          <a:xfrm flipV="1">
            <a:off x="1880235" y="1778000"/>
            <a:ext cx="572770" cy="1499870"/>
          </a:xfrm>
          <a:prstGeom prst="bentConnector3">
            <a:avLst>
              <a:gd name="adj1" fmla="val 49954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54"/>
          <p:cNvCxnSpPr/>
          <p:nvPr/>
        </p:nvCxnSpPr>
        <p:spPr>
          <a:xfrm rot="16200000" flipH="1">
            <a:off x="1586230" y="3859530"/>
            <a:ext cx="1449705" cy="288925"/>
          </a:xfrm>
          <a:prstGeom prst="bentConnector3">
            <a:avLst>
              <a:gd name="adj1" fmla="val 100042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도형 55"/>
          <p:cNvCxnSpPr/>
          <p:nvPr/>
        </p:nvCxnSpPr>
        <p:spPr>
          <a:xfrm flipV="1">
            <a:off x="2171700" y="2769235"/>
            <a:ext cx="309880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56"/>
          <p:cNvCxnSpPr/>
          <p:nvPr/>
        </p:nvCxnSpPr>
        <p:spPr>
          <a:xfrm flipV="1">
            <a:off x="2166620" y="3756025"/>
            <a:ext cx="307975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57"/>
          <p:cNvCxnSpPr/>
          <p:nvPr/>
        </p:nvCxnSpPr>
        <p:spPr>
          <a:xfrm>
            <a:off x="4093845" y="1778000"/>
            <a:ext cx="65214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58"/>
          <p:cNvCxnSpPr/>
          <p:nvPr/>
        </p:nvCxnSpPr>
        <p:spPr>
          <a:xfrm flipV="1">
            <a:off x="4122420" y="2766695"/>
            <a:ext cx="62865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59"/>
          <p:cNvCxnSpPr/>
          <p:nvPr/>
        </p:nvCxnSpPr>
        <p:spPr>
          <a:xfrm>
            <a:off x="4115435" y="3756025"/>
            <a:ext cx="62865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60"/>
          <p:cNvCxnSpPr/>
          <p:nvPr/>
        </p:nvCxnSpPr>
        <p:spPr>
          <a:xfrm>
            <a:off x="4095114" y="4728210"/>
            <a:ext cx="649605" cy="57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61"/>
          <p:cNvCxnSpPr/>
          <p:nvPr/>
        </p:nvCxnSpPr>
        <p:spPr>
          <a:xfrm flipV="1">
            <a:off x="6386830" y="1773555"/>
            <a:ext cx="652780" cy="76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62"/>
          <p:cNvCxnSpPr/>
          <p:nvPr/>
        </p:nvCxnSpPr>
        <p:spPr>
          <a:xfrm>
            <a:off x="6391910" y="2766695"/>
            <a:ext cx="645795" cy="1206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도형 63"/>
          <p:cNvCxnSpPr/>
          <p:nvPr/>
        </p:nvCxnSpPr>
        <p:spPr>
          <a:xfrm flipV="1">
            <a:off x="6384925" y="3758565"/>
            <a:ext cx="652780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64"/>
          <p:cNvCxnSpPr/>
          <p:nvPr/>
        </p:nvCxnSpPr>
        <p:spPr>
          <a:xfrm>
            <a:off x="6385560" y="4733290"/>
            <a:ext cx="65913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3168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PM-A34-005~8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장르 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sp>
        <p:nvSpPr>
          <p:cNvPr id="34" name="도형 39"/>
          <p:cNvSpPr>
            <a:spLocks/>
          </p:cNvSpPr>
          <p:nvPr/>
        </p:nvSpPr>
        <p:spPr>
          <a:xfrm>
            <a:off x="238125" y="203136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장르 소분류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9"/>
          <p:cNvSpPr>
            <a:spLocks/>
          </p:cNvSpPr>
          <p:nvPr/>
        </p:nvSpPr>
        <p:spPr>
          <a:xfrm>
            <a:off x="2452370" y="158877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분류의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소분류 목록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9"/>
          <p:cNvSpPr>
            <a:spLocks/>
          </p:cNvSpPr>
          <p:nvPr/>
        </p:nvSpPr>
        <p:spPr>
          <a:xfrm>
            <a:off x="4751070" y="157289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르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의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8"/>
          <p:cNvSpPr>
            <a:spLocks/>
          </p:cNvSpPr>
          <p:nvPr/>
        </p:nvSpPr>
        <p:spPr>
          <a:xfrm>
            <a:off x="238760" y="30880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분류</a:t>
            </a:r>
          </a:p>
          <a:p>
            <a:pPr algn="ctr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장르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39"/>
          <p:cNvSpPr>
            <a:spLocks/>
          </p:cNvSpPr>
          <p:nvPr/>
        </p:nvSpPr>
        <p:spPr>
          <a:xfrm>
            <a:off x="2480945" y="25800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0"/>
          <p:cNvSpPr>
            <a:spLocks/>
          </p:cNvSpPr>
          <p:nvPr/>
        </p:nvSpPr>
        <p:spPr>
          <a:xfrm>
            <a:off x="4750435" y="257746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추가할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분류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이름 작성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41"/>
          <p:cNvSpPr>
            <a:spLocks/>
          </p:cNvSpPr>
          <p:nvPr/>
        </p:nvSpPr>
        <p:spPr>
          <a:xfrm>
            <a:off x="7037070" y="258889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43"/>
          <p:cNvSpPr>
            <a:spLocks/>
          </p:cNvSpPr>
          <p:nvPr/>
        </p:nvSpPr>
        <p:spPr>
          <a:xfrm>
            <a:off x="2473960" y="356679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44"/>
          <p:cNvSpPr>
            <a:spLocks/>
          </p:cNvSpPr>
          <p:nvPr/>
        </p:nvSpPr>
        <p:spPr>
          <a:xfrm>
            <a:off x="4743450" y="35706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수정할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소분류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이름 변경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45"/>
          <p:cNvSpPr>
            <a:spLocks/>
          </p:cNvSpPr>
          <p:nvPr/>
        </p:nvSpPr>
        <p:spPr>
          <a:xfrm>
            <a:off x="7037070" y="356933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49"/>
          <p:cNvSpPr>
            <a:spLocks/>
          </p:cNvSpPr>
          <p:nvPr/>
        </p:nvSpPr>
        <p:spPr>
          <a:xfrm>
            <a:off x="2453640" y="453898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50"/>
          <p:cNvSpPr>
            <a:spLocks/>
          </p:cNvSpPr>
          <p:nvPr/>
        </p:nvSpPr>
        <p:spPr>
          <a:xfrm>
            <a:off x="4744085" y="454406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삭제할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소분류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51"/>
          <p:cNvSpPr>
            <a:spLocks/>
          </p:cNvSpPr>
          <p:nvPr/>
        </p:nvSpPr>
        <p:spPr>
          <a:xfrm>
            <a:off x="7044055" y="45485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" name="도형 52"/>
          <p:cNvCxnSpPr>
            <a:stCxn id="34" idx="2"/>
            <a:endCxn id="40" idx="0"/>
          </p:cNvCxnSpPr>
          <p:nvPr/>
        </p:nvCxnSpPr>
        <p:spPr>
          <a:xfrm>
            <a:off x="1059180" y="2409825"/>
            <a:ext cx="1270" cy="6788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53"/>
          <p:cNvCxnSpPr>
            <a:stCxn id="40" idx="3"/>
            <a:endCxn id="35" idx="1"/>
          </p:cNvCxnSpPr>
          <p:nvPr/>
        </p:nvCxnSpPr>
        <p:spPr>
          <a:xfrm flipV="1">
            <a:off x="1880235" y="1778000"/>
            <a:ext cx="572770" cy="1499870"/>
          </a:xfrm>
          <a:prstGeom prst="bentConnector3">
            <a:avLst>
              <a:gd name="adj1" fmla="val 49954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54"/>
          <p:cNvCxnSpPr/>
          <p:nvPr/>
        </p:nvCxnSpPr>
        <p:spPr>
          <a:xfrm rot="16200000" flipH="1">
            <a:off x="1586230" y="3859530"/>
            <a:ext cx="1449705" cy="288925"/>
          </a:xfrm>
          <a:prstGeom prst="bentConnector3">
            <a:avLst>
              <a:gd name="adj1" fmla="val 100042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도형 55"/>
          <p:cNvCxnSpPr/>
          <p:nvPr/>
        </p:nvCxnSpPr>
        <p:spPr>
          <a:xfrm flipV="1">
            <a:off x="2171700" y="2769235"/>
            <a:ext cx="309880" cy="12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56"/>
          <p:cNvCxnSpPr/>
          <p:nvPr/>
        </p:nvCxnSpPr>
        <p:spPr>
          <a:xfrm flipV="1">
            <a:off x="2166620" y="3756025"/>
            <a:ext cx="307975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57"/>
          <p:cNvCxnSpPr/>
          <p:nvPr/>
        </p:nvCxnSpPr>
        <p:spPr>
          <a:xfrm>
            <a:off x="4093845" y="1778000"/>
            <a:ext cx="65214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58"/>
          <p:cNvCxnSpPr/>
          <p:nvPr/>
        </p:nvCxnSpPr>
        <p:spPr>
          <a:xfrm flipV="1">
            <a:off x="4122420" y="2766695"/>
            <a:ext cx="62865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59"/>
          <p:cNvCxnSpPr/>
          <p:nvPr/>
        </p:nvCxnSpPr>
        <p:spPr>
          <a:xfrm>
            <a:off x="4115435" y="3756025"/>
            <a:ext cx="628650" cy="44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60"/>
          <p:cNvCxnSpPr/>
          <p:nvPr/>
        </p:nvCxnSpPr>
        <p:spPr>
          <a:xfrm>
            <a:off x="4095114" y="4728210"/>
            <a:ext cx="649605" cy="57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62"/>
          <p:cNvCxnSpPr/>
          <p:nvPr/>
        </p:nvCxnSpPr>
        <p:spPr>
          <a:xfrm>
            <a:off x="6391910" y="2766695"/>
            <a:ext cx="645795" cy="1206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도형 63"/>
          <p:cNvCxnSpPr/>
          <p:nvPr/>
        </p:nvCxnSpPr>
        <p:spPr>
          <a:xfrm flipV="1">
            <a:off x="6384925" y="3758565"/>
            <a:ext cx="652780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64"/>
          <p:cNvCxnSpPr/>
          <p:nvPr/>
        </p:nvCxnSpPr>
        <p:spPr>
          <a:xfrm>
            <a:off x="6385560" y="4733290"/>
            <a:ext cx="65913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01205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PM-A35-001~ 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가수 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sp>
        <p:nvSpPr>
          <p:cNvPr id="22" name="도형 38"/>
          <p:cNvSpPr>
            <a:spLocks/>
          </p:cNvSpPr>
          <p:nvPr/>
        </p:nvSpPr>
        <p:spPr>
          <a:xfrm>
            <a:off x="317500" y="1586230"/>
            <a:ext cx="16040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318135" y="3651250"/>
            <a:ext cx="161163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9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</a:t>
            </a:r>
            <a:r>
              <a:rPr lang="en-US" altLang="ko-KR" sz="9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0"/>
          <p:cNvSpPr>
            <a:spLocks/>
          </p:cNvSpPr>
          <p:nvPr/>
        </p:nvSpPr>
        <p:spPr>
          <a:xfrm>
            <a:off x="2267744" y="1589405"/>
            <a:ext cx="13411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할 가수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1"/>
          <p:cNvSpPr>
            <a:spLocks/>
          </p:cNvSpPr>
          <p:nvPr/>
        </p:nvSpPr>
        <p:spPr>
          <a:xfrm>
            <a:off x="5788025" y="158559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2"/>
          <p:cNvSpPr>
            <a:spLocks/>
          </p:cNvSpPr>
          <p:nvPr/>
        </p:nvSpPr>
        <p:spPr>
          <a:xfrm>
            <a:off x="4253230" y="2437765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3"/>
          <p:cNvSpPr>
            <a:spLocks/>
          </p:cNvSpPr>
          <p:nvPr/>
        </p:nvSpPr>
        <p:spPr>
          <a:xfrm>
            <a:off x="5787390" y="2442210"/>
            <a:ext cx="122999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정보 </a:t>
            </a:r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44"/>
          <p:cNvSpPr>
            <a:spLocks/>
          </p:cNvSpPr>
          <p:nvPr/>
        </p:nvSpPr>
        <p:spPr>
          <a:xfrm>
            <a:off x="7529830" y="2445385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5"/>
          <p:cNvSpPr>
            <a:spLocks/>
          </p:cNvSpPr>
          <p:nvPr/>
        </p:nvSpPr>
        <p:spPr>
          <a:xfrm>
            <a:off x="7191375" y="2874010"/>
            <a:ext cx="1644015" cy="69786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맞지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도형 50"/>
          <p:cNvSpPr>
            <a:spLocks/>
          </p:cNvSpPr>
          <p:nvPr/>
        </p:nvSpPr>
        <p:spPr>
          <a:xfrm>
            <a:off x="2426335" y="3656330"/>
            <a:ext cx="1344930" cy="3924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51"/>
          <p:cNvSpPr>
            <a:spLocks/>
          </p:cNvSpPr>
          <p:nvPr/>
        </p:nvSpPr>
        <p:spPr>
          <a:xfrm>
            <a:off x="5778500" y="3651250"/>
            <a:ext cx="1229995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</a:t>
            </a:r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52"/>
          <p:cNvSpPr>
            <a:spLocks/>
          </p:cNvSpPr>
          <p:nvPr/>
        </p:nvSpPr>
        <p:spPr>
          <a:xfrm>
            <a:off x="7538720" y="3667125"/>
            <a:ext cx="1159510" cy="3898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53"/>
          <p:cNvSpPr>
            <a:spLocks/>
          </p:cNvSpPr>
          <p:nvPr/>
        </p:nvSpPr>
        <p:spPr>
          <a:xfrm>
            <a:off x="4260850" y="3651250"/>
            <a:ext cx="107442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56"/>
          <p:cNvSpPr>
            <a:spLocks/>
          </p:cNvSpPr>
          <p:nvPr/>
        </p:nvSpPr>
        <p:spPr>
          <a:xfrm>
            <a:off x="2425700" y="4520565"/>
            <a:ext cx="134493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57"/>
          <p:cNvSpPr>
            <a:spLocks/>
          </p:cNvSpPr>
          <p:nvPr/>
        </p:nvSpPr>
        <p:spPr>
          <a:xfrm>
            <a:off x="7533004" y="4521200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58"/>
          <p:cNvSpPr>
            <a:spLocks/>
          </p:cNvSpPr>
          <p:nvPr/>
        </p:nvSpPr>
        <p:spPr>
          <a:xfrm>
            <a:off x="4251325" y="4523740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9"/>
          <p:cNvCxnSpPr>
            <a:stCxn id="22" idx="2"/>
            <a:endCxn id="23" idx="0"/>
          </p:cNvCxnSpPr>
          <p:nvPr/>
        </p:nvCxnSpPr>
        <p:spPr>
          <a:xfrm>
            <a:off x="1119505" y="1965325"/>
            <a:ext cx="5080" cy="16865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60"/>
          <p:cNvCxnSpPr>
            <a:stCxn id="23" idx="3"/>
            <a:endCxn id="24" idx="1"/>
          </p:cNvCxnSpPr>
          <p:nvPr/>
        </p:nvCxnSpPr>
        <p:spPr>
          <a:xfrm flipV="1">
            <a:off x="1929765" y="1779270"/>
            <a:ext cx="337979" cy="207073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61"/>
          <p:cNvCxnSpPr>
            <a:stCxn id="23" idx="3"/>
            <a:endCxn id="48" idx="1"/>
          </p:cNvCxnSpPr>
          <p:nvPr/>
        </p:nvCxnSpPr>
        <p:spPr>
          <a:xfrm>
            <a:off x="1929130" y="3849370"/>
            <a:ext cx="497205" cy="861060"/>
          </a:xfrm>
          <a:prstGeom prst="bentConnector3">
            <a:avLst>
              <a:gd name="adj1" fmla="val 50009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62"/>
          <p:cNvCxnSpPr>
            <a:stCxn id="23" idx="3"/>
            <a:endCxn id="26" idx="1"/>
          </p:cNvCxnSpPr>
          <p:nvPr/>
        </p:nvCxnSpPr>
        <p:spPr>
          <a:xfrm flipV="1">
            <a:off x="1929130" y="2626995"/>
            <a:ext cx="2324735" cy="1223010"/>
          </a:xfrm>
          <a:prstGeom prst="bentConnector3">
            <a:avLst>
              <a:gd name="adj1" fmla="val 109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3"/>
          <p:cNvCxnSpPr>
            <a:stCxn id="23" idx="3"/>
            <a:endCxn id="44" idx="1"/>
          </p:cNvCxnSpPr>
          <p:nvPr/>
        </p:nvCxnSpPr>
        <p:spPr>
          <a:xfrm>
            <a:off x="1929130" y="3849370"/>
            <a:ext cx="49784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4"/>
          <p:cNvCxnSpPr>
            <a:stCxn id="24" idx="3"/>
            <a:endCxn id="25" idx="1"/>
          </p:cNvCxnSpPr>
          <p:nvPr/>
        </p:nvCxnSpPr>
        <p:spPr>
          <a:xfrm flipV="1">
            <a:off x="3608864" y="1775460"/>
            <a:ext cx="2179161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65"/>
          <p:cNvCxnSpPr>
            <a:stCxn id="26" idx="3"/>
            <a:endCxn id="27" idx="1"/>
          </p:cNvCxnSpPr>
          <p:nvPr/>
        </p:nvCxnSpPr>
        <p:spPr>
          <a:xfrm>
            <a:off x="5327015" y="2626995"/>
            <a:ext cx="46101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66"/>
          <p:cNvCxnSpPr>
            <a:stCxn id="27" idx="3"/>
            <a:endCxn id="37" idx="1"/>
          </p:cNvCxnSpPr>
          <p:nvPr/>
        </p:nvCxnSpPr>
        <p:spPr>
          <a:xfrm>
            <a:off x="7016750" y="2631440"/>
            <a:ext cx="51371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67"/>
          <p:cNvCxnSpPr>
            <a:stCxn id="44" idx="3"/>
            <a:endCxn id="47" idx="1"/>
          </p:cNvCxnSpPr>
          <p:nvPr/>
        </p:nvCxnSpPr>
        <p:spPr>
          <a:xfrm flipV="1">
            <a:off x="3770630" y="3849370"/>
            <a:ext cx="49085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68"/>
          <p:cNvCxnSpPr>
            <a:stCxn id="47" idx="3"/>
            <a:endCxn id="45" idx="1"/>
          </p:cNvCxnSpPr>
          <p:nvPr/>
        </p:nvCxnSpPr>
        <p:spPr>
          <a:xfrm>
            <a:off x="5334635" y="3849370"/>
            <a:ext cx="44450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9"/>
          <p:cNvCxnSpPr>
            <a:stCxn id="48" idx="3"/>
            <a:endCxn id="50" idx="1"/>
          </p:cNvCxnSpPr>
          <p:nvPr/>
        </p:nvCxnSpPr>
        <p:spPr>
          <a:xfrm>
            <a:off x="3769995" y="4709795"/>
            <a:ext cx="48196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70"/>
          <p:cNvCxnSpPr>
            <a:stCxn id="45" idx="3"/>
            <a:endCxn id="46" idx="1"/>
          </p:cNvCxnSpPr>
          <p:nvPr/>
        </p:nvCxnSpPr>
        <p:spPr>
          <a:xfrm>
            <a:off x="7007860" y="3849370"/>
            <a:ext cx="531495" cy="1270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71"/>
          <p:cNvCxnSpPr>
            <a:stCxn id="50" idx="3"/>
            <a:endCxn id="49" idx="1"/>
          </p:cNvCxnSpPr>
          <p:nvPr/>
        </p:nvCxnSpPr>
        <p:spPr>
          <a:xfrm flipV="1">
            <a:off x="5325110" y="4710430"/>
            <a:ext cx="220853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0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81004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PM-A36-001~ 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추천 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sp>
        <p:nvSpPr>
          <p:cNvPr id="22" name="도형 38"/>
          <p:cNvSpPr>
            <a:spLocks/>
          </p:cNvSpPr>
          <p:nvPr/>
        </p:nvSpPr>
        <p:spPr>
          <a:xfrm>
            <a:off x="317500" y="1586230"/>
            <a:ext cx="16040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 앨범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318135" y="3651250"/>
            <a:ext cx="161163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9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 앨범 </a:t>
            </a:r>
            <a:r>
              <a:rPr lang="en-US" altLang="ko-KR" sz="9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0"/>
          <p:cNvSpPr>
            <a:spLocks/>
          </p:cNvSpPr>
          <p:nvPr/>
        </p:nvSpPr>
        <p:spPr>
          <a:xfrm>
            <a:off x="2267744" y="1589405"/>
            <a:ext cx="13411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할 추천 앨범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1"/>
          <p:cNvSpPr>
            <a:spLocks/>
          </p:cNvSpPr>
          <p:nvPr/>
        </p:nvSpPr>
        <p:spPr>
          <a:xfrm>
            <a:off x="5788025" y="158559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 앨범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2"/>
          <p:cNvSpPr>
            <a:spLocks/>
          </p:cNvSpPr>
          <p:nvPr/>
        </p:nvSpPr>
        <p:spPr>
          <a:xfrm>
            <a:off x="4253230" y="2437765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3"/>
          <p:cNvSpPr>
            <a:spLocks/>
          </p:cNvSpPr>
          <p:nvPr/>
        </p:nvSpPr>
        <p:spPr>
          <a:xfrm>
            <a:off x="5787390" y="2442210"/>
            <a:ext cx="122999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 앨범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</a:t>
            </a:r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44"/>
          <p:cNvSpPr>
            <a:spLocks/>
          </p:cNvSpPr>
          <p:nvPr/>
        </p:nvSpPr>
        <p:spPr>
          <a:xfrm>
            <a:off x="7529830" y="2445385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5"/>
          <p:cNvSpPr>
            <a:spLocks/>
          </p:cNvSpPr>
          <p:nvPr/>
        </p:nvSpPr>
        <p:spPr>
          <a:xfrm>
            <a:off x="7191375" y="2874010"/>
            <a:ext cx="1644015" cy="69786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맞지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도형 50"/>
          <p:cNvSpPr>
            <a:spLocks/>
          </p:cNvSpPr>
          <p:nvPr/>
        </p:nvSpPr>
        <p:spPr>
          <a:xfrm>
            <a:off x="2426335" y="3656330"/>
            <a:ext cx="1344930" cy="3924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 앨범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51"/>
          <p:cNvSpPr>
            <a:spLocks/>
          </p:cNvSpPr>
          <p:nvPr/>
        </p:nvSpPr>
        <p:spPr>
          <a:xfrm>
            <a:off x="5778500" y="3651250"/>
            <a:ext cx="1229995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 앨범 </a:t>
            </a:r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52"/>
          <p:cNvSpPr>
            <a:spLocks/>
          </p:cNvSpPr>
          <p:nvPr/>
        </p:nvSpPr>
        <p:spPr>
          <a:xfrm>
            <a:off x="7538720" y="3667125"/>
            <a:ext cx="1159510" cy="3898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53"/>
          <p:cNvSpPr>
            <a:spLocks/>
          </p:cNvSpPr>
          <p:nvPr/>
        </p:nvSpPr>
        <p:spPr>
          <a:xfrm>
            <a:off x="4260850" y="3651250"/>
            <a:ext cx="107442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56"/>
          <p:cNvSpPr>
            <a:spLocks/>
          </p:cNvSpPr>
          <p:nvPr/>
        </p:nvSpPr>
        <p:spPr>
          <a:xfrm>
            <a:off x="2425700" y="4424697"/>
            <a:ext cx="1344930" cy="57146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 앨범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57"/>
          <p:cNvSpPr>
            <a:spLocks/>
          </p:cNvSpPr>
          <p:nvPr/>
        </p:nvSpPr>
        <p:spPr>
          <a:xfrm>
            <a:off x="7533004" y="4521200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58"/>
          <p:cNvSpPr>
            <a:spLocks/>
          </p:cNvSpPr>
          <p:nvPr/>
        </p:nvSpPr>
        <p:spPr>
          <a:xfrm>
            <a:off x="4251325" y="4523740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9"/>
          <p:cNvCxnSpPr>
            <a:stCxn id="22" idx="2"/>
            <a:endCxn id="23" idx="0"/>
          </p:cNvCxnSpPr>
          <p:nvPr/>
        </p:nvCxnSpPr>
        <p:spPr>
          <a:xfrm>
            <a:off x="1119505" y="1965325"/>
            <a:ext cx="5080" cy="16865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60"/>
          <p:cNvCxnSpPr>
            <a:stCxn id="23" idx="3"/>
            <a:endCxn id="24" idx="1"/>
          </p:cNvCxnSpPr>
          <p:nvPr/>
        </p:nvCxnSpPr>
        <p:spPr>
          <a:xfrm flipV="1">
            <a:off x="1929765" y="1779270"/>
            <a:ext cx="337979" cy="207073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61"/>
          <p:cNvCxnSpPr>
            <a:stCxn id="23" idx="3"/>
            <a:endCxn id="48" idx="1"/>
          </p:cNvCxnSpPr>
          <p:nvPr/>
        </p:nvCxnSpPr>
        <p:spPr>
          <a:xfrm>
            <a:off x="1929765" y="3850005"/>
            <a:ext cx="495935" cy="86042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62"/>
          <p:cNvCxnSpPr>
            <a:stCxn id="23" idx="3"/>
            <a:endCxn id="26" idx="1"/>
          </p:cNvCxnSpPr>
          <p:nvPr/>
        </p:nvCxnSpPr>
        <p:spPr>
          <a:xfrm flipV="1">
            <a:off x="1929130" y="2626995"/>
            <a:ext cx="2324735" cy="1223010"/>
          </a:xfrm>
          <a:prstGeom prst="bentConnector3">
            <a:avLst>
              <a:gd name="adj1" fmla="val 109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3"/>
          <p:cNvCxnSpPr>
            <a:stCxn id="23" idx="3"/>
            <a:endCxn id="44" idx="1"/>
          </p:cNvCxnSpPr>
          <p:nvPr/>
        </p:nvCxnSpPr>
        <p:spPr>
          <a:xfrm>
            <a:off x="1929130" y="3849370"/>
            <a:ext cx="49784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4"/>
          <p:cNvCxnSpPr>
            <a:stCxn id="24" idx="3"/>
            <a:endCxn id="25" idx="1"/>
          </p:cNvCxnSpPr>
          <p:nvPr/>
        </p:nvCxnSpPr>
        <p:spPr>
          <a:xfrm flipV="1">
            <a:off x="3608864" y="1775460"/>
            <a:ext cx="2179161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65"/>
          <p:cNvCxnSpPr>
            <a:stCxn id="26" idx="3"/>
            <a:endCxn id="27" idx="1"/>
          </p:cNvCxnSpPr>
          <p:nvPr/>
        </p:nvCxnSpPr>
        <p:spPr>
          <a:xfrm>
            <a:off x="5327015" y="2626995"/>
            <a:ext cx="46101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66"/>
          <p:cNvCxnSpPr>
            <a:stCxn id="27" idx="3"/>
            <a:endCxn id="37" idx="1"/>
          </p:cNvCxnSpPr>
          <p:nvPr/>
        </p:nvCxnSpPr>
        <p:spPr>
          <a:xfrm>
            <a:off x="7016750" y="2631440"/>
            <a:ext cx="51371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67"/>
          <p:cNvCxnSpPr>
            <a:stCxn id="44" idx="3"/>
            <a:endCxn id="47" idx="1"/>
          </p:cNvCxnSpPr>
          <p:nvPr/>
        </p:nvCxnSpPr>
        <p:spPr>
          <a:xfrm flipV="1">
            <a:off x="3770630" y="3849370"/>
            <a:ext cx="49085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68"/>
          <p:cNvCxnSpPr>
            <a:stCxn id="47" idx="3"/>
            <a:endCxn id="45" idx="1"/>
          </p:cNvCxnSpPr>
          <p:nvPr/>
        </p:nvCxnSpPr>
        <p:spPr>
          <a:xfrm>
            <a:off x="5334635" y="3849370"/>
            <a:ext cx="44450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9"/>
          <p:cNvCxnSpPr>
            <a:stCxn id="48" idx="3"/>
            <a:endCxn id="50" idx="1"/>
          </p:cNvCxnSpPr>
          <p:nvPr/>
        </p:nvCxnSpPr>
        <p:spPr>
          <a:xfrm>
            <a:off x="3770630" y="4710430"/>
            <a:ext cx="48069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70"/>
          <p:cNvCxnSpPr>
            <a:stCxn id="45" idx="3"/>
            <a:endCxn id="46" idx="1"/>
          </p:cNvCxnSpPr>
          <p:nvPr/>
        </p:nvCxnSpPr>
        <p:spPr>
          <a:xfrm>
            <a:off x="7007860" y="3849370"/>
            <a:ext cx="531495" cy="1270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71"/>
          <p:cNvCxnSpPr>
            <a:stCxn id="50" idx="3"/>
            <a:endCxn id="49" idx="1"/>
          </p:cNvCxnSpPr>
          <p:nvPr/>
        </p:nvCxnSpPr>
        <p:spPr>
          <a:xfrm flipV="1">
            <a:off x="5325110" y="4710430"/>
            <a:ext cx="220853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67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88787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PM-A37-001~ 3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리뷰 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sp>
        <p:nvSpPr>
          <p:cNvPr id="22" name="도형 38"/>
          <p:cNvSpPr>
            <a:spLocks/>
          </p:cNvSpPr>
          <p:nvPr/>
        </p:nvSpPr>
        <p:spPr>
          <a:xfrm>
            <a:off x="317500" y="1586230"/>
            <a:ext cx="16040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앨범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318135" y="3651250"/>
            <a:ext cx="161163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9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리뷰 </a:t>
            </a:r>
            <a:r>
              <a:rPr lang="en-US" altLang="ko-KR" sz="9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0"/>
          <p:cNvSpPr>
            <a:spLocks/>
          </p:cNvSpPr>
          <p:nvPr/>
        </p:nvSpPr>
        <p:spPr>
          <a:xfrm>
            <a:off x="2267744" y="1589405"/>
            <a:ext cx="13411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할 앨범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1"/>
          <p:cNvSpPr>
            <a:spLocks/>
          </p:cNvSpPr>
          <p:nvPr/>
        </p:nvSpPr>
        <p:spPr>
          <a:xfrm>
            <a:off x="5788025" y="158559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앨범 리뷰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2"/>
          <p:cNvSpPr>
            <a:spLocks/>
          </p:cNvSpPr>
          <p:nvPr/>
        </p:nvSpPr>
        <p:spPr>
          <a:xfrm>
            <a:off x="4253230" y="2437765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3"/>
          <p:cNvSpPr>
            <a:spLocks/>
          </p:cNvSpPr>
          <p:nvPr/>
        </p:nvSpPr>
        <p:spPr>
          <a:xfrm>
            <a:off x="5787390" y="2442210"/>
            <a:ext cx="122999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 입력</a:t>
            </a:r>
          </a:p>
        </p:txBody>
      </p:sp>
      <p:sp>
        <p:nvSpPr>
          <p:cNvPr id="37" name="도형 44"/>
          <p:cNvSpPr>
            <a:spLocks/>
          </p:cNvSpPr>
          <p:nvPr/>
        </p:nvSpPr>
        <p:spPr>
          <a:xfrm>
            <a:off x="7529830" y="2445385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5"/>
          <p:cNvSpPr>
            <a:spLocks/>
          </p:cNvSpPr>
          <p:nvPr/>
        </p:nvSpPr>
        <p:spPr>
          <a:xfrm>
            <a:off x="7191375" y="2874010"/>
            <a:ext cx="1644015" cy="69786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맞지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도형 50"/>
          <p:cNvSpPr>
            <a:spLocks/>
          </p:cNvSpPr>
          <p:nvPr/>
        </p:nvSpPr>
        <p:spPr>
          <a:xfrm>
            <a:off x="2436639" y="3610928"/>
            <a:ext cx="1344930" cy="476884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앨범 리뷰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51"/>
          <p:cNvSpPr>
            <a:spLocks/>
          </p:cNvSpPr>
          <p:nvPr/>
        </p:nvSpPr>
        <p:spPr>
          <a:xfrm>
            <a:off x="5778500" y="3651250"/>
            <a:ext cx="1229995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양식에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맞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52"/>
          <p:cNvSpPr>
            <a:spLocks/>
          </p:cNvSpPr>
          <p:nvPr/>
        </p:nvSpPr>
        <p:spPr>
          <a:xfrm>
            <a:off x="7538720" y="3667125"/>
            <a:ext cx="1159510" cy="3898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53"/>
          <p:cNvSpPr>
            <a:spLocks/>
          </p:cNvSpPr>
          <p:nvPr/>
        </p:nvSpPr>
        <p:spPr>
          <a:xfrm>
            <a:off x="4260850" y="3651250"/>
            <a:ext cx="107442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56"/>
          <p:cNvSpPr>
            <a:spLocks/>
          </p:cNvSpPr>
          <p:nvPr/>
        </p:nvSpPr>
        <p:spPr>
          <a:xfrm>
            <a:off x="2425700" y="4424697"/>
            <a:ext cx="1344930" cy="57146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리뷰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57"/>
          <p:cNvSpPr>
            <a:spLocks/>
          </p:cNvSpPr>
          <p:nvPr/>
        </p:nvSpPr>
        <p:spPr>
          <a:xfrm>
            <a:off x="7533004" y="4521200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58"/>
          <p:cNvSpPr>
            <a:spLocks/>
          </p:cNvSpPr>
          <p:nvPr/>
        </p:nvSpPr>
        <p:spPr>
          <a:xfrm>
            <a:off x="4251325" y="4523740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9"/>
          <p:cNvCxnSpPr>
            <a:stCxn id="22" idx="2"/>
            <a:endCxn id="23" idx="0"/>
          </p:cNvCxnSpPr>
          <p:nvPr/>
        </p:nvCxnSpPr>
        <p:spPr>
          <a:xfrm>
            <a:off x="1119505" y="1965325"/>
            <a:ext cx="5080" cy="16865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60"/>
          <p:cNvCxnSpPr>
            <a:stCxn id="23" idx="3"/>
            <a:endCxn id="24" idx="1"/>
          </p:cNvCxnSpPr>
          <p:nvPr/>
        </p:nvCxnSpPr>
        <p:spPr>
          <a:xfrm flipV="1">
            <a:off x="1929765" y="1779270"/>
            <a:ext cx="337979" cy="207073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61"/>
          <p:cNvCxnSpPr>
            <a:stCxn id="23" idx="3"/>
            <a:endCxn id="48" idx="1"/>
          </p:cNvCxnSpPr>
          <p:nvPr/>
        </p:nvCxnSpPr>
        <p:spPr>
          <a:xfrm>
            <a:off x="1929765" y="3850005"/>
            <a:ext cx="495935" cy="86042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62"/>
          <p:cNvCxnSpPr>
            <a:stCxn id="23" idx="3"/>
            <a:endCxn id="26" idx="1"/>
          </p:cNvCxnSpPr>
          <p:nvPr/>
        </p:nvCxnSpPr>
        <p:spPr>
          <a:xfrm flipV="1">
            <a:off x="1929130" y="2626995"/>
            <a:ext cx="2324735" cy="1223010"/>
          </a:xfrm>
          <a:prstGeom prst="bentConnector3">
            <a:avLst>
              <a:gd name="adj1" fmla="val 109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3"/>
          <p:cNvCxnSpPr>
            <a:stCxn id="23" idx="3"/>
            <a:endCxn id="44" idx="1"/>
          </p:cNvCxnSpPr>
          <p:nvPr/>
        </p:nvCxnSpPr>
        <p:spPr>
          <a:xfrm flipV="1">
            <a:off x="1929765" y="3849370"/>
            <a:ext cx="506874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4"/>
          <p:cNvCxnSpPr>
            <a:stCxn id="24" idx="3"/>
            <a:endCxn id="25" idx="1"/>
          </p:cNvCxnSpPr>
          <p:nvPr/>
        </p:nvCxnSpPr>
        <p:spPr>
          <a:xfrm flipV="1">
            <a:off x="3608864" y="1775460"/>
            <a:ext cx="2179161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65"/>
          <p:cNvCxnSpPr>
            <a:stCxn id="26" idx="3"/>
            <a:endCxn id="27" idx="1"/>
          </p:cNvCxnSpPr>
          <p:nvPr/>
        </p:nvCxnSpPr>
        <p:spPr>
          <a:xfrm>
            <a:off x="5327015" y="2626995"/>
            <a:ext cx="46101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66"/>
          <p:cNvCxnSpPr>
            <a:stCxn id="27" idx="3"/>
            <a:endCxn id="37" idx="1"/>
          </p:cNvCxnSpPr>
          <p:nvPr/>
        </p:nvCxnSpPr>
        <p:spPr>
          <a:xfrm>
            <a:off x="7016750" y="2631440"/>
            <a:ext cx="51371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67"/>
          <p:cNvCxnSpPr>
            <a:stCxn id="44" idx="3"/>
            <a:endCxn id="47" idx="1"/>
          </p:cNvCxnSpPr>
          <p:nvPr/>
        </p:nvCxnSpPr>
        <p:spPr>
          <a:xfrm>
            <a:off x="3781569" y="3849370"/>
            <a:ext cx="479281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68"/>
          <p:cNvCxnSpPr>
            <a:stCxn id="47" idx="3"/>
            <a:endCxn id="45" idx="1"/>
          </p:cNvCxnSpPr>
          <p:nvPr/>
        </p:nvCxnSpPr>
        <p:spPr>
          <a:xfrm>
            <a:off x="5334635" y="3849370"/>
            <a:ext cx="44450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9"/>
          <p:cNvCxnSpPr>
            <a:stCxn id="48" idx="3"/>
            <a:endCxn id="50" idx="1"/>
          </p:cNvCxnSpPr>
          <p:nvPr/>
        </p:nvCxnSpPr>
        <p:spPr>
          <a:xfrm>
            <a:off x="3770630" y="4710430"/>
            <a:ext cx="48069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70"/>
          <p:cNvCxnSpPr>
            <a:stCxn id="45" idx="3"/>
            <a:endCxn id="46" idx="1"/>
          </p:cNvCxnSpPr>
          <p:nvPr/>
        </p:nvCxnSpPr>
        <p:spPr>
          <a:xfrm>
            <a:off x="7007860" y="3849370"/>
            <a:ext cx="531495" cy="1270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71"/>
          <p:cNvCxnSpPr>
            <a:stCxn id="50" idx="3"/>
            <a:endCxn id="49" idx="1"/>
          </p:cNvCxnSpPr>
          <p:nvPr/>
        </p:nvCxnSpPr>
        <p:spPr>
          <a:xfrm flipV="1">
            <a:off x="5325110" y="4710430"/>
            <a:ext cx="220853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98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도형 39"/>
          <p:cNvSpPr>
            <a:spLocks/>
          </p:cNvSpPr>
          <p:nvPr/>
        </p:nvSpPr>
        <p:spPr>
          <a:xfrm>
            <a:off x="424815" y="170116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</a:t>
            </a: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페이지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>
            <a:off x="425450" y="280860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7633335" y="2813685"/>
            <a:ext cx="1303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</a:t>
            </a: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가입</a:t>
            </a: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완료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2130935" y="282084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고객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4365625" y="155575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4358640" y="1880681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>
            <a:off x="4356735" y="2200684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이름</a:t>
            </a: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4356100" y="2527401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생년월일 </a:t>
            </a: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>
            <a:off x="4358640" y="2848522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성별</a:t>
            </a: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4366895" y="3171119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</a:t>
            </a: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4378969" y="3816583"/>
            <a:ext cx="1163312" cy="2882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인증번호 </a:t>
            </a:r>
            <a:endParaRPr lang="en-US" altLang="ko-KR" sz="8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     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4378969" y="3495196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보안문자</a:t>
            </a: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5852160" y="1608455"/>
            <a:ext cx="1750060" cy="238760"/>
          </a:xfrm>
          <a:prstGeom prst="wedgeRectCallout">
            <a:avLst>
              <a:gd name="adj1" fmla="val -68514"/>
              <a:gd name="adj2" fmla="val -5102"/>
            </a:avLst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 존재시 경고창 출력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5906349" y="4192905"/>
            <a:ext cx="1750060" cy="393065"/>
          </a:xfrm>
          <a:prstGeom prst="wedgeRectCallout">
            <a:avLst>
              <a:gd name="adj1" fmla="val -71671"/>
              <a:gd name="adj2" fmla="val -6884"/>
            </a:avLst>
          </a:prstGeom>
          <a:solidFill>
            <a:srgbClr val="0C27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불일치시 </a:t>
            </a: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경고창</a:t>
            </a:r>
            <a:r>
              <a:rPr lang="en-US" altLang="ko-KR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8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회원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/ 판매자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>
            <a:off x="5708837" y="3045071"/>
            <a:ext cx="1654810" cy="828675"/>
          </a:xfrm>
          <a:prstGeom prst="star12">
            <a:avLst>
              <a:gd name="adj" fmla="val 34245"/>
            </a:avLst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빈칸 존재시  경고창 출력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77"/>
          <p:cNvCxnSpPr/>
          <p:nvPr/>
        </p:nvCxnSpPr>
        <p:spPr>
          <a:xfrm>
            <a:off x="1012190" y="1988820"/>
            <a:ext cx="1270" cy="82042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79"/>
          <p:cNvCxnSpPr/>
          <p:nvPr/>
        </p:nvCxnSpPr>
        <p:spPr>
          <a:xfrm>
            <a:off x="1638728" y="2953385"/>
            <a:ext cx="443234" cy="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80"/>
          <p:cNvCxnSpPr>
            <a:stCxn id="65" idx="1"/>
            <a:endCxn id="46" idx="1"/>
          </p:cNvCxnSpPr>
          <p:nvPr/>
        </p:nvCxnSpPr>
        <p:spPr>
          <a:xfrm rot="10800000" flipH="1" flipV="1">
            <a:off x="4365624" y="1699895"/>
            <a:ext cx="13343" cy="2600176"/>
          </a:xfrm>
          <a:prstGeom prst="curvedConnector3">
            <a:avLst>
              <a:gd name="adj1" fmla="val -1713258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83"/>
          <p:cNvCxnSpPr>
            <a:stCxn id="65" idx="3"/>
            <a:endCxn id="46" idx="3"/>
          </p:cNvCxnSpPr>
          <p:nvPr/>
        </p:nvCxnSpPr>
        <p:spPr>
          <a:xfrm>
            <a:off x="5541010" y="1699895"/>
            <a:ext cx="13343" cy="2600176"/>
          </a:xfrm>
          <a:prstGeom prst="curvedConnector3">
            <a:avLst>
              <a:gd name="adj1" fmla="val 1813258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84"/>
          <p:cNvCxnSpPr>
            <a:endCxn id="42" idx="1"/>
          </p:cNvCxnSpPr>
          <p:nvPr/>
        </p:nvCxnSpPr>
        <p:spPr>
          <a:xfrm flipV="1">
            <a:off x="5715000" y="2957830"/>
            <a:ext cx="1918970" cy="3683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0931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PM-A02-001~9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cxnSp>
        <p:nvCxnSpPr>
          <p:cNvPr id="39" name="도형 79"/>
          <p:cNvCxnSpPr/>
          <p:nvPr/>
        </p:nvCxnSpPr>
        <p:spPr>
          <a:xfrm flipV="1">
            <a:off x="3347864" y="2965946"/>
            <a:ext cx="587250" cy="10299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79"/>
          <p:cNvCxnSpPr/>
          <p:nvPr/>
        </p:nvCxnSpPr>
        <p:spPr>
          <a:xfrm>
            <a:off x="1791128" y="3105785"/>
            <a:ext cx="443234" cy="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도형 72"/>
          <p:cNvSpPr>
            <a:spLocks/>
          </p:cNvSpPr>
          <p:nvPr/>
        </p:nvSpPr>
        <p:spPr>
          <a:xfrm>
            <a:off x="4378968" y="4155926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캡챠</a:t>
            </a:r>
            <a:r>
              <a:rPr lang="ko-KR" altLang="en-US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이미지 입력</a:t>
            </a:r>
          </a:p>
        </p:txBody>
      </p:sp>
    </p:spTree>
    <p:extLst>
      <p:ext uri="{BB962C8B-B14F-4D97-AF65-F5344CB8AC3E}">
        <p14:creationId xmlns:p14="http://schemas.microsoft.com/office/powerpoint/2010/main" val="38482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90910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PM-A37-004~ 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리뷰 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sp>
        <p:nvSpPr>
          <p:cNvPr id="22" name="도형 38"/>
          <p:cNvSpPr>
            <a:spLocks/>
          </p:cNvSpPr>
          <p:nvPr/>
        </p:nvSpPr>
        <p:spPr>
          <a:xfrm>
            <a:off x="317500" y="1586230"/>
            <a:ext cx="16040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가수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318135" y="3651250"/>
            <a:ext cx="161163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</a:t>
            </a:r>
            <a:r>
              <a:rPr lang="ko-KR" altLang="en-US" sz="9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 </a:t>
            </a:r>
            <a:r>
              <a:rPr lang="en-US" altLang="ko-KR" sz="9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0"/>
          <p:cNvSpPr>
            <a:spLocks/>
          </p:cNvSpPr>
          <p:nvPr/>
        </p:nvSpPr>
        <p:spPr>
          <a:xfrm>
            <a:off x="2267744" y="1589405"/>
            <a:ext cx="13411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할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1"/>
          <p:cNvSpPr>
            <a:spLocks/>
          </p:cNvSpPr>
          <p:nvPr/>
        </p:nvSpPr>
        <p:spPr>
          <a:xfrm>
            <a:off x="5788025" y="158559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2"/>
          <p:cNvSpPr>
            <a:spLocks/>
          </p:cNvSpPr>
          <p:nvPr/>
        </p:nvSpPr>
        <p:spPr>
          <a:xfrm>
            <a:off x="4253230" y="2437765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3"/>
          <p:cNvSpPr>
            <a:spLocks/>
          </p:cNvSpPr>
          <p:nvPr/>
        </p:nvSpPr>
        <p:spPr>
          <a:xfrm>
            <a:off x="5787390" y="2442210"/>
            <a:ext cx="122999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 입력</a:t>
            </a:r>
          </a:p>
        </p:txBody>
      </p:sp>
      <p:sp>
        <p:nvSpPr>
          <p:cNvPr id="37" name="도형 44"/>
          <p:cNvSpPr>
            <a:spLocks/>
          </p:cNvSpPr>
          <p:nvPr/>
        </p:nvSpPr>
        <p:spPr>
          <a:xfrm>
            <a:off x="7529830" y="2445385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5"/>
          <p:cNvSpPr>
            <a:spLocks/>
          </p:cNvSpPr>
          <p:nvPr/>
        </p:nvSpPr>
        <p:spPr>
          <a:xfrm>
            <a:off x="7191375" y="2874010"/>
            <a:ext cx="1644015" cy="69786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맞지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도형 50"/>
          <p:cNvSpPr>
            <a:spLocks/>
          </p:cNvSpPr>
          <p:nvPr/>
        </p:nvSpPr>
        <p:spPr>
          <a:xfrm>
            <a:off x="2436639" y="3610928"/>
            <a:ext cx="1344930" cy="476884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51"/>
          <p:cNvSpPr>
            <a:spLocks/>
          </p:cNvSpPr>
          <p:nvPr/>
        </p:nvSpPr>
        <p:spPr>
          <a:xfrm>
            <a:off x="5778500" y="3651250"/>
            <a:ext cx="1229995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양식에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맞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52"/>
          <p:cNvSpPr>
            <a:spLocks/>
          </p:cNvSpPr>
          <p:nvPr/>
        </p:nvSpPr>
        <p:spPr>
          <a:xfrm>
            <a:off x="7538720" y="3667125"/>
            <a:ext cx="1159510" cy="3898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53"/>
          <p:cNvSpPr>
            <a:spLocks/>
          </p:cNvSpPr>
          <p:nvPr/>
        </p:nvSpPr>
        <p:spPr>
          <a:xfrm>
            <a:off x="4260850" y="3651250"/>
            <a:ext cx="107442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56"/>
          <p:cNvSpPr>
            <a:spLocks/>
          </p:cNvSpPr>
          <p:nvPr/>
        </p:nvSpPr>
        <p:spPr>
          <a:xfrm>
            <a:off x="2425700" y="4424697"/>
            <a:ext cx="1344930" cy="57146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가수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57"/>
          <p:cNvSpPr>
            <a:spLocks/>
          </p:cNvSpPr>
          <p:nvPr/>
        </p:nvSpPr>
        <p:spPr>
          <a:xfrm>
            <a:off x="7533004" y="4521200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58"/>
          <p:cNvSpPr>
            <a:spLocks/>
          </p:cNvSpPr>
          <p:nvPr/>
        </p:nvSpPr>
        <p:spPr>
          <a:xfrm>
            <a:off x="4251325" y="4523740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9"/>
          <p:cNvCxnSpPr>
            <a:stCxn id="22" idx="2"/>
            <a:endCxn id="23" idx="0"/>
          </p:cNvCxnSpPr>
          <p:nvPr/>
        </p:nvCxnSpPr>
        <p:spPr>
          <a:xfrm>
            <a:off x="1119505" y="1965325"/>
            <a:ext cx="5080" cy="16865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60"/>
          <p:cNvCxnSpPr>
            <a:stCxn id="23" idx="3"/>
            <a:endCxn id="24" idx="1"/>
          </p:cNvCxnSpPr>
          <p:nvPr/>
        </p:nvCxnSpPr>
        <p:spPr>
          <a:xfrm flipV="1">
            <a:off x="1929765" y="1779270"/>
            <a:ext cx="337979" cy="207073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61"/>
          <p:cNvCxnSpPr>
            <a:stCxn id="23" idx="3"/>
            <a:endCxn id="48" idx="1"/>
          </p:cNvCxnSpPr>
          <p:nvPr/>
        </p:nvCxnSpPr>
        <p:spPr>
          <a:xfrm>
            <a:off x="1929765" y="3850005"/>
            <a:ext cx="495935" cy="86042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62"/>
          <p:cNvCxnSpPr>
            <a:stCxn id="23" idx="3"/>
            <a:endCxn id="26" idx="1"/>
          </p:cNvCxnSpPr>
          <p:nvPr/>
        </p:nvCxnSpPr>
        <p:spPr>
          <a:xfrm flipV="1">
            <a:off x="1929130" y="2626995"/>
            <a:ext cx="2324735" cy="1223010"/>
          </a:xfrm>
          <a:prstGeom prst="bentConnector3">
            <a:avLst>
              <a:gd name="adj1" fmla="val 109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3"/>
          <p:cNvCxnSpPr>
            <a:stCxn id="23" idx="3"/>
            <a:endCxn id="44" idx="1"/>
          </p:cNvCxnSpPr>
          <p:nvPr/>
        </p:nvCxnSpPr>
        <p:spPr>
          <a:xfrm flipV="1">
            <a:off x="1929765" y="3849370"/>
            <a:ext cx="506874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4"/>
          <p:cNvCxnSpPr>
            <a:stCxn id="24" idx="3"/>
            <a:endCxn id="25" idx="1"/>
          </p:cNvCxnSpPr>
          <p:nvPr/>
        </p:nvCxnSpPr>
        <p:spPr>
          <a:xfrm flipV="1">
            <a:off x="3608864" y="1775460"/>
            <a:ext cx="2179161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65"/>
          <p:cNvCxnSpPr>
            <a:stCxn id="26" idx="3"/>
            <a:endCxn id="27" idx="1"/>
          </p:cNvCxnSpPr>
          <p:nvPr/>
        </p:nvCxnSpPr>
        <p:spPr>
          <a:xfrm>
            <a:off x="5327015" y="2626995"/>
            <a:ext cx="46101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66"/>
          <p:cNvCxnSpPr>
            <a:stCxn id="27" idx="3"/>
            <a:endCxn id="37" idx="1"/>
          </p:cNvCxnSpPr>
          <p:nvPr/>
        </p:nvCxnSpPr>
        <p:spPr>
          <a:xfrm>
            <a:off x="7016750" y="2631440"/>
            <a:ext cx="51371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67"/>
          <p:cNvCxnSpPr>
            <a:stCxn id="44" idx="3"/>
            <a:endCxn id="47" idx="1"/>
          </p:cNvCxnSpPr>
          <p:nvPr/>
        </p:nvCxnSpPr>
        <p:spPr>
          <a:xfrm>
            <a:off x="3781569" y="3849370"/>
            <a:ext cx="479281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68"/>
          <p:cNvCxnSpPr>
            <a:stCxn id="47" idx="3"/>
            <a:endCxn id="45" idx="1"/>
          </p:cNvCxnSpPr>
          <p:nvPr/>
        </p:nvCxnSpPr>
        <p:spPr>
          <a:xfrm>
            <a:off x="5334635" y="3849370"/>
            <a:ext cx="44450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9"/>
          <p:cNvCxnSpPr>
            <a:stCxn id="48" idx="3"/>
            <a:endCxn id="50" idx="1"/>
          </p:cNvCxnSpPr>
          <p:nvPr/>
        </p:nvCxnSpPr>
        <p:spPr>
          <a:xfrm>
            <a:off x="3770630" y="4710430"/>
            <a:ext cx="48069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70"/>
          <p:cNvCxnSpPr>
            <a:stCxn id="45" idx="3"/>
            <a:endCxn id="46" idx="1"/>
          </p:cNvCxnSpPr>
          <p:nvPr/>
        </p:nvCxnSpPr>
        <p:spPr>
          <a:xfrm>
            <a:off x="7007860" y="3849370"/>
            <a:ext cx="531495" cy="1270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71"/>
          <p:cNvCxnSpPr>
            <a:stCxn id="50" idx="3"/>
            <a:endCxn id="49" idx="1"/>
          </p:cNvCxnSpPr>
          <p:nvPr/>
        </p:nvCxnSpPr>
        <p:spPr>
          <a:xfrm flipV="1">
            <a:off x="5325110" y="4710430"/>
            <a:ext cx="220853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3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92388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PM-A37-007~ 9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리뷰 관리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70"/>
          <p:cNvSpPr txBox="1">
            <a:spLocks/>
          </p:cNvSpPr>
          <p:nvPr/>
        </p:nvSpPr>
        <p:spPr>
          <a:xfrm>
            <a:off x="0" y="987574"/>
            <a:ext cx="2572385" cy="254635"/>
          </a:xfrm>
          <a:prstGeom prst="rect">
            <a:avLst/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ko-KR" altLang="en-US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</a:p>
        </p:txBody>
      </p:sp>
      <p:sp>
        <p:nvSpPr>
          <p:cNvPr id="22" name="도형 38"/>
          <p:cNvSpPr>
            <a:spLocks/>
          </p:cNvSpPr>
          <p:nvPr/>
        </p:nvSpPr>
        <p:spPr>
          <a:xfrm>
            <a:off x="317500" y="1586230"/>
            <a:ext cx="16040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곡 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318135" y="3651250"/>
            <a:ext cx="161163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9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r>
              <a:rPr lang="ko-KR" altLang="en-US" sz="9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 </a:t>
            </a:r>
            <a:r>
              <a:rPr lang="en-US" altLang="ko-KR" sz="9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0"/>
          <p:cNvSpPr>
            <a:spLocks/>
          </p:cNvSpPr>
          <p:nvPr/>
        </p:nvSpPr>
        <p:spPr>
          <a:xfrm>
            <a:off x="2267744" y="1589405"/>
            <a:ext cx="13411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할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1"/>
          <p:cNvSpPr>
            <a:spLocks/>
          </p:cNvSpPr>
          <p:nvPr/>
        </p:nvSpPr>
        <p:spPr>
          <a:xfrm>
            <a:off x="5788025" y="158559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2"/>
          <p:cNvSpPr>
            <a:spLocks/>
          </p:cNvSpPr>
          <p:nvPr/>
        </p:nvSpPr>
        <p:spPr>
          <a:xfrm>
            <a:off x="4253230" y="2437765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3"/>
          <p:cNvSpPr>
            <a:spLocks/>
          </p:cNvSpPr>
          <p:nvPr/>
        </p:nvSpPr>
        <p:spPr>
          <a:xfrm>
            <a:off x="5787390" y="2442210"/>
            <a:ext cx="1229995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 입력</a:t>
            </a:r>
          </a:p>
        </p:txBody>
      </p:sp>
      <p:sp>
        <p:nvSpPr>
          <p:cNvPr id="37" name="도형 44"/>
          <p:cNvSpPr>
            <a:spLocks/>
          </p:cNvSpPr>
          <p:nvPr/>
        </p:nvSpPr>
        <p:spPr>
          <a:xfrm>
            <a:off x="7529830" y="2445385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5"/>
          <p:cNvSpPr>
            <a:spLocks/>
          </p:cNvSpPr>
          <p:nvPr/>
        </p:nvSpPr>
        <p:spPr>
          <a:xfrm>
            <a:off x="7191375" y="2874010"/>
            <a:ext cx="1644015" cy="697865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양식과 맞지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않을 시 </a:t>
            </a:r>
            <a:b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경고창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도형 50"/>
          <p:cNvSpPr>
            <a:spLocks/>
          </p:cNvSpPr>
          <p:nvPr/>
        </p:nvSpPr>
        <p:spPr>
          <a:xfrm>
            <a:off x="2436639" y="3610928"/>
            <a:ext cx="1344930" cy="476884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51"/>
          <p:cNvSpPr>
            <a:spLocks/>
          </p:cNvSpPr>
          <p:nvPr/>
        </p:nvSpPr>
        <p:spPr>
          <a:xfrm>
            <a:off x="5778500" y="3651250"/>
            <a:ext cx="1229995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양식에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맞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52"/>
          <p:cNvSpPr>
            <a:spLocks/>
          </p:cNvSpPr>
          <p:nvPr/>
        </p:nvSpPr>
        <p:spPr>
          <a:xfrm>
            <a:off x="7538720" y="3667125"/>
            <a:ext cx="1159510" cy="38989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53"/>
          <p:cNvSpPr>
            <a:spLocks/>
          </p:cNvSpPr>
          <p:nvPr/>
        </p:nvSpPr>
        <p:spPr>
          <a:xfrm>
            <a:off x="4260850" y="3651250"/>
            <a:ext cx="107442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수정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56"/>
          <p:cNvSpPr>
            <a:spLocks/>
          </p:cNvSpPr>
          <p:nvPr/>
        </p:nvSpPr>
        <p:spPr>
          <a:xfrm>
            <a:off x="2425700" y="4424697"/>
            <a:ext cx="1344930" cy="57146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algn="ctr" eaLnBrk="0"/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</a:t>
            </a: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57"/>
          <p:cNvSpPr>
            <a:spLocks/>
          </p:cNvSpPr>
          <p:nvPr/>
        </p:nvSpPr>
        <p:spPr>
          <a:xfrm>
            <a:off x="7533004" y="4521200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58"/>
          <p:cNvSpPr>
            <a:spLocks/>
          </p:cNvSpPr>
          <p:nvPr/>
        </p:nvSpPr>
        <p:spPr>
          <a:xfrm>
            <a:off x="4251325" y="4523740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선택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9"/>
          <p:cNvCxnSpPr>
            <a:stCxn id="22" idx="2"/>
            <a:endCxn id="23" idx="0"/>
          </p:cNvCxnSpPr>
          <p:nvPr/>
        </p:nvCxnSpPr>
        <p:spPr>
          <a:xfrm>
            <a:off x="1119505" y="1965325"/>
            <a:ext cx="5080" cy="16865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60"/>
          <p:cNvCxnSpPr>
            <a:stCxn id="23" idx="3"/>
            <a:endCxn id="24" idx="1"/>
          </p:cNvCxnSpPr>
          <p:nvPr/>
        </p:nvCxnSpPr>
        <p:spPr>
          <a:xfrm flipV="1">
            <a:off x="1929765" y="1779270"/>
            <a:ext cx="337979" cy="207073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61"/>
          <p:cNvCxnSpPr>
            <a:stCxn id="23" idx="3"/>
            <a:endCxn id="48" idx="1"/>
          </p:cNvCxnSpPr>
          <p:nvPr/>
        </p:nvCxnSpPr>
        <p:spPr>
          <a:xfrm>
            <a:off x="1929765" y="3850005"/>
            <a:ext cx="495935" cy="86042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62"/>
          <p:cNvCxnSpPr>
            <a:stCxn id="23" idx="3"/>
            <a:endCxn id="26" idx="1"/>
          </p:cNvCxnSpPr>
          <p:nvPr/>
        </p:nvCxnSpPr>
        <p:spPr>
          <a:xfrm flipV="1">
            <a:off x="1929130" y="2626995"/>
            <a:ext cx="2324735" cy="1223010"/>
          </a:xfrm>
          <a:prstGeom prst="bentConnector3">
            <a:avLst>
              <a:gd name="adj1" fmla="val 109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3"/>
          <p:cNvCxnSpPr>
            <a:stCxn id="23" idx="3"/>
            <a:endCxn id="44" idx="1"/>
          </p:cNvCxnSpPr>
          <p:nvPr/>
        </p:nvCxnSpPr>
        <p:spPr>
          <a:xfrm flipV="1">
            <a:off x="1929765" y="3849370"/>
            <a:ext cx="506874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4"/>
          <p:cNvCxnSpPr>
            <a:stCxn id="24" idx="3"/>
            <a:endCxn id="25" idx="1"/>
          </p:cNvCxnSpPr>
          <p:nvPr/>
        </p:nvCxnSpPr>
        <p:spPr>
          <a:xfrm flipV="1">
            <a:off x="3608864" y="1775460"/>
            <a:ext cx="2179161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65"/>
          <p:cNvCxnSpPr>
            <a:stCxn id="26" idx="3"/>
            <a:endCxn id="27" idx="1"/>
          </p:cNvCxnSpPr>
          <p:nvPr/>
        </p:nvCxnSpPr>
        <p:spPr>
          <a:xfrm>
            <a:off x="5327015" y="2626995"/>
            <a:ext cx="46101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66"/>
          <p:cNvCxnSpPr>
            <a:stCxn id="27" idx="3"/>
            <a:endCxn id="37" idx="1"/>
          </p:cNvCxnSpPr>
          <p:nvPr/>
        </p:nvCxnSpPr>
        <p:spPr>
          <a:xfrm>
            <a:off x="7016750" y="2631440"/>
            <a:ext cx="513715" cy="38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67"/>
          <p:cNvCxnSpPr>
            <a:stCxn id="44" idx="3"/>
            <a:endCxn id="47" idx="1"/>
          </p:cNvCxnSpPr>
          <p:nvPr/>
        </p:nvCxnSpPr>
        <p:spPr>
          <a:xfrm>
            <a:off x="3781569" y="3849370"/>
            <a:ext cx="479281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68"/>
          <p:cNvCxnSpPr>
            <a:stCxn id="47" idx="3"/>
            <a:endCxn id="45" idx="1"/>
          </p:cNvCxnSpPr>
          <p:nvPr/>
        </p:nvCxnSpPr>
        <p:spPr>
          <a:xfrm>
            <a:off x="5334635" y="3849370"/>
            <a:ext cx="444500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9"/>
          <p:cNvCxnSpPr>
            <a:stCxn id="48" idx="3"/>
            <a:endCxn id="50" idx="1"/>
          </p:cNvCxnSpPr>
          <p:nvPr/>
        </p:nvCxnSpPr>
        <p:spPr>
          <a:xfrm>
            <a:off x="3770630" y="4710430"/>
            <a:ext cx="480695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70"/>
          <p:cNvCxnSpPr>
            <a:stCxn id="45" idx="3"/>
            <a:endCxn id="46" idx="1"/>
          </p:cNvCxnSpPr>
          <p:nvPr/>
        </p:nvCxnSpPr>
        <p:spPr>
          <a:xfrm>
            <a:off x="7007860" y="3849370"/>
            <a:ext cx="531495" cy="1270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71"/>
          <p:cNvCxnSpPr>
            <a:stCxn id="50" idx="3"/>
            <a:endCxn id="49" idx="1"/>
          </p:cNvCxnSpPr>
          <p:nvPr/>
        </p:nvCxnSpPr>
        <p:spPr>
          <a:xfrm flipV="1">
            <a:off x="5325110" y="4710430"/>
            <a:ext cx="2208530" cy="317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06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30213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PM-A38-001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38"/>
          <p:cNvSpPr>
            <a:spLocks/>
          </p:cNvSpPr>
          <p:nvPr/>
        </p:nvSpPr>
        <p:spPr>
          <a:xfrm>
            <a:off x="395536" y="3075806"/>
            <a:ext cx="1604010" cy="37973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게임 시작</a:t>
            </a:r>
          </a:p>
        </p:txBody>
      </p:sp>
      <p:sp>
        <p:nvSpPr>
          <p:cNvPr id="23" name="도형 39"/>
          <p:cNvSpPr>
            <a:spLocks/>
          </p:cNvSpPr>
          <p:nvPr/>
        </p:nvSpPr>
        <p:spPr>
          <a:xfrm>
            <a:off x="2506420" y="3029938"/>
            <a:ext cx="161163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ko-KR" altLang="en-US" sz="9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음악 플레이어 실행</a:t>
            </a:r>
            <a:endParaRPr lang="ko-KR" altLang="en-US" sz="9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9"/>
          <p:cNvCxnSpPr/>
          <p:nvPr/>
        </p:nvCxnSpPr>
        <p:spPr>
          <a:xfrm flipV="1">
            <a:off x="4118050" y="3228693"/>
            <a:ext cx="381942" cy="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3"/>
          <p:cNvCxnSpPr/>
          <p:nvPr/>
        </p:nvCxnSpPr>
        <p:spPr>
          <a:xfrm flipV="1">
            <a:off x="1999546" y="3265671"/>
            <a:ext cx="506874" cy="6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39"/>
          <p:cNvSpPr>
            <a:spLocks/>
          </p:cNvSpPr>
          <p:nvPr/>
        </p:nvSpPr>
        <p:spPr>
          <a:xfrm>
            <a:off x="4499992" y="3029939"/>
            <a:ext cx="1611630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ko-KR" altLang="en-US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임의의 노래 </a:t>
            </a:r>
            <a:r>
              <a:rPr lang="en-US" altLang="ko-KR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altLang="en-US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초간 재생</a:t>
            </a:r>
          </a:p>
        </p:txBody>
      </p:sp>
      <p:cxnSp>
        <p:nvCxnSpPr>
          <p:cNvPr id="42" name="도형 59"/>
          <p:cNvCxnSpPr/>
          <p:nvPr/>
        </p:nvCxnSpPr>
        <p:spPr>
          <a:xfrm flipV="1">
            <a:off x="6151168" y="3228692"/>
            <a:ext cx="381942" cy="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39"/>
          <p:cNvSpPr>
            <a:spLocks/>
          </p:cNvSpPr>
          <p:nvPr/>
        </p:nvSpPr>
        <p:spPr>
          <a:xfrm>
            <a:off x="6533110" y="3053855"/>
            <a:ext cx="1063226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ko-KR" altLang="en-US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정답</a:t>
            </a:r>
          </a:p>
        </p:txBody>
      </p:sp>
      <p:cxnSp>
        <p:nvCxnSpPr>
          <p:cNvPr id="65" name="도형 59"/>
          <p:cNvCxnSpPr/>
          <p:nvPr/>
        </p:nvCxnSpPr>
        <p:spPr>
          <a:xfrm>
            <a:off x="6288223" y="3228692"/>
            <a:ext cx="0" cy="34278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39"/>
          <p:cNvSpPr>
            <a:spLocks/>
          </p:cNvSpPr>
          <p:nvPr/>
        </p:nvSpPr>
        <p:spPr>
          <a:xfrm>
            <a:off x="5796136" y="3716522"/>
            <a:ext cx="1008112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ko-KR" altLang="en-US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오답</a:t>
            </a:r>
          </a:p>
        </p:txBody>
      </p:sp>
      <p:cxnSp>
        <p:nvCxnSpPr>
          <p:cNvPr id="68" name="도형 59"/>
          <p:cNvCxnSpPr/>
          <p:nvPr/>
        </p:nvCxnSpPr>
        <p:spPr>
          <a:xfrm flipV="1">
            <a:off x="7596336" y="3265670"/>
            <a:ext cx="381942" cy="1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도형 39"/>
          <p:cNvSpPr>
            <a:spLocks/>
          </p:cNvSpPr>
          <p:nvPr/>
        </p:nvSpPr>
        <p:spPr>
          <a:xfrm>
            <a:off x="7973008" y="3051096"/>
            <a:ext cx="1063226" cy="397510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ko-KR" altLang="en-US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이용권 증정</a:t>
            </a:r>
          </a:p>
        </p:txBody>
      </p:sp>
    </p:spTree>
    <p:extLst>
      <p:ext uri="{BB962C8B-B14F-4D97-AF65-F5344CB8AC3E}">
        <p14:creationId xmlns:p14="http://schemas.microsoft.com/office/powerpoint/2010/main" val="3073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2226283"/>
            <a:ext cx="2880320" cy="432000"/>
          </a:xfrm>
          <a:prstGeom prst="rect">
            <a:avLst/>
          </a:prstGeom>
          <a:solidFill>
            <a:srgbClr val="F33A2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153990"/>
            <a:ext cx="35283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6"/>
          <p:cNvGrpSpPr/>
          <p:nvPr/>
        </p:nvGrpSpPr>
        <p:grpSpPr>
          <a:xfrm>
            <a:off x="2483768" y="2500759"/>
            <a:ext cx="4176464" cy="432048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444208" y="35730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123728" y="2139703"/>
            <a:ext cx="489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3059832" y="1797381"/>
            <a:ext cx="0" cy="6123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80006" y="1741486"/>
            <a:ext cx="27003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57850" y="1879714"/>
            <a:ext cx="187943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3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464796" y="2972076"/>
            <a:ext cx="792088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 정보 보기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sp>
        <p:nvSpPr>
          <p:cNvPr id="6" name="도형 39"/>
          <p:cNvSpPr>
            <a:spLocks/>
          </p:cNvSpPr>
          <p:nvPr/>
        </p:nvSpPr>
        <p:spPr>
          <a:xfrm>
            <a:off x="1976964" y="2955875"/>
            <a:ext cx="72008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</a:p>
        </p:txBody>
      </p:sp>
      <p:sp>
        <p:nvSpPr>
          <p:cNvPr id="7" name="도형 39"/>
          <p:cNvSpPr>
            <a:spLocks/>
          </p:cNvSpPr>
          <p:nvPr/>
        </p:nvSpPr>
        <p:spPr>
          <a:xfrm>
            <a:off x="3305597" y="374690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탈퇴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>
            <a:off x="3299161" y="215877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>
            <a:off x="5333901" y="238165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프로필 수정 변경</a:t>
            </a:r>
          </a:p>
        </p:txBody>
      </p:sp>
      <p:sp>
        <p:nvSpPr>
          <p:cNvPr id="12" name="도형 39"/>
          <p:cNvSpPr>
            <a:spLocks/>
          </p:cNvSpPr>
          <p:nvPr/>
        </p:nvSpPr>
        <p:spPr>
          <a:xfrm>
            <a:off x="5336484" y="3746906"/>
            <a:ext cx="1525905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회원탈퇴 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76"/>
          <p:cNvSpPr>
            <a:spLocks/>
          </p:cNvSpPr>
          <p:nvPr/>
        </p:nvSpPr>
        <p:spPr>
          <a:xfrm>
            <a:off x="968852" y="2560596"/>
            <a:ext cx="1103690" cy="408081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latin typeface="맑은 고딕" charset="0"/>
                <a:ea typeface="맑은 고딕" charset="0"/>
              </a:rPr>
              <a:t>비밀번호 </a:t>
            </a:r>
            <a:br>
              <a:rPr lang="en-US" altLang="ko-KR" sz="6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600" b="0" strike="noStrike" cap="none" dirty="0" smtClean="0">
                <a:latin typeface="맑은 고딕" charset="0"/>
                <a:ea typeface="맑은 고딕" charset="0"/>
              </a:rPr>
              <a:t>불일치 시 </a:t>
            </a:r>
            <a:br>
              <a:rPr lang="en-US" altLang="ko-KR" sz="6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600" b="0" strike="noStrike" cap="none" dirty="0" err="1" smtClean="0">
                <a:latin typeface="맑은 고딕" charset="0"/>
                <a:ea typeface="맑은 고딕" charset="0"/>
              </a:rPr>
              <a:t>경고창</a:t>
            </a:r>
            <a:r>
              <a:rPr lang="en-US" altLang="ko-KR" sz="600" b="0" strike="noStrike" cap="none" dirty="0" smtClean="0">
                <a:latin typeface="맑은 고딕" charset="0"/>
                <a:ea typeface="맑은 고딕" charset="0"/>
              </a:rPr>
              <a:t> </a:t>
            </a: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err="1" smtClean="0">
                <a:latin typeface="맑은 고딕" charset="0"/>
                <a:ea typeface="맑은 고딕" charset="0"/>
              </a:rPr>
              <a:t>출력</a:t>
            </a:r>
            <a:endParaRPr lang="ko-KR" altLang="en-US" sz="6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flipV="1">
            <a:off x="1328892" y="3116538"/>
            <a:ext cx="576064" cy="2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/>
          <p:nvPr/>
        </p:nvCxnSpPr>
        <p:spPr>
          <a:xfrm flipV="1">
            <a:off x="4475181" y="2085439"/>
            <a:ext cx="743800" cy="217795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endCxn id="8" idx="1"/>
          </p:cNvCxnSpPr>
          <p:nvPr/>
        </p:nvCxnSpPr>
        <p:spPr>
          <a:xfrm flipV="1">
            <a:off x="2718820" y="2303235"/>
            <a:ext cx="580341" cy="820925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25643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PM-A03-001~6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err="1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내정보보기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9"/>
          <p:cNvSpPr>
            <a:spLocks/>
          </p:cNvSpPr>
          <p:nvPr/>
        </p:nvSpPr>
        <p:spPr>
          <a:xfrm>
            <a:off x="5318026" y="1869414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기본정보 변경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42"/>
          <p:cNvCxnSpPr/>
          <p:nvPr/>
        </p:nvCxnSpPr>
        <p:spPr>
          <a:xfrm>
            <a:off x="4481617" y="2301462"/>
            <a:ext cx="737364" cy="25913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44"/>
          <p:cNvCxnSpPr>
            <a:endCxn id="7" idx="1"/>
          </p:cNvCxnSpPr>
          <p:nvPr/>
        </p:nvCxnSpPr>
        <p:spPr>
          <a:xfrm>
            <a:off x="2729175" y="3132098"/>
            <a:ext cx="576422" cy="75927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42"/>
          <p:cNvCxnSpPr>
            <a:endCxn id="12" idx="1"/>
          </p:cNvCxnSpPr>
          <p:nvPr/>
        </p:nvCxnSpPr>
        <p:spPr>
          <a:xfrm flipV="1">
            <a:off x="4481617" y="3891369"/>
            <a:ext cx="854867" cy="15657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42"/>
          <p:cNvCxnSpPr/>
          <p:nvPr/>
        </p:nvCxnSpPr>
        <p:spPr>
          <a:xfrm>
            <a:off x="6494046" y="2027965"/>
            <a:ext cx="703212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2"/>
          <p:cNvCxnSpPr/>
          <p:nvPr/>
        </p:nvCxnSpPr>
        <p:spPr>
          <a:xfrm>
            <a:off x="6494046" y="2551549"/>
            <a:ext cx="703212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도형 39"/>
          <p:cNvSpPr>
            <a:spLocks/>
          </p:cNvSpPr>
          <p:nvPr/>
        </p:nvSpPr>
        <p:spPr>
          <a:xfrm>
            <a:off x="7190467" y="1877351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기본정보 변경 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39"/>
          <p:cNvSpPr>
            <a:spLocks/>
          </p:cNvSpPr>
          <p:nvPr/>
        </p:nvSpPr>
        <p:spPr>
          <a:xfrm>
            <a:off x="7197258" y="2400419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프로필 수정 </a:t>
            </a:r>
            <a:endParaRPr lang="en-US" altLang="ko-KR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5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1619672" y="2972076"/>
            <a:ext cx="792088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My_main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sp>
        <p:nvSpPr>
          <p:cNvPr id="6" name="도형 39"/>
          <p:cNvSpPr>
            <a:spLocks/>
          </p:cNvSpPr>
          <p:nvPr/>
        </p:nvSpPr>
        <p:spPr>
          <a:xfrm>
            <a:off x="2990572" y="2065051"/>
            <a:ext cx="72008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ko-KR" altLang="en-US" sz="7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많이 들은 아티스트 조회</a:t>
            </a:r>
            <a:endParaRPr lang="ko-KR" altLang="en-US" sz="7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5" name="도형 44"/>
          <p:cNvCxnSpPr>
            <a:stCxn id="4" idx="3"/>
            <a:endCxn id="6" idx="1"/>
          </p:cNvCxnSpPr>
          <p:nvPr/>
        </p:nvCxnSpPr>
        <p:spPr>
          <a:xfrm flipV="1">
            <a:off x="2411760" y="2209514"/>
            <a:ext cx="578812" cy="907025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00266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PM-A04-001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Main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44"/>
          <p:cNvCxnSpPr>
            <a:stCxn id="4" idx="3"/>
          </p:cNvCxnSpPr>
          <p:nvPr/>
        </p:nvCxnSpPr>
        <p:spPr>
          <a:xfrm>
            <a:off x="2411760" y="3116539"/>
            <a:ext cx="578812" cy="77483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9"/>
          <p:cNvSpPr>
            <a:spLocks/>
          </p:cNvSpPr>
          <p:nvPr/>
        </p:nvSpPr>
        <p:spPr>
          <a:xfrm>
            <a:off x="2990572" y="2569234"/>
            <a:ext cx="72008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ko-KR" altLang="en-US" sz="7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많이 들은 곡</a:t>
            </a:r>
            <a:endParaRPr lang="en-US" altLang="ko-KR" sz="7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7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</a:t>
            </a:r>
            <a:r>
              <a:rPr lang="ko-KR" altLang="en-US" sz="7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7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39"/>
          <p:cNvSpPr>
            <a:spLocks/>
          </p:cNvSpPr>
          <p:nvPr/>
        </p:nvSpPr>
        <p:spPr>
          <a:xfrm>
            <a:off x="2990572" y="3146973"/>
            <a:ext cx="72008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ko-KR" altLang="en-US" sz="7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최근 </a:t>
            </a:r>
            <a:r>
              <a:rPr lang="ko-KR" altLang="en-US" sz="7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감상곡</a:t>
            </a:r>
            <a:endParaRPr lang="en-US" altLang="ko-KR" sz="7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7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</a:t>
            </a:r>
            <a:r>
              <a:rPr lang="ko-KR" altLang="en-US" sz="7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</a:t>
            </a:r>
          </a:p>
        </p:txBody>
      </p:sp>
      <p:sp>
        <p:nvSpPr>
          <p:cNvPr id="28" name="도형 39"/>
          <p:cNvSpPr>
            <a:spLocks/>
          </p:cNvSpPr>
          <p:nvPr/>
        </p:nvSpPr>
        <p:spPr>
          <a:xfrm>
            <a:off x="2990572" y="3725371"/>
            <a:ext cx="72008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algn="ctr" eaLnBrk="0"/>
            <a:r>
              <a:rPr lang="ko-KR" altLang="en-US" sz="7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최근 리뷰</a:t>
            </a:r>
            <a:endParaRPr lang="en-US" altLang="ko-KR" sz="7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algn="ctr" eaLnBrk="0"/>
            <a:r>
              <a:rPr lang="ko-KR" altLang="en-US" sz="7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7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44"/>
          <p:cNvCxnSpPr>
            <a:endCxn id="26" idx="1"/>
          </p:cNvCxnSpPr>
          <p:nvPr/>
        </p:nvCxnSpPr>
        <p:spPr>
          <a:xfrm>
            <a:off x="2411760" y="3107039"/>
            <a:ext cx="578812" cy="184397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44"/>
          <p:cNvCxnSpPr>
            <a:stCxn id="4" idx="3"/>
          </p:cNvCxnSpPr>
          <p:nvPr/>
        </p:nvCxnSpPr>
        <p:spPr>
          <a:xfrm flipV="1">
            <a:off x="2411760" y="2744478"/>
            <a:ext cx="578812" cy="37206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680820" y="295905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프로필 보기</a:t>
            </a: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sp>
        <p:nvSpPr>
          <p:cNvPr id="6" name="도형 39"/>
          <p:cNvSpPr>
            <a:spLocks/>
          </p:cNvSpPr>
          <p:nvPr/>
        </p:nvSpPr>
        <p:spPr>
          <a:xfrm>
            <a:off x="2424241" y="2643311"/>
            <a:ext cx="72008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]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보기</a:t>
            </a:r>
          </a:p>
        </p:txBody>
      </p:sp>
      <p:sp>
        <p:nvSpPr>
          <p:cNvPr id="8" name="도형 39"/>
          <p:cNvSpPr>
            <a:spLocks/>
          </p:cNvSpPr>
          <p:nvPr/>
        </p:nvSpPr>
        <p:spPr>
          <a:xfrm>
            <a:off x="3736722" y="158842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]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를 누른 곡 조회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76"/>
          <p:cNvSpPr>
            <a:spLocks/>
          </p:cNvSpPr>
          <p:nvPr/>
        </p:nvSpPr>
        <p:spPr>
          <a:xfrm>
            <a:off x="107504" y="975857"/>
            <a:ext cx="1103690" cy="408081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smtClean="0">
                <a:latin typeface="맑은 고딕" charset="0"/>
                <a:ea typeface="맑은 고딕" charset="0"/>
              </a:rPr>
              <a:t>비밀번호 </a:t>
            </a:r>
            <a:br>
              <a:rPr lang="en-US" altLang="ko-KR" sz="6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600" b="0" strike="noStrike" cap="none" dirty="0" smtClean="0">
                <a:latin typeface="맑은 고딕" charset="0"/>
                <a:ea typeface="맑은 고딕" charset="0"/>
              </a:rPr>
              <a:t>불일치 시 </a:t>
            </a:r>
            <a:br>
              <a:rPr lang="en-US" altLang="ko-KR" sz="6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600" b="0" strike="noStrike" cap="none" dirty="0" err="1" smtClean="0">
                <a:latin typeface="맑은 고딕" charset="0"/>
                <a:ea typeface="맑은 고딕" charset="0"/>
              </a:rPr>
              <a:t>경고창</a:t>
            </a:r>
            <a:r>
              <a:rPr lang="en-US" altLang="ko-KR" sz="600" b="0" strike="noStrike" cap="none" dirty="0" smtClean="0">
                <a:latin typeface="맑은 고딕" charset="0"/>
                <a:ea typeface="맑은 고딕" charset="0"/>
              </a:rPr>
              <a:t> </a:t>
            </a: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 err="1" smtClean="0">
                <a:latin typeface="맑은 고딕" charset="0"/>
                <a:ea typeface="맑은 고딕" charset="0"/>
              </a:rPr>
              <a:t>출력</a:t>
            </a:r>
            <a:endParaRPr lang="ko-KR" altLang="en-US" sz="6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42"/>
          <p:cNvCxnSpPr/>
          <p:nvPr/>
        </p:nvCxnSpPr>
        <p:spPr>
          <a:xfrm flipV="1">
            <a:off x="4936096" y="1742801"/>
            <a:ext cx="743800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6" idx="3"/>
          </p:cNvCxnSpPr>
          <p:nvPr/>
        </p:nvCxnSpPr>
        <p:spPr>
          <a:xfrm flipV="1">
            <a:off x="3144321" y="1646754"/>
            <a:ext cx="642302" cy="114102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04854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PM-A05-001~ 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프로필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9"/>
          <p:cNvSpPr>
            <a:spLocks/>
          </p:cNvSpPr>
          <p:nvPr/>
        </p:nvSpPr>
        <p:spPr>
          <a:xfrm>
            <a:off x="5700409" y="152884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후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듣기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담기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40"/>
          <p:cNvCxnSpPr/>
          <p:nvPr/>
        </p:nvCxnSpPr>
        <p:spPr>
          <a:xfrm flipV="1">
            <a:off x="1758192" y="2787774"/>
            <a:ext cx="576064" cy="2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40"/>
          <p:cNvCxnSpPr/>
          <p:nvPr/>
        </p:nvCxnSpPr>
        <p:spPr>
          <a:xfrm flipV="1">
            <a:off x="1758192" y="3452045"/>
            <a:ext cx="576064" cy="2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39"/>
          <p:cNvSpPr>
            <a:spLocks/>
          </p:cNvSpPr>
          <p:nvPr/>
        </p:nvSpPr>
        <p:spPr>
          <a:xfrm>
            <a:off x="2438395" y="3307584"/>
            <a:ext cx="72008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리뷰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]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보기</a:t>
            </a:r>
          </a:p>
        </p:txBody>
      </p:sp>
      <p:sp>
        <p:nvSpPr>
          <p:cNvPr id="30" name="도형 39"/>
          <p:cNvSpPr>
            <a:spLocks/>
          </p:cNvSpPr>
          <p:nvPr/>
        </p:nvSpPr>
        <p:spPr>
          <a:xfrm>
            <a:off x="3736722" y="2004904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]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를 누른 앨범 조회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9"/>
          <p:cNvSpPr>
            <a:spLocks/>
          </p:cNvSpPr>
          <p:nvPr/>
        </p:nvSpPr>
        <p:spPr>
          <a:xfrm>
            <a:off x="3736722" y="249884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]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를 누른 가수 조회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44"/>
          <p:cNvCxnSpPr>
            <a:stCxn id="6" idx="3"/>
          </p:cNvCxnSpPr>
          <p:nvPr/>
        </p:nvCxnSpPr>
        <p:spPr>
          <a:xfrm flipV="1">
            <a:off x="3144321" y="2099940"/>
            <a:ext cx="592401" cy="687834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44"/>
          <p:cNvCxnSpPr>
            <a:endCxn id="32" idx="1"/>
          </p:cNvCxnSpPr>
          <p:nvPr/>
        </p:nvCxnSpPr>
        <p:spPr>
          <a:xfrm flipV="1">
            <a:off x="3129506" y="2643310"/>
            <a:ext cx="607216" cy="145672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42"/>
          <p:cNvCxnSpPr/>
          <p:nvPr/>
        </p:nvCxnSpPr>
        <p:spPr>
          <a:xfrm flipV="1">
            <a:off x="4924668" y="2149366"/>
            <a:ext cx="743800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>
            <a:off x="5721545" y="200490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후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듣기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담기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42"/>
          <p:cNvCxnSpPr/>
          <p:nvPr/>
        </p:nvCxnSpPr>
        <p:spPr>
          <a:xfrm flipV="1">
            <a:off x="4952939" y="2648406"/>
            <a:ext cx="743800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39"/>
          <p:cNvSpPr>
            <a:spLocks/>
          </p:cNvSpPr>
          <p:nvPr/>
        </p:nvSpPr>
        <p:spPr>
          <a:xfrm>
            <a:off x="5721545" y="249884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후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듣기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담기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39"/>
          <p:cNvSpPr>
            <a:spLocks/>
          </p:cNvSpPr>
          <p:nvPr/>
        </p:nvSpPr>
        <p:spPr>
          <a:xfrm>
            <a:off x="3781771" y="30913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]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를 누른 곡 조회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42"/>
          <p:cNvCxnSpPr/>
          <p:nvPr/>
        </p:nvCxnSpPr>
        <p:spPr>
          <a:xfrm flipV="1">
            <a:off x="4981145" y="3245751"/>
            <a:ext cx="743800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44"/>
          <p:cNvCxnSpPr/>
          <p:nvPr/>
        </p:nvCxnSpPr>
        <p:spPr>
          <a:xfrm flipV="1">
            <a:off x="3168399" y="3235839"/>
            <a:ext cx="618224" cy="216206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도형 39"/>
          <p:cNvSpPr>
            <a:spLocks/>
          </p:cNvSpPr>
          <p:nvPr/>
        </p:nvSpPr>
        <p:spPr>
          <a:xfrm>
            <a:off x="5745458" y="303179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후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듣기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담기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39"/>
          <p:cNvSpPr>
            <a:spLocks/>
          </p:cNvSpPr>
          <p:nvPr/>
        </p:nvSpPr>
        <p:spPr>
          <a:xfrm>
            <a:off x="3781771" y="3507854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]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를 누른 앨범 조회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39"/>
          <p:cNvSpPr>
            <a:spLocks/>
          </p:cNvSpPr>
          <p:nvPr/>
        </p:nvSpPr>
        <p:spPr>
          <a:xfrm>
            <a:off x="3781771" y="400179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좋아요</a:t>
            </a:r>
            <a:r>
              <a:rPr lang="en-US" altLang="ko-KR" sz="1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]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를 누른 가수 조회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44"/>
          <p:cNvCxnSpPr/>
          <p:nvPr/>
        </p:nvCxnSpPr>
        <p:spPr>
          <a:xfrm>
            <a:off x="3168399" y="3452047"/>
            <a:ext cx="613372" cy="150842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42"/>
          <p:cNvCxnSpPr/>
          <p:nvPr/>
        </p:nvCxnSpPr>
        <p:spPr>
          <a:xfrm flipV="1">
            <a:off x="4969717" y="3652316"/>
            <a:ext cx="743800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도형 39"/>
          <p:cNvSpPr>
            <a:spLocks/>
          </p:cNvSpPr>
          <p:nvPr/>
        </p:nvSpPr>
        <p:spPr>
          <a:xfrm>
            <a:off x="5766594" y="350785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후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듣기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담기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42"/>
          <p:cNvCxnSpPr/>
          <p:nvPr/>
        </p:nvCxnSpPr>
        <p:spPr>
          <a:xfrm flipV="1">
            <a:off x="4997988" y="4151356"/>
            <a:ext cx="743800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39"/>
          <p:cNvSpPr>
            <a:spLocks/>
          </p:cNvSpPr>
          <p:nvPr/>
        </p:nvSpPr>
        <p:spPr>
          <a:xfrm>
            <a:off x="5766594" y="4001796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후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듣기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담기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44"/>
          <p:cNvCxnSpPr>
            <a:endCxn id="54" idx="1"/>
          </p:cNvCxnSpPr>
          <p:nvPr/>
        </p:nvCxnSpPr>
        <p:spPr>
          <a:xfrm>
            <a:off x="3168399" y="3452047"/>
            <a:ext cx="613372" cy="694213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9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680820" y="295905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마이앨범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sp>
        <p:nvSpPr>
          <p:cNvPr id="13" name="도형 76"/>
          <p:cNvSpPr>
            <a:spLocks/>
          </p:cNvSpPr>
          <p:nvPr/>
        </p:nvSpPr>
        <p:spPr>
          <a:xfrm>
            <a:off x="5148064" y="2139702"/>
            <a:ext cx="1296144" cy="825291"/>
          </a:xfrm>
          <a:prstGeom prst="star12">
            <a:avLst/>
          </a:prstGeom>
          <a:solidFill>
            <a:srgbClr val="0C275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defTabSz="508000" eaLnBrk="0"/>
            <a:r>
              <a:rPr lang="ko-KR" altLang="en-US" sz="600" dirty="0">
                <a:latin typeface="맑은 고딕" charset="0"/>
                <a:ea typeface="맑은 고딕" charset="0"/>
              </a:rPr>
              <a:t>곡 선택 후 </a:t>
            </a:r>
            <a:r>
              <a:rPr lang="en-US" altLang="ko-KR" sz="6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600" dirty="0">
                <a:latin typeface="맑은 고딕" charset="0"/>
                <a:ea typeface="맑은 고딕" charset="0"/>
              </a:rPr>
              <a:t>담기에서 현재 앨범으로 담기를 했을 경우 </a:t>
            </a:r>
            <a:r>
              <a:rPr lang="ko-KR" altLang="en-US" sz="600" dirty="0" err="1" smtClean="0">
                <a:latin typeface="맑은 고딕" charset="0"/>
                <a:ea typeface="맑은 고딕" charset="0"/>
              </a:rPr>
              <a:t>경고창</a:t>
            </a:r>
            <a:r>
              <a:rPr lang="ko-KR" altLang="en-US" sz="600" dirty="0" smtClean="0">
                <a:latin typeface="맑은 고딕" charset="0"/>
                <a:ea typeface="맑은 고딕" charset="0"/>
              </a:rPr>
              <a:t> 출력</a:t>
            </a:r>
            <a:endParaRPr lang="ko-KR" altLang="en-US" sz="6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94611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PM-A06-001~2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cap="none" dirty="0" err="1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마이앨범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9"/>
          <p:cNvSpPr>
            <a:spLocks/>
          </p:cNvSpPr>
          <p:nvPr/>
        </p:nvSpPr>
        <p:spPr>
          <a:xfrm>
            <a:off x="4087062" y="296499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My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앨범  수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40"/>
          <p:cNvCxnSpPr/>
          <p:nvPr/>
        </p:nvCxnSpPr>
        <p:spPr>
          <a:xfrm flipV="1">
            <a:off x="1835696" y="3109454"/>
            <a:ext cx="576064" cy="2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9"/>
          <p:cNvSpPr>
            <a:spLocks/>
          </p:cNvSpPr>
          <p:nvPr/>
        </p:nvSpPr>
        <p:spPr>
          <a:xfrm>
            <a:off x="2483768" y="2964993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마이앨범</a:t>
            </a:r>
            <a: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조회</a:t>
            </a:r>
          </a:p>
        </p:txBody>
      </p:sp>
      <p:cxnSp>
        <p:nvCxnSpPr>
          <p:cNvPr id="38" name="도형 40"/>
          <p:cNvCxnSpPr/>
          <p:nvPr/>
        </p:nvCxnSpPr>
        <p:spPr>
          <a:xfrm flipV="1">
            <a:off x="3419872" y="3109456"/>
            <a:ext cx="576064" cy="2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39"/>
          <p:cNvSpPr>
            <a:spLocks/>
          </p:cNvSpPr>
          <p:nvPr/>
        </p:nvSpPr>
        <p:spPr>
          <a:xfrm>
            <a:off x="6012160" y="2958764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곡 선택 후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듣기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담기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0"/>
          <p:cNvCxnSpPr/>
          <p:nvPr/>
        </p:nvCxnSpPr>
        <p:spPr>
          <a:xfrm flipV="1">
            <a:off x="5364088" y="3109458"/>
            <a:ext cx="576064" cy="2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9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>
            <a:off x="680820" y="295905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감상이력</a:t>
            </a: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고객 / 판매자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89689"/>
              </p:ext>
            </p:extLst>
          </p:nvPr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PM-A07-001~3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감상이력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2018.12.24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strike="noStrike" kern="1200" cap="none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strike="noStrike" kern="1200" cap="none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윤한수</a:t>
                      </a:r>
                    </a:p>
                  </a:txBody>
                  <a:tcPr marL="90170" marR="90170" marT="46990" marB="46990" anchor="ctr">
                    <a:solidFill>
                      <a:srgbClr val="0C2759"/>
                    </a:solidFill>
                  </a:tcPr>
                </a:tc>
              </a:tr>
            </a:tbl>
          </a:graphicData>
        </a:graphic>
      </p:graphicFrame>
      <p:sp>
        <p:nvSpPr>
          <p:cNvPr id="20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-36512" y="-36830"/>
            <a:ext cx="9180512" cy="294640"/>
          </a:xfrm>
          <a:prstGeom prst="rect">
            <a:avLst/>
          </a:prstGeom>
          <a:solidFill>
            <a:srgbClr val="0C2759"/>
          </a:solidFill>
        </p:spPr>
        <p:txBody>
          <a:bodyPr vert="horz" wrap="square" lIns="78105" tIns="38735" rIns="78105" bIns="38735" anchor="ctr">
            <a:normAutofit fontScale="90000"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40"/>
          <p:cNvCxnSpPr/>
          <p:nvPr/>
        </p:nvCxnSpPr>
        <p:spPr>
          <a:xfrm flipV="1">
            <a:off x="1692743" y="3124106"/>
            <a:ext cx="576064" cy="2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9"/>
          <p:cNvSpPr>
            <a:spLocks/>
          </p:cNvSpPr>
          <p:nvPr/>
        </p:nvSpPr>
        <p:spPr>
          <a:xfrm>
            <a:off x="2350374" y="2476055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최근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감상곡</a:t>
            </a: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조회</a:t>
            </a:r>
          </a:p>
        </p:txBody>
      </p:sp>
      <p:sp>
        <p:nvSpPr>
          <p:cNvPr id="14" name="도형 39"/>
          <p:cNvSpPr>
            <a:spLocks/>
          </p:cNvSpPr>
          <p:nvPr/>
        </p:nvSpPr>
        <p:spPr>
          <a:xfrm>
            <a:off x="2350374" y="2980558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많이 들은 곡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</a:t>
            </a:r>
          </a:p>
        </p:txBody>
      </p:sp>
      <p:sp>
        <p:nvSpPr>
          <p:cNvPr id="15" name="도형 39"/>
          <p:cNvSpPr>
            <a:spLocks/>
          </p:cNvSpPr>
          <p:nvPr/>
        </p:nvSpPr>
        <p:spPr>
          <a:xfrm>
            <a:off x="2350374" y="3557138"/>
            <a:ext cx="936104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최근 </a:t>
            </a:r>
            <a:r>
              <a:rPr lang="ko-KR" altLang="en-US" sz="1000" b="0" strike="noStrike" cap="none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감상곡</a:t>
            </a:r>
            <a:endParaRPr lang="en-US" altLang="ko-KR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40"/>
          <p:cNvCxnSpPr/>
          <p:nvPr/>
        </p:nvCxnSpPr>
        <p:spPr>
          <a:xfrm flipV="1">
            <a:off x="1692743" y="2643758"/>
            <a:ext cx="575001" cy="480348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40"/>
          <p:cNvCxnSpPr/>
          <p:nvPr/>
        </p:nvCxnSpPr>
        <p:spPr>
          <a:xfrm>
            <a:off x="1692743" y="3125020"/>
            <a:ext cx="581700" cy="57658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42"/>
          <p:cNvCxnSpPr/>
          <p:nvPr/>
        </p:nvCxnSpPr>
        <p:spPr>
          <a:xfrm flipV="1">
            <a:off x="3491880" y="2620515"/>
            <a:ext cx="743800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39"/>
          <p:cNvSpPr>
            <a:spLocks/>
          </p:cNvSpPr>
          <p:nvPr/>
        </p:nvSpPr>
        <p:spPr>
          <a:xfrm>
            <a:off x="4315212" y="247605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후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듣기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담기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42"/>
          <p:cNvCxnSpPr/>
          <p:nvPr/>
        </p:nvCxnSpPr>
        <p:spPr>
          <a:xfrm flipV="1">
            <a:off x="3472928" y="3103517"/>
            <a:ext cx="743800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39"/>
          <p:cNvSpPr>
            <a:spLocks/>
          </p:cNvSpPr>
          <p:nvPr/>
        </p:nvSpPr>
        <p:spPr>
          <a:xfrm>
            <a:off x="4342130" y="295905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후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듣기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담기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42"/>
          <p:cNvCxnSpPr/>
          <p:nvPr/>
        </p:nvCxnSpPr>
        <p:spPr>
          <a:xfrm flipV="1">
            <a:off x="3470983" y="3702009"/>
            <a:ext cx="743800" cy="1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39"/>
          <p:cNvSpPr>
            <a:spLocks/>
          </p:cNvSpPr>
          <p:nvPr/>
        </p:nvSpPr>
        <p:spPr>
          <a:xfrm>
            <a:off x="4340185" y="355754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0C2759"/>
          </a:solidFill>
          <a:ln w="0">
            <a:noFill/>
            <a:prstDash/>
          </a:ln>
        </p:spPr>
        <p:txBody>
          <a:bodyPr vert="horz" wrap="square" lIns="90170" tIns="45085" rIns="90170" bIns="45085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후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듣기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담기 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0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2851</Words>
  <Application>Microsoft Office PowerPoint</Application>
  <PresentationFormat>화면 슬라이드 쇼(16:9)</PresentationFormat>
  <Paragraphs>1149</Paragraphs>
  <Slides>43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굴림</vt:lpstr>
      <vt:lpstr>Arial</vt:lpstr>
      <vt:lpstr>-윤고딕340</vt:lpstr>
      <vt:lpstr>-윤고딕330</vt:lpstr>
      <vt:lpstr>맑은 고딕</vt:lpstr>
      <vt:lpstr>Office 테마</vt:lpstr>
      <vt:lpstr>PowerPoint 프레젠테이션</vt:lpstr>
      <vt:lpstr>PowerPoint 프레젠테이션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Hansoo Yoon</cp:lastModifiedBy>
  <cp:revision>112</cp:revision>
  <dcterms:created xsi:type="dcterms:W3CDTF">2014-04-11T08:18:22Z</dcterms:created>
  <dcterms:modified xsi:type="dcterms:W3CDTF">2018-12-26T07:36:44Z</dcterms:modified>
</cp:coreProperties>
</file>