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8" r:id="rId4"/>
    <p:sldId id="280" r:id="rId5"/>
    <p:sldId id="270" r:id="rId6"/>
    <p:sldId id="262" r:id="rId7"/>
    <p:sldId id="272" r:id="rId8"/>
    <p:sldId id="285" r:id="rId9"/>
    <p:sldId id="290" r:id="rId10"/>
    <p:sldId id="291" r:id="rId11"/>
    <p:sldId id="292" r:id="rId12"/>
    <p:sldId id="293" r:id="rId13"/>
    <p:sldId id="294" r:id="rId14"/>
    <p:sldId id="295" r:id="rId15"/>
    <p:sldId id="284" r:id="rId16"/>
    <p:sldId id="261" r:id="rId17"/>
    <p:sldId id="271" r:id="rId18"/>
    <p:sldId id="289" r:id="rId19"/>
    <p:sldId id="286" r:id="rId20"/>
    <p:sldId id="296" r:id="rId21"/>
    <p:sldId id="297" r:id="rId22"/>
    <p:sldId id="288" r:id="rId23"/>
    <p:sldId id="269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D9D9"/>
    <a:srgbClr val="7F7F7F"/>
    <a:srgbClr val="FFFFFF"/>
    <a:srgbClr val="0C27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53" autoAdjust="0"/>
  </p:normalViewPr>
  <p:slideViewPr>
    <p:cSldViewPr showGuides="1">
      <p:cViewPr>
        <p:scale>
          <a:sx n="100" d="100"/>
          <a:sy n="100" d="100"/>
        </p:scale>
        <p:origin x="-1860" y="-252"/>
      </p:cViewPr>
      <p:guideLst>
        <p:guide orient="horz" pos="4201"/>
        <p:guide pos="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16C9E-5403-4B72-9F92-90EC2E781945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34A0A-CE8C-435A-B0DC-D74F5DF5E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5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99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가수정보 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앨범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가수정보 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가수정보 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가수정보 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뮤직비디오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차트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장르별차트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내 정보 클릭 시 </a:t>
            </a:r>
            <a:r>
              <a:rPr lang="ko-KR" altLang="en-US" dirty="0" smtClean="0"/>
              <a:t>비밀번호 일치 확인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비밀번호 일치</a:t>
            </a:r>
            <a:r>
              <a:rPr lang="ko-KR" altLang="en-US" baseline="0" dirty="0" smtClean="0"/>
              <a:t> 확인 후 </a:t>
            </a:r>
            <a:r>
              <a:rPr lang="ko-KR" altLang="en-US" dirty="0" smtClean="0"/>
              <a:t>내 정보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정보 수정 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이용권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환불 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이용권 구매 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99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이용권 결제 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프로필 수정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다른 사용자 </a:t>
            </a:r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비밀번호찾기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9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3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인기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9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99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차트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TOP50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뮤직플레이어 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가수정보 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4A0A-CE8C-435A-B0DC-D74F5DF5E6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8DA1-5B14-485C-9A1E-DF87DE19DD28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A47-6638-490B-9345-A33062B20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8DA1-5B14-485C-9A1E-DF87DE19DD28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A47-6638-490B-9345-A33062B20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3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8DA1-5B14-485C-9A1E-DF87DE19DD28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A47-6638-490B-9345-A33062B20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8DA1-5B14-485C-9A1E-DF87DE19DD28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A47-6638-490B-9345-A33062B20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2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8DA1-5B14-485C-9A1E-DF87DE19DD28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A47-6638-490B-9345-A33062B20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8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8DA1-5B14-485C-9A1E-DF87DE19DD28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A47-6638-490B-9345-A33062B20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0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8DA1-5B14-485C-9A1E-DF87DE19DD28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A47-6638-490B-9345-A33062B20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8DA1-5B14-485C-9A1E-DF87DE19DD28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A47-6638-490B-9345-A33062B20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8DA1-5B14-485C-9A1E-DF87DE19DD28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A47-6638-490B-9345-A33062B20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3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8DA1-5B14-485C-9A1E-DF87DE19DD28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A47-6638-490B-9345-A33062B20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2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8DA1-5B14-485C-9A1E-DF87DE19DD28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A47-6638-490B-9345-A33062B20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5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8DA1-5B14-485C-9A1E-DF87DE19DD28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E2A47-6638-490B-9345-A33062B20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1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123728" y="1437624"/>
            <a:ext cx="4896544" cy="1819947"/>
            <a:chOff x="2133888" y="1437624"/>
            <a:chExt cx="4896544" cy="1819947"/>
          </a:xfrm>
        </p:grpSpPr>
        <p:sp>
          <p:nvSpPr>
            <p:cNvPr id="5" name="직사각형 4"/>
            <p:cNvSpPr/>
            <p:nvPr/>
          </p:nvSpPr>
          <p:spPr>
            <a:xfrm>
              <a:off x="2951821" y="1902247"/>
              <a:ext cx="3348371" cy="432000"/>
            </a:xfrm>
            <a:prstGeom prst="rect">
              <a:avLst/>
            </a:prstGeom>
            <a:solidFill>
              <a:srgbClr val="F33A2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3848" y="2949794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중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급 프로젝트</a:t>
              </a:r>
              <a:endParaRPr lang="en-US" altLang="ko-KR" sz="1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512343" y="1829954"/>
              <a:ext cx="352839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2771800" y="2636912"/>
              <a:ext cx="3816424" cy="432048"/>
              <a:chOff x="2843808" y="3515882"/>
              <a:chExt cx="4176464" cy="576064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2843808" y="3861048"/>
                <a:ext cx="41764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6588225" y="3515882"/>
                <a:ext cx="0" cy="5760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/>
            <p:cNvCxnSpPr/>
            <p:nvPr/>
          </p:nvCxnSpPr>
          <p:spPr>
            <a:xfrm>
              <a:off x="3059832" y="1473345"/>
              <a:ext cx="0" cy="6123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이등변 삼각형 11"/>
            <p:cNvSpPr/>
            <p:nvPr/>
          </p:nvSpPr>
          <p:spPr>
            <a:xfrm rot="5400000">
              <a:off x="3080006" y="1417450"/>
              <a:ext cx="270031" cy="310380"/>
            </a:xfrm>
            <a:prstGeom prst="triangl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6200000">
              <a:off x="2857850" y="1555678"/>
              <a:ext cx="187943" cy="216026"/>
            </a:xfrm>
            <a:prstGeom prst="triangle">
              <a:avLst/>
            </a:prstGeom>
            <a:solidFill>
              <a:srgbClr val="F33A24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51820" y="2409780"/>
              <a:ext cx="3348371" cy="432000"/>
            </a:xfrm>
            <a:prstGeom prst="rect">
              <a:avLst/>
            </a:prstGeom>
            <a:solidFill>
              <a:srgbClr val="F33A2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3888" y="1818623"/>
              <a:ext cx="48965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DDIT 2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조</a:t>
              </a:r>
              <a:endPara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-윤고딕340" pitchFamily="18" charset="-127"/>
                  <a:ea typeface="-윤고딕340" pitchFamily="18" charset="-127"/>
                </a:rPr>
                <a:t>화면정의서</a:t>
              </a:r>
              <a:endPara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03666" y="5949280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팀   장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윤한수</a:t>
            </a:r>
            <a:endParaRPr lang="en-US" altLang="ko-KR" sz="12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팀   원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김현지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박경훈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이한화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진민규</a:t>
            </a:r>
            <a:endParaRPr lang="en-US" altLang="ko-KR" sz="12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2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차트 순위 리스트에서 가수이름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앨범이미지 클릭 시 가수의 정보 창으로 이동한다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1719987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16" name="직선 연결선 415"/>
          <p:cNvCxnSpPr/>
          <p:nvPr/>
        </p:nvCxnSpPr>
        <p:spPr>
          <a:xfrm>
            <a:off x="1367928" y="2560142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91070" y="1729383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방탄소년</a:t>
            </a:r>
            <a:r>
              <a:rPr lang="ko-KR" altLang="en-US" sz="1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단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74089" y="1971616"/>
            <a:ext cx="570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74089" y="2324497"/>
            <a:ext cx="1512406" cy="12696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2483762" y="2249314"/>
            <a:ext cx="1013431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방탄소년</a:t>
            </a:r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단</a:t>
            </a:r>
            <a:endParaRPr lang="en-US" altLang="ko-KR" sz="12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490112" y="2488247"/>
            <a:ext cx="2746502" cy="830796"/>
            <a:chOff x="2761602" y="2579305"/>
            <a:chExt cx="2746502" cy="830796"/>
          </a:xfrm>
        </p:grpSpPr>
        <p:grpSp>
          <p:nvGrpSpPr>
            <p:cNvPr id="45" name="그룹 44"/>
            <p:cNvGrpSpPr/>
            <p:nvPr/>
          </p:nvGrpSpPr>
          <p:grpSpPr>
            <a:xfrm>
              <a:off x="2761602" y="2579305"/>
              <a:ext cx="837546" cy="830796"/>
              <a:chOff x="2761602" y="2579305"/>
              <a:chExt cx="837546" cy="830796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761602" y="2579305"/>
                <a:ext cx="8375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활동유형</a:t>
                </a:r>
                <a:endPara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761602" y="2779293"/>
                <a:ext cx="8375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활동연대</a:t>
                </a:r>
                <a:endPara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761602" y="2979281"/>
                <a:ext cx="8375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데     </a:t>
                </a:r>
                <a:r>
                  <a:rPr lang="ko-KR" altLang="en-US" sz="900" dirty="0" err="1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뷔</a:t>
                </a:r>
                <a:endPara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761602" y="3179269"/>
                <a:ext cx="8375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국     적</a:t>
                </a:r>
                <a:endPara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533215" y="2579305"/>
              <a:ext cx="1974889" cy="830796"/>
              <a:chOff x="3533215" y="2579305"/>
              <a:chExt cx="1974889" cy="830796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3533215" y="2579305"/>
                <a:ext cx="16321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여성</a:t>
                </a:r>
                <a:r>
                  <a:rPr lang="en-US" altLang="ko-KR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/</a:t>
                </a:r>
                <a:r>
                  <a:rPr lang="ko-KR" altLang="en-US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솔로</a:t>
                </a:r>
                <a:endParaRPr lang="en-US" altLang="ko-KR" sz="8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533215" y="2779293"/>
                <a:ext cx="17953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2010</a:t>
                </a:r>
                <a:r>
                  <a:rPr lang="ko-KR" altLang="en-US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년대</a:t>
                </a:r>
                <a:endParaRPr lang="en-US" altLang="ko-KR" sz="8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533215" y="2979281"/>
                <a:ext cx="19748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2014</a:t>
                </a:r>
                <a:r>
                  <a:rPr lang="ko-KR" altLang="en-US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년</a:t>
                </a:r>
                <a:endParaRPr lang="en-US" altLang="ko-KR" sz="8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533215" y="3179269"/>
                <a:ext cx="16321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한국</a:t>
                </a:r>
                <a:endParaRPr lang="en-US" altLang="ko-KR" sz="8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cxnSp>
        <p:nvCxnSpPr>
          <p:cNvPr id="175" name="직선 연결선 174"/>
          <p:cNvCxnSpPr/>
          <p:nvPr/>
        </p:nvCxnSpPr>
        <p:spPr>
          <a:xfrm>
            <a:off x="774089" y="3678932"/>
            <a:ext cx="5706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그룹 478"/>
          <p:cNvGrpSpPr/>
          <p:nvPr/>
        </p:nvGrpSpPr>
        <p:grpSpPr>
          <a:xfrm>
            <a:off x="774089" y="1981894"/>
            <a:ext cx="945898" cy="269801"/>
            <a:chOff x="774089" y="1981894"/>
            <a:chExt cx="945898" cy="269801"/>
          </a:xfrm>
        </p:grpSpPr>
        <p:sp>
          <p:nvSpPr>
            <p:cNvPr id="63" name="직사각형 62"/>
            <p:cNvSpPr/>
            <p:nvPr/>
          </p:nvSpPr>
          <p:spPr>
            <a:xfrm>
              <a:off x="774089" y="1981894"/>
              <a:ext cx="945898" cy="269801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86388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메인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78" name="그룹 477"/>
          <p:cNvGrpSpPr/>
          <p:nvPr/>
        </p:nvGrpSpPr>
        <p:grpSpPr>
          <a:xfrm>
            <a:off x="1719987" y="1981894"/>
            <a:ext cx="945898" cy="269801"/>
            <a:chOff x="1719987" y="1981894"/>
            <a:chExt cx="945898" cy="269801"/>
          </a:xfrm>
        </p:grpSpPr>
        <p:sp>
          <p:nvSpPr>
            <p:cNvPr id="177" name="직사각형 176"/>
            <p:cNvSpPr/>
            <p:nvPr/>
          </p:nvSpPr>
          <p:spPr>
            <a:xfrm>
              <a:off x="1719987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732286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앨범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54" name="그룹 453"/>
          <p:cNvGrpSpPr/>
          <p:nvPr/>
        </p:nvGrpSpPr>
        <p:grpSpPr>
          <a:xfrm>
            <a:off x="2665885" y="1981894"/>
            <a:ext cx="945898" cy="269801"/>
            <a:chOff x="2665885" y="1981894"/>
            <a:chExt cx="945898" cy="269801"/>
          </a:xfrm>
        </p:grpSpPr>
        <p:sp>
          <p:nvSpPr>
            <p:cNvPr id="179" name="직사각형 178"/>
            <p:cNvSpPr/>
            <p:nvPr/>
          </p:nvSpPr>
          <p:spPr>
            <a:xfrm>
              <a:off x="2665885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678184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곡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53" name="그룹 452"/>
          <p:cNvGrpSpPr/>
          <p:nvPr/>
        </p:nvGrpSpPr>
        <p:grpSpPr>
          <a:xfrm>
            <a:off x="3611783" y="1981894"/>
            <a:ext cx="945898" cy="269801"/>
            <a:chOff x="3611783" y="1981894"/>
            <a:chExt cx="945898" cy="269801"/>
          </a:xfrm>
        </p:grpSpPr>
        <p:sp>
          <p:nvSpPr>
            <p:cNvPr id="180" name="직사각형 179"/>
            <p:cNvSpPr/>
            <p:nvPr/>
          </p:nvSpPr>
          <p:spPr>
            <a:xfrm>
              <a:off x="3611783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624082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뮤직비디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오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697854" y="3677794"/>
            <a:ext cx="429794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멤버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96" name="직선 연결선 195"/>
          <p:cNvCxnSpPr/>
          <p:nvPr/>
        </p:nvCxnSpPr>
        <p:spPr>
          <a:xfrm>
            <a:off x="774089" y="4562076"/>
            <a:ext cx="5706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97854" y="4573785"/>
            <a:ext cx="520050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인기곡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840110" y="4964106"/>
            <a:ext cx="557395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804272" y="4754526"/>
            <a:ext cx="761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번호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771321" y="4754526"/>
            <a:ext cx="761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곡정보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053006" y="4754526"/>
            <a:ext cx="390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듣기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324942" y="4754526"/>
            <a:ext cx="39072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추가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5579118" y="4754526"/>
            <a:ext cx="39072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담기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831519" y="4754526"/>
            <a:ext cx="429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뮤비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073516" y="4967756"/>
            <a:ext cx="246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914719" y="4959860"/>
            <a:ext cx="1371995" cy="23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MILLIONS  WINNER  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73516" y="5134445"/>
            <a:ext cx="246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914719" y="5126549"/>
            <a:ext cx="1371995" cy="23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MILLIONS  WINNER  </a:t>
            </a:r>
          </a:p>
        </p:txBody>
      </p:sp>
      <p:cxnSp>
        <p:nvCxnSpPr>
          <p:cNvPr id="241" name="직선 연결선 240"/>
          <p:cNvCxnSpPr/>
          <p:nvPr/>
        </p:nvCxnSpPr>
        <p:spPr>
          <a:xfrm>
            <a:off x="784717" y="5405045"/>
            <a:ext cx="5706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697854" y="5416649"/>
            <a:ext cx="921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총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581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개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247" name="직사각형 246"/>
          <p:cNvSpPr/>
          <p:nvPr/>
        </p:nvSpPr>
        <p:spPr>
          <a:xfrm>
            <a:off x="784718" y="5700835"/>
            <a:ext cx="504680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5877494" y="5700835"/>
            <a:ext cx="613223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5863205" y="5765419"/>
            <a:ext cx="692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9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등록</a:t>
            </a:r>
            <a:endParaRPr lang="en-US" altLang="ko-KR" sz="7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81" name="그룹 480"/>
          <p:cNvGrpSpPr/>
          <p:nvPr/>
        </p:nvGrpSpPr>
        <p:grpSpPr>
          <a:xfrm>
            <a:off x="784717" y="6166120"/>
            <a:ext cx="4474585" cy="357218"/>
            <a:chOff x="784717" y="6132779"/>
            <a:chExt cx="4474585" cy="357218"/>
          </a:xfrm>
        </p:grpSpPr>
        <p:grpSp>
          <p:nvGrpSpPr>
            <p:cNvPr id="482" name="그룹 481"/>
            <p:cNvGrpSpPr/>
            <p:nvPr/>
          </p:nvGrpSpPr>
          <p:grpSpPr>
            <a:xfrm>
              <a:off x="784717" y="6165445"/>
              <a:ext cx="277200" cy="277200"/>
              <a:chOff x="1461511" y="6227375"/>
              <a:chExt cx="198000" cy="198646"/>
            </a:xfrm>
          </p:grpSpPr>
          <p:pic>
            <p:nvPicPr>
              <p:cNvPr id="253" name="Picture 2" descr="C:\Users\PC09\Desktop\us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679" y="6253866"/>
                <a:ext cx="145665" cy="145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4" name="직사각형 253"/>
              <p:cNvSpPr/>
              <p:nvPr/>
            </p:nvSpPr>
            <p:spPr>
              <a:xfrm>
                <a:off x="1461511" y="6227375"/>
                <a:ext cx="198000" cy="19864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6" name="TextBox 255"/>
            <p:cNvSpPr txBox="1"/>
            <p:nvPr/>
          </p:nvSpPr>
          <p:spPr>
            <a:xfrm>
              <a:off x="1024073" y="6132779"/>
              <a:ext cx="1795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| 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2018-12-22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25945" y="6289942"/>
              <a:ext cx="4233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믿고 듣는 </a:t>
              </a:r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헤이즈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!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855855" y="2836198"/>
            <a:ext cx="1348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image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06049" y="3904130"/>
            <a:ext cx="523442" cy="567938"/>
            <a:chOff x="806049" y="3904130"/>
            <a:chExt cx="523442" cy="567938"/>
          </a:xfrm>
        </p:grpSpPr>
        <p:sp>
          <p:nvSpPr>
            <p:cNvPr id="191" name="직사각형 190"/>
            <p:cNvSpPr/>
            <p:nvPr/>
          </p:nvSpPr>
          <p:spPr>
            <a:xfrm>
              <a:off x="806049" y="3904130"/>
              <a:ext cx="523442" cy="567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807745" y="4080377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1693434" y="3904130"/>
            <a:ext cx="523442" cy="567938"/>
            <a:chOff x="806049" y="3904130"/>
            <a:chExt cx="523442" cy="567938"/>
          </a:xfrm>
        </p:grpSpPr>
        <p:sp>
          <p:nvSpPr>
            <p:cNvPr id="210" name="직사각형 209"/>
            <p:cNvSpPr/>
            <p:nvPr/>
          </p:nvSpPr>
          <p:spPr>
            <a:xfrm>
              <a:off x="806049" y="3904130"/>
              <a:ext cx="523442" cy="567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07745" y="4080377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2583094" y="3904130"/>
            <a:ext cx="523442" cy="567938"/>
            <a:chOff x="806049" y="3904130"/>
            <a:chExt cx="523442" cy="567938"/>
          </a:xfrm>
        </p:grpSpPr>
        <p:sp>
          <p:nvSpPr>
            <p:cNvPr id="214" name="직사각형 213"/>
            <p:cNvSpPr/>
            <p:nvPr/>
          </p:nvSpPr>
          <p:spPr>
            <a:xfrm>
              <a:off x="806049" y="3904130"/>
              <a:ext cx="523442" cy="567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807745" y="4080377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3472753" y="3904130"/>
            <a:ext cx="523442" cy="567938"/>
            <a:chOff x="806049" y="3904130"/>
            <a:chExt cx="523442" cy="567938"/>
          </a:xfrm>
        </p:grpSpPr>
        <p:sp>
          <p:nvSpPr>
            <p:cNvPr id="218" name="직사각형 217"/>
            <p:cNvSpPr/>
            <p:nvPr/>
          </p:nvSpPr>
          <p:spPr>
            <a:xfrm>
              <a:off x="806049" y="3904130"/>
              <a:ext cx="523442" cy="567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07745" y="4080377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226" name="그룹 225"/>
          <p:cNvGrpSpPr/>
          <p:nvPr/>
        </p:nvGrpSpPr>
        <p:grpSpPr>
          <a:xfrm>
            <a:off x="2577176" y="3333631"/>
            <a:ext cx="1260000" cy="205200"/>
            <a:chOff x="3276016" y="3333631"/>
            <a:chExt cx="1260000" cy="205200"/>
          </a:xfrm>
        </p:grpSpPr>
        <p:sp>
          <p:nvSpPr>
            <p:cNvPr id="227" name="직사각형 226"/>
            <p:cNvSpPr/>
            <p:nvPr/>
          </p:nvSpPr>
          <p:spPr>
            <a:xfrm>
              <a:off x="3276016" y="3333631"/>
              <a:ext cx="1260000" cy="205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8" name="그룹 227"/>
            <p:cNvGrpSpPr/>
            <p:nvPr/>
          </p:nvGrpSpPr>
          <p:grpSpPr>
            <a:xfrm>
              <a:off x="3342021" y="3357031"/>
              <a:ext cx="1127990" cy="158400"/>
              <a:chOff x="3362216" y="3357031"/>
              <a:chExt cx="1127990" cy="158400"/>
            </a:xfrm>
          </p:grpSpPr>
          <p:sp>
            <p:nvSpPr>
              <p:cNvPr id="229" name="모서리가 둥근 직사각형 228"/>
              <p:cNvSpPr/>
              <p:nvPr/>
            </p:nvSpPr>
            <p:spPr>
              <a:xfrm>
                <a:off x="3362216" y="3357031"/>
                <a:ext cx="158400" cy="158400"/>
              </a:xfrm>
              <a:prstGeom prst="roundRect">
                <a:avLst/>
              </a:prstGeom>
              <a:solidFill>
                <a:schemeClr val="bg1">
                  <a:lumMod val="75000"/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모서리가 둥근 직사각형 229"/>
              <p:cNvSpPr/>
              <p:nvPr/>
            </p:nvSpPr>
            <p:spPr>
              <a:xfrm>
                <a:off x="3607068" y="3357031"/>
                <a:ext cx="158400" cy="158400"/>
              </a:xfrm>
              <a:prstGeom prst="roundRect">
                <a:avLst/>
              </a:prstGeom>
              <a:solidFill>
                <a:schemeClr val="bg1">
                  <a:lumMod val="75000"/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모서리가 둥근 직사각형 230"/>
              <p:cNvSpPr/>
              <p:nvPr/>
            </p:nvSpPr>
            <p:spPr>
              <a:xfrm>
                <a:off x="3851920" y="3357031"/>
                <a:ext cx="638286" cy="158400"/>
              </a:xfrm>
              <a:prstGeom prst="roundRect">
                <a:avLst/>
              </a:prstGeom>
              <a:solidFill>
                <a:schemeClr val="bg1">
                  <a:lumMod val="75000"/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9" name="그룹 238"/>
          <p:cNvGrpSpPr/>
          <p:nvPr/>
        </p:nvGrpSpPr>
        <p:grpSpPr>
          <a:xfrm>
            <a:off x="5177974" y="4992871"/>
            <a:ext cx="941564" cy="144000"/>
            <a:chOff x="5270645" y="4288593"/>
            <a:chExt cx="941564" cy="144000"/>
          </a:xfrm>
        </p:grpSpPr>
        <p:grpSp>
          <p:nvGrpSpPr>
            <p:cNvPr id="240" name="그룹 239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297" name="타원 296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이등변 삼각형 297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2" name="그룹 241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293" name="타원 292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4" name="그룹 293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295" name="직선 연결선 294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직선 연결선 295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3" name="그룹 242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287" name="타원 286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8" name="그룹 287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289" name="모서리가 둥근 직사각형 288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0" name="그룹 289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291" name="직선 연결선 290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44" name="그룹 243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246" name="직선 연결선 245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4" name="그룹 283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285" name="1/2 액자 284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6" name="직선 연결선 285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9" name="그룹 298"/>
          <p:cNvGrpSpPr/>
          <p:nvPr/>
        </p:nvGrpSpPr>
        <p:grpSpPr>
          <a:xfrm>
            <a:off x="5177974" y="5172044"/>
            <a:ext cx="941564" cy="144000"/>
            <a:chOff x="5270645" y="4288593"/>
            <a:chExt cx="941564" cy="144000"/>
          </a:xfrm>
        </p:grpSpPr>
        <p:grpSp>
          <p:nvGrpSpPr>
            <p:cNvPr id="300" name="그룹 299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320" name="타원 319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이등변 삼각형 320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1" name="그룹 300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316" name="타원 315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7" name="그룹 316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318" name="직선 연결선 317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직선 연결선 318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2" name="그룹 301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310" name="타원 309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1" name="그룹 310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312" name="모서리가 둥근 직사각형 311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13" name="그룹 312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314" name="직선 연결선 313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3" name="그룹 302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304" name="직선 연결선 303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그룹 306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308" name="1/2 액자 307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9" name="직선 연결선 308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318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5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가수 정보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창 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앨범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1719987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91070" y="1729383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방탄소년</a:t>
            </a:r>
            <a:r>
              <a:rPr lang="ko-KR" altLang="en-US" sz="1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단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74089" y="1971616"/>
            <a:ext cx="570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45167" y="2797031"/>
            <a:ext cx="788817" cy="6621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1739873" y="2751592"/>
            <a:ext cx="83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MILLIONS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739873" y="2884465"/>
            <a:ext cx="83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MILLIONS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739873" y="3013441"/>
            <a:ext cx="83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WINNER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739873" y="3146747"/>
            <a:ext cx="13488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 12.09 | </a:t>
            </a:r>
            <a:r>
              <a:rPr lang="ko-KR" altLang="en-US" sz="6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싱글</a:t>
            </a:r>
            <a:r>
              <a: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/EP | 1</a:t>
            </a:r>
            <a:r>
              <a:rPr lang="ko-KR" altLang="en-US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</a:t>
            </a:r>
            <a:endParaRPr lang="en-US" altLang="ko-KR" sz="6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>
            <a:off x="840689" y="2492896"/>
            <a:ext cx="55728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74089" y="1981894"/>
            <a:ext cx="945898" cy="269801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866336" y="2001378"/>
            <a:ext cx="76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메인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719987" y="1981894"/>
            <a:ext cx="945898" cy="2698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1812234" y="2001378"/>
            <a:ext cx="76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앨범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665885" y="1981894"/>
            <a:ext cx="945898" cy="2698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2678184" y="2001378"/>
            <a:ext cx="92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53" name="그룹 452"/>
          <p:cNvGrpSpPr/>
          <p:nvPr/>
        </p:nvGrpSpPr>
        <p:grpSpPr>
          <a:xfrm>
            <a:off x="3611783" y="1981894"/>
            <a:ext cx="945898" cy="269801"/>
            <a:chOff x="3611783" y="1981894"/>
            <a:chExt cx="945898" cy="269801"/>
          </a:xfrm>
        </p:grpSpPr>
        <p:sp>
          <p:nvSpPr>
            <p:cNvPr id="180" name="직사각형 179"/>
            <p:cNvSpPr/>
            <p:nvPr/>
          </p:nvSpPr>
          <p:spPr>
            <a:xfrm>
              <a:off x="3611783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624082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뮤직비디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오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41" name="직선 연결선 240"/>
          <p:cNvCxnSpPr/>
          <p:nvPr/>
        </p:nvCxnSpPr>
        <p:spPr>
          <a:xfrm>
            <a:off x="784718" y="5995888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697854" y="4785441"/>
            <a:ext cx="921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총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581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개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247" name="직사각형 246"/>
          <p:cNvSpPr/>
          <p:nvPr/>
        </p:nvSpPr>
        <p:spPr>
          <a:xfrm>
            <a:off x="784718" y="5069627"/>
            <a:ext cx="504680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5863205" y="5069627"/>
            <a:ext cx="692187" cy="360000"/>
            <a:chOff x="5863205" y="5700835"/>
            <a:chExt cx="692187" cy="360000"/>
          </a:xfrm>
        </p:grpSpPr>
        <p:sp>
          <p:nvSpPr>
            <p:cNvPr id="250" name="직사각형 249"/>
            <p:cNvSpPr/>
            <p:nvPr/>
          </p:nvSpPr>
          <p:spPr>
            <a:xfrm>
              <a:off x="5877494" y="5700835"/>
              <a:ext cx="613223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5863205" y="5765419"/>
              <a:ext cx="692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댓글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등록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800961" y="3303110"/>
            <a:ext cx="414617" cy="144000"/>
            <a:chOff x="5177974" y="5003478"/>
            <a:chExt cx="414617" cy="144000"/>
          </a:xfrm>
        </p:grpSpPr>
        <p:grpSp>
          <p:nvGrpSpPr>
            <p:cNvPr id="209" name="그룹 208"/>
            <p:cNvGrpSpPr/>
            <p:nvPr/>
          </p:nvGrpSpPr>
          <p:grpSpPr>
            <a:xfrm>
              <a:off x="5177974" y="5003478"/>
              <a:ext cx="144000" cy="144000"/>
              <a:chOff x="3038036" y="3487404"/>
              <a:chExt cx="150956" cy="150958"/>
            </a:xfrm>
          </p:grpSpPr>
          <p:sp>
            <p:nvSpPr>
              <p:cNvPr id="221" name="타원 220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이등변 삼각형 221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448591" y="5003478"/>
              <a:ext cx="144000" cy="144000"/>
              <a:chOff x="5465258" y="5003478"/>
              <a:chExt cx="144000" cy="144000"/>
            </a:xfrm>
          </p:grpSpPr>
          <p:sp>
            <p:nvSpPr>
              <p:cNvPr id="217" name="타원 216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219" name="직선 연결선 218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81" name="그룹 480"/>
          <p:cNvGrpSpPr/>
          <p:nvPr/>
        </p:nvGrpSpPr>
        <p:grpSpPr>
          <a:xfrm>
            <a:off x="784717" y="5534912"/>
            <a:ext cx="4474585" cy="357218"/>
            <a:chOff x="784717" y="6132779"/>
            <a:chExt cx="4474585" cy="357218"/>
          </a:xfrm>
        </p:grpSpPr>
        <p:grpSp>
          <p:nvGrpSpPr>
            <p:cNvPr id="482" name="그룹 481"/>
            <p:cNvGrpSpPr/>
            <p:nvPr/>
          </p:nvGrpSpPr>
          <p:grpSpPr>
            <a:xfrm>
              <a:off x="784717" y="6165445"/>
              <a:ext cx="277200" cy="277200"/>
              <a:chOff x="1461511" y="6227375"/>
              <a:chExt cx="198000" cy="198646"/>
            </a:xfrm>
          </p:grpSpPr>
          <p:pic>
            <p:nvPicPr>
              <p:cNvPr id="253" name="Picture 2" descr="C:\Users\PC09\Desktop\us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679" y="6253866"/>
                <a:ext cx="145665" cy="145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4" name="직사각형 253"/>
              <p:cNvSpPr/>
              <p:nvPr/>
            </p:nvSpPr>
            <p:spPr>
              <a:xfrm>
                <a:off x="1461511" y="6227375"/>
                <a:ext cx="198000" cy="19864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6" name="TextBox 255"/>
            <p:cNvSpPr txBox="1"/>
            <p:nvPr/>
          </p:nvSpPr>
          <p:spPr>
            <a:xfrm>
              <a:off x="1024073" y="6132779"/>
              <a:ext cx="1795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| 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2018-12-22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25945" y="6289942"/>
              <a:ext cx="4233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믿고 듣는 </a:t>
              </a:r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헤이즈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!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765102" y="2298167"/>
            <a:ext cx="34986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전체앨범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(77) | 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정규앨범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(12) | </a:t>
            </a:r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싱글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/EP(1) | 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기타앨범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(14) | 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참여앨범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(49)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840689" y="2724957"/>
            <a:ext cx="55728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66073" y="2512875"/>
            <a:ext cx="1632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전체앨범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전체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77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개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977536" y="2524478"/>
            <a:ext cx="356366" cy="184666"/>
            <a:chOff x="5977536" y="2518128"/>
            <a:chExt cx="356366" cy="184666"/>
          </a:xfrm>
        </p:grpSpPr>
        <p:sp>
          <p:nvSpPr>
            <p:cNvPr id="205" name="모서리가 둥근 직사각형 204"/>
            <p:cNvSpPr/>
            <p:nvPr/>
          </p:nvSpPr>
          <p:spPr>
            <a:xfrm>
              <a:off x="6003355" y="2537812"/>
              <a:ext cx="296837" cy="1442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977536" y="2518128"/>
              <a:ext cx="35636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정렬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319911" y="3323772"/>
            <a:ext cx="18000" cy="106675"/>
            <a:chOff x="3347864" y="3212976"/>
            <a:chExt cx="18000" cy="106675"/>
          </a:xfrm>
        </p:grpSpPr>
        <p:sp>
          <p:nvSpPr>
            <p:cNvPr id="210" name="모서리가 둥근 직사각형 209"/>
            <p:cNvSpPr/>
            <p:nvPr/>
          </p:nvSpPr>
          <p:spPr>
            <a:xfrm>
              <a:off x="3347864" y="3212976"/>
              <a:ext cx="18000" cy="1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3347864" y="3301651"/>
              <a:ext cx="18000" cy="1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3347864" y="3257313"/>
              <a:ext cx="18000" cy="1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3869336" y="2797031"/>
            <a:ext cx="788817" cy="6621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4764042" y="2751592"/>
            <a:ext cx="83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MILLIONS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4764042" y="2884465"/>
            <a:ext cx="83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MILLIONS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4764042" y="3013441"/>
            <a:ext cx="83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WINNER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4764042" y="3146747"/>
            <a:ext cx="13488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 12.09 | </a:t>
            </a:r>
            <a:r>
              <a:rPr lang="ko-KR" altLang="en-US" sz="6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싱글</a:t>
            </a:r>
            <a:r>
              <a: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/EP | 1</a:t>
            </a:r>
            <a:r>
              <a:rPr lang="ko-KR" altLang="en-US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</a:t>
            </a:r>
            <a:endParaRPr lang="en-US" altLang="ko-KR" sz="6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27" name="그룹 226"/>
          <p:cNvGrpSpPr/>
          <p:nvPr/>
        </p:nvGrpSpPr>
        <p:grpSpPr>
          <a:xfrm>
            <a:off x="4825130" y="3303110"/>
            <a:ext cx="414617" cy="144000"/>
            <a:chOff x="5177974" y="5003478"/>
            <a:chExt cx="414617" cy="144000"/>
          </a:xfrm>
        </p:grpSpPr>
        <p:grpSp>
          <p:nvGrpSpPr>
            <p:cNvPr id="228" name="그룹 227"/>
            <p:cNvGrpSpPr/>
            <p:nvPr/>
          </p:nvGrpSpPr>
          <p:grpSpPr>
            <a:xfrm>
              <a:off x="5177974" y="5003478"/>
              <a:ext cx="144000" cy="144000"/>
              <a:chOff x="3038036" y="3487404"/>
              <a:chExt cx="150956" cy="150958"/>
            </a:xfrm>
          </p:grpSpPr>
          <p:sp>
            <p:nvSpPr>
              <p:cNvPr id="234" name="타원 233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이등변 삼각형 234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5448591" y="5003478"/>
              <a:ext cx="144000" cy="144000"/>
              <a:chOff x="5465258" y="5003478"/>
              <a:chExt cx="144000" cy="144000"/>
            </a:xfrm>
          </p:grpSpPr>
          <p:sp>
            <p:nvSpPr>
              <p:cNvPr id="230" name="타원 229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1" name="그룹 230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232" name="직선 연결선 231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직선 연결선 232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그룹 235"/>
          <p:cNvGrpSpPr/>
          <p:nvPr/>
        </p:nvGrpSpPr>
        <p:grpSpPr>
          <a:xfrm>
            <a:off x="6344080" y="3323772"/>
            <a:ext cx="18000" cy="106675"/>
            <a:chOff x="3347864" y="3212976"/>
            <a:chExt cx="18000" cy="106675"/>
          </a:xfrm>
        </p:grpSpPr>
        <p:sp>
          <p:nvSpPr>
            <p:cNvPr id="237" name="모서리가 둥근 직사각형 236"/>
            <p:cNvSpPr/>
            <p:nvPr/>
          </p:nvSpPr>
          <p:spPr>
            <a:xfrm>
              <a:off x="3347864" y="3212976"/>
              <a:ext cx="18000" cy="1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3347864" y="3301651"/>
              <a:ext cx="18000" cy="1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3347864" y="3257313"/>
              <a:ext cx="18000" cy="1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2" name="직사각형 241"/>
          <p:cNvSpPr/>
          <p:nvPr/>
        </p:nvSpPr>
        <p:spPr>
          <a:xfrm>
            <a:off x="845167" y="3623203"/>
            <a:ext cx="788817" cy="6621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TextBox 242"/>
          <p:cNvSpPr txBox="1"/>
          <p:nvPr/>
        </p:nvSpPr>
        <p:spPr>
          <a:xfrm>
            <a:off x="1739873" y="3577764"/>
            <a:ext cx="83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MILLIONS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739873" y="3710637"/>
            <a:ext cx="83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MILLIONS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739873" y="3839613"/>
            <a:ext cx="83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WINNER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739873" y="3972919"/>
            <a:ext cx="13488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 12.09 | </a:t>
            </a:r>
            <a:r>
              <a:rPr lang="ko-KR" altLang="en-US" sz="6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싱글</a:t>
            </a:r>
            <a:r>
              <a: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/EP | 1</a:t>
            </a:r>
            <a:r>
              <a:rPr lang="ko-KR" altLang="en-US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</a:t>
            </a:r>
            <a:endParaRPr lang="en-US" altLang="ko-KR" sz="6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83" name="그룹 282"/>
          <p:cNvGrpSpPr/>
          <p:nvPr/>
        </p:nvGrpSpPr>
        <p:grpSpPr>
          <a:xfrm>
            <a:off x="1800961" y="4129282"/>
            <a:ext cx="414617" cy="144000"/>
            <a:chOff x="5177974" y="5003478"/>
            <a:chExt cx="414617" cy="144000"/>
          </a:xfrm>
        </p:grpSpPr>
        <p:grpSp>
          <p:nvGrpSpPr>
            <p:cNvPr id="284" name="그룹 283"/>
            <p:cNvGrpSpPr/>
            <p:nvPr/>
          </p:nvGrpSpPr>
          <p:grpSpPr>
            <a:xfrm>
              <a:off x="5177974" y="5003478"/>
              <a:ext cx="144000" cy="144000"/>
              <a:chOff x="3038036" y="3487404"/>
              <a:chExt cx="150956" cy="150958"/>
            </a:xfrm>
          </p:grpSpPr>
          <p:sp>
            <p:nvSpPr>
              <p:cNvPr id="290" name="타원 289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이등변 삼각형 290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5" name="그룹 284"/>
            <p:cNvGrpSpPr/>
            <p:nvPr/>
          </p:nvGrpSpPr>
          <p:grpSpPr>
            <a:xfrm>
              <a:off x="5448591" y="5003478"/>
              <a:ext cx="144000" cy="144000"/>
              <a:chOff x="5465258" y="5003478"/>
              <a:chExt cx="144000" cy="144000"/>
            </a:xfrm>
          </p:grpSpPr>
          <p:sp>
            <p:nvSpPr>
              <p:cNvPr id="286" name="타원 285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7" name="그룹 286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288" name="직선 연결선 287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직선 연결선 288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2" name="그룹 291"/>
          <p:cNvGrpSpPr/>
          <p:nvPr/>
        </p:nvGrpSpPr>
        <p:grpSpPr>
          <a:xfrm>
            <a:off x="3319911" y="4149944"/>
            <a:ext cx="18000" cy="106675"/>
            <a:chOff x="3347864" y="3212976"/>
            <a:chExt cx="18000" cy="106675"/>
          </a:xfrm>
        </p:grpSpPr>
        <p:sp>
          <p:nvSpPr>
            <p:cNvPr id="293" name="모서리가 둥근 직사각형 292"/>
            <p:cNvSpPr/>
            <p:nvPr/>
          </p:nvSpPr>
          <p:spPr>
            <a:xfrm>
              <a:off x="3347864" y="3212976"/>
              <a:ext cx="18000" cy="1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4" name="모서리가 둥근 직사각형 293"/>
            <p:cNvSpPr/>
            <p:nvPr/>
          </p:nvSpPr>
          <p:spPr>
            <a:xfrm>
              <a:off x="3347864" y="3301651"/>
              <a:ext cx="18000" cy="1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5" name="모서리가 둥근 직사각형 294"/>
            <p:cNvSpPr/>
            <p:nvPr/>
          </p:nvSpPr>
          <p:spPr>
            <a:xfrm>
              <a:off x="3347864" y="3257313"/>
              <a:ext cx="18000" cy="1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3869336" y="3623203"/>
            <a:ext cx="788817" cy="6621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TextBox 297"/>
          <p:cNvSpPr txBox="1"/>
          <p:nvPr/>
        </p:nvSpPr>
        <p:spPr>
          <a:xfrm>
            <a:off x="4764042" y="3577764"/>
            <a:ext cx="83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MILLIONS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4764042" y="3710637"/>
            <a:ext cx="83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MILLIONS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4764042" y="3839613"/>
            <a:ext cx="83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WINNER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4764042" y="3972919"/>
            <a:ext cx="13488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 12.09 | </a:t>
            </a:r>
            <a:r>
              <a:rPr lang="ko-KR" altLang="en-US" sz="6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싱글</a:t>
            </a:r>
            <a:r>
              <a: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/EP | 1</a:t>
            </a:r>
            <a:r>
              <a:rPr lang="ko-KR" altLang="en-US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</a:t>
            </a:r>
            <a:endParaRPr lang="en-US" altLang="ko-KR" sz="6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302" name="그룹 301"/>
          <p:cNvGrpSpPr/>
          <p:nvPr/>
        </p:nvGrpSpPr>
        <p:grpSpPr>
          <a:xfrm>
            <a:off x="4825130" y="4129282"/>
            <a:ext cx="414617" cy="144000"/>
            <a:chOff x="5177974" y="5003478"/>
            <a:chExt cx="414617" cy="144000"/>
          </a:xfrm>
        </p:grpSpPr>
        <p:grpSp>
          <p:nvGrpSpPr>
            <p:cNvPr id="303" name="그룹 302"/>
            <p:cNvGrpSpPr/>
            <p:nvPr/>
          </p:nvGrpSpPr>
          <p:grpSpPr>
            <a:xfrm>
              <a:off x="5177974" y="5003478"/>
              <a:ext cx="144000" cy="144000"/>
              <a:chOff x="3038036" y="3487404"/>
              <a:chExt cx="150956" cy="150958"/>
            </a:xfrm>
          </p:grpSpPr>
          <p:sp>
            <p:nvSpPr>
              <p:cNvPr id="309" name="타원 308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이등변 삼각형 309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448591" y="5003478"/>
              <a:ext cx="144000" cy="144000"/>
              <a:chOff x="5465258" y="5003478"/>
              <a:chExt cx="144000" cy="144000"/>
            </a:xfrm>
          </p:grpSpPr>
          <p:sp>
            <p:nvSpPr>
              <p:cNvPr id="305" name="타원 304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6" name="그룹 305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307" name="직선 연결선 306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직선 연결선 307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1" name="그룹 310"/>
          <p:cNvGrpSpPr/>
          <p:nvPr/>
        </p:nvGrpSpPr>
        <p:grpSpPr>
          <a:xfrm>
            <a:off x="6344080" y="4149944"/>
            <a:ext cx="18000" cy="106675"/>
            <a:chOff x="3347864" y="3212976"/>
            <a:chExt cx="18000" cy="106675"/>
          </a:xfrm>
        </p:grpSpPr>
        <p:sp>
          <p:nvSpPr>
            <p:cNvPr id="312" name="모서리가 둥근 직사각형 311"/>
            <p:cNvSpPr/>
            <p:nvPr/>
          </p:nvSpPr>
          <p:spPr>
            <a:xfrm>
              <a:off x="3347864" y="3212976"/>
              <a:ext cx="18000" cy="1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3" name="모서리가 둥근 직사각형 312"/>
            <p:cNvSpPr/>
            <p:nvPr/>
          </p:nvSpPr>
          <p:spPr>
            <a:xfrm>
              <a:off x="3347864" y="3301651"/>
              <a:ext cx="18000" cy="1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4" name="모서리가 둥근 직사각형 313"/>
            <p:cNvSpPr/>
            <p:nvPr/>
          </p:nvSpPr>
          <p:spPr>
            <a:xfrm>
              <a:off x="3347864" y="3257313"/>
              <a:ext cx="18000" cy="1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15" name="직선 연결선 314"/>
          <p:cNvCxnSpPr/>
          <p:nvPr/>
        </p:nvCxnSpPr>
        <p:spPr>
          <a:xfrm>
            <a:off x="840689" y="4474555"/>
            <a:ext cx="55728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3204099" y="4539855"/>
            <a:ext cx="845981" cy="185289"/>
            <a:chOff x="2814658" y="4539855"/>
            <a:chExt cx="845981" cy="185289"/>
          </a:xfrm>
        </p:grpSpPr>
        <p:grpSp>
          <p:nvGrpSpPr>
            <p:cNvPr id="17" name="그룹 16"/>
            <p:cNvGrpSpPr/>
            <p:nvPr/>
          </p:nvGrpSpPr>
          <p:grpSpPr>
            <a:xfrm>
              <a:off x="2990153" y="4539855"/>
              <a:ext cx="144000" cy="162103"/>
              <a:chOff x="2284600" y="4707041"/>
              <a:chExt cx="144000" cy="162103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2306841" y="4707041"/>
                <a:ext cx="102889" cy="13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814658" y="4558430"/>
              <a:ext cx="144000" cy="144000"/>
              <a:chOff x="2437478" y="4877544"/>
              <a:chExt cx="144000" cy="144000"/>
            </a:xfrm>
          </p:grpSpPr>
          <p:sp>
            <p:nvSpPr>
              <p:cNvPr id="317" name="직사각형 316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1/2 액자 41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8" name="그룹 317"/>
            <p:cNvGrpSpPr/>
            <p:nvPr/>
          </p:nvGrpSpPr>
          <p:grpSpPr>
            <a:xfrm>
              <a:off x="3165648" y="4540478"/>
              <a:ext cx="144000" cy="184666"/>
              <a:chOff x="2284600" y="4707041"/>
              <a:chExt cx="144000" cy="184666"/>
            </a:xfrm>
          </p:grpSpPr>
          <p:sp>
            <p:nvSpPr>
              <p:cNvPr id="319" name="직사각형 318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2</a:t>
                </a:r>
              </a:p>
            </p:txBody>
          </p:sp>
        </p:grpSp>
        <p:grpSp>
          <p:nvGrpSpPr>
            <p:cNvPr id="321" name="그룹 320"/>
            <p:cNvGrpSpPr/>
            <p:nvPr/>
          </p:nvGrpSpPr>
          <p:grpSpPr>
            <a:xfrm>
              <a:off x="3341143" y="4540478"/>
              <a:ext cx="144000" cy="184666"/>
              <a:chOff x="2284600" y="4707041"/>
              <a:chExt cx="144000" cy="184666"/>
            </a:xfrm>
          </p:grpSpPr>
          <p:sp>
            <p:nvSpPr>
              <p:cNvPr id="322" name="직사각형 321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3</a:t>
                </a:r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 rot="10800000">
              <a:off x="3516639" y="4558430"/>
              <a:ext cx="144000" cy="144000"/>
              <a:chOff x="2437478" y="4877544"/>
              <a:chExt cx="144000" cy="144000"/>
            </a:xfrm>
          </p:grpSpPr>
          <p:sp>
            <p:nvSpPr>
              <p:cNvPr id="325" name="직사각형 324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1/2 액자 325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7" name="그룹 326"/>
          <p:cNvGrpSpPr/>
          <p:nvPr/>
        </p:nvGrpSpPr>
        <p:grpSpPr>
          <a:xfrm>
            <a:off x="784717" y="6093296"/>
            <a:ext cx="4474585" cy="357218"/>
            <a:chOff x="784717" y="6132779"/>
            <a:chExt cx="4474585" cy="357218"/>
          </a:xfrm>
        </p:grpSpPr>
        <p:grpSp>
          <p:nvGrpSpPr>
            <p:cNvPr id="328" name="그룹 327"/>
            <p:cNvGrpSpPr/>
            <p:nvPr/>
          </p:nvGrpSpPr>
          <p:grpSpPr>
            <a:xfrm>
              <a:off x="784717" y="6165445"/>
              <a:ext cx="277200" cy="277200"/>
              <a:chOff x="1461511" y="6227375"/>
              <a:chExt cx="198000" cy="198646"/>
            </a:xfrm>
          </p:grpSpPr>
          <p:pic>
            <p:nvPicPr>
              <p:cNvPr id="331" name="Picture 2" descr="C:\Users\PC09\Desktop\us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679" y="6253866"/>
                <a:ext cx="145665" cy="145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2" name="직사각형 331"/>
              <p:cNvSpPr/>
              <p:nvPr/>
            </p:nvSpPr>
            <p:spPr>
              <a:xfrm>
                <a:off x="1461511" y="6227375"/>
                <a:ext cx="198000" cy="19864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9" name="TextBox 328"/>
            <p:cNvSpPr txBox="1"/>
            <p:nvPr/>
          </p:nvSpPr>
          <p:spPr>
            <a:xfrm>
              <a:off x="1024073" y="6132779"/>
              <a:ext cx="1795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| 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2018-12-22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025945" y="6289942"/>
              <a:ext cx="4233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믿고 듣는 </a:t>
              </a:r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헤이즈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!</a:t>
              </a: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979550" y="3020404"/>
            <a:ext cx="52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image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003719" y="3020404"/>
            <a:ext cx="52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image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979550" y="3846576"/>
            <a:ext cx="52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image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003719" y="3846576"/>
            <a:ext cx="52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6691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가수 정보 창 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곡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8128817" y="2390464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91070" y="1729383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방탄소년</a:t>
            </a:r>
            <a:r>
              <a:rPr lang="ko-KR" altLang="en-US" sz="1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단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74089" y="1971616"/>
            <a:ext cx="570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840689" y="2492896"/>
            <a:ext cx="55728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74089" y="1981894"/>
            <a:ext cx="945898" cy="269801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866336" y="2001378"/>
            <a:ext cx="76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메인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719987" y="1981894"/>
            <a:ext cx="945898" cy="2698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1812234" y="2001378"/>
            <a:ext cx="76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앨범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665885" y="1981894"/>
            <a:ext cx="945898" cy="2698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2678184" y="2001378"/>
            <a:ext cx="92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53" name="그룹 452"/>
          <p:cNvGrpSpPr/>
          <p:nvPr/>
        </p:nvGrpSpPr>
        <p:grpSpPr>
          <a:xfrm>
            <a:off x="3611783" y="1981894"/>
            <a:ext cx="945898" cy="269801"/>
            <a:chOff x="3611783" y="1981894"/>
            <a:chExt cx="945898" cy="269801"/>
          </a:xfrm>
        </p:grpSpPr>
        <p:sp>
          <p:nvSpPr>
            <p:cNvPr id="180" name="직사각형 179"/>
            <p:cNvSpPr/>
            <p:nvPr/>
          </p:nvSpPr>
          <p:spPr>
            <a:xfrm>
              <a:off x="3611783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624082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뮤직비디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오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41" name="직선 연결선 240"/>
          <p:cNvCxnSpPr/>
          <p:nvPr/>
        </p:nvCxnSpPr>
        <p:spPr>
          <a:xfrm>
            <a:off x="784718" y="5995888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697854" y="4785441"/>
            <a:ext cx="921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총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581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개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247" name="직사각형 246"/>
          <p:cNvSpPr/>
          <p:nvPr/>
        </p:nvSpPr>
        <p:spPr>
          <a:xfrm>
            <a:off x="784718" y="5069627"/>
            <a:ext cx="504680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5863205" y="5069627"/>
            <a:ext cx="692187" cy="360000"/>
            <a:chOff x="5863205" y="5700835"/>
            <a:chExt cx="692187" cy="360000"/>
          </a:xfrm>
        </p:grpSpPr>
        <p:sp>
          <p:nvSpPr>
            <p:cNvPr id="250" name="직사각형 249"/>
            <p:cNvSpPr/>
            <p:nvPr/>
          </p:nvSpPr>
          <p:spPr>
            <a:xfrm>
              <a:off x="5877494" y="5700835"/>
              <a:ext cx="613223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5863205" y="5765419"/>
              <a:ext cx="692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댓글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등록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81" name="그룹 480"/>
          <p:cNvGrpSpPr/>
          <p:nvPr/>
        </p:nvGrpSpPr>
        <p:grpSpPr>
          <a:xfrm>
            <a:off x="784717" y="5534912"/>
            <a:ext cx="4474585" cy="357218"/>
            <a:chOff x="784717" y="6132779"/>
            <a:chExt cx="4474585" cy="357218"/>
          </a:xfrm>
        </p:grpSpPr>
        <p:grpSp>
          <p:nvGrpSpPr>
            <p:cNvPr id="482" name="그룹 481"/>
            <p:cNvGrpSpPr/>
            <p:nvPr/>
          </p:nvGrpSpPr>
          <p:grpSpPr>
            <a:xfrm>
              <a:off x="784717" y="6165445"/>
              <a:ext cx="277200" cy="277200"/>
              <a:chOff x="1461511" y="6227375"/>
              <a:chExt cx="198000" cy="198646"/>
            </a:xfrm>
          </p:grpSpPr>
          <p:pic>
            <p:nvPicPr>
              <p:cNvPr id="253" name="Picture 2" descr="C:\Users\PC09\Desktop\us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679" y="6253866"/>
                <a:ext cx="145665" cy="145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4" name="직사각형 253"/>
              <p:cNvSpPr/>
              <p:nvPr/>
            </p:nvSpPr>
            <p:spPr>
              <a:xfrm>
                <a:off x="1461511" y="6227375"/>
                <a:ext cx="198000" cy="19864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6" name="TextBox 255"/>
            <p:cNvSpPr txBox="1"/>
            <p:nvPr/>
          </p:nvSpPr>
          <p:spPr>
            <a:xfrm>
              <a:off x="1024073" y="6132779"/>
              <a:ext cx="1795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| 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2018-12-22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25945" y="6289942"/>
              <a:ext cx="4233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믿고 듣는 </a:t>
              </a:r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헤이즈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!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765102" y="2298167"/>
            <a:ext cx="34986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발매곡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(42) | 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작사한 곡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(38) | 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작곡한 곡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(33) | 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참여 곡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(22)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840689" y="2724957"/>
            <a:ext cx="55728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66073" y="2512875"/>
            <a:ext cx="1632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발매곡</a:t>
            </a:r>
            <a:r>
              <a:rPr lang="ko-KR" altLang="en-US" sz="8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총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42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개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977536" y="2524478"/>
            <a:ext cx="356366" cy="184666"/>
            <a:chOff x="5977536" y="2518128"/>
            <a:chExt cx="356366" cy="184666"/>
          </a:xfrm>
        </p:grpSpPr>
        <p:sp>
          <p:nvSpPr>
            <p:cNvPr id="205" name="모서리가 둥근 직사각형 204"/>
            <p:cNvSpPr/>
            <p:nvPr/>
          </p:nvSpPr>
          <p:spPr>
            <a:xfrm>
              <a:off x="6003355" y="2537812"/>
              <a:ext cx="296837" cy="1442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977536" y="2518128"/>
              <a:ext cx="35636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정렬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315" name="직선 연결선 314"/>
          <p:cNvCxnSpPr/>
          <p:nvPr/>
        </p:nvCxnSpPr>
        <p:spPr>
          <a:xfrm>
            <a:off x="840689" y="3778498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3204099" y="4542137"/>
            <a:ext cx="845981" cy="185289"/>
            <a:chOff x="2814658" y="4539855"/>
            <a:chExt cx="845981" cy="185289"/>
          </a:xfrm>
        </p:grpSpPr>
        <p:grpSp>
          <p:nvGrpSpPr>
            <p:cNvPr id="17" name="그룹 16"/>
            <p:cNvGrpSpPr/>
            <p:nvPr/>
          </p:nvGrpSpPr>
          <p:grpSpPr>
            <a:xfrm>
              <a:off x="2990153" y="4539855"/>
              <a:ext cx="144000" cy="162103"/>
              <a:chOff x="2284600" y="4707041"/>
              <a:chExt cx="144000" cy="162103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2306841" y="4707041"/>
                <a:ext cx="102889" cy="13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814658" y="4558430"/>
              <a:ext cx="144000" cy="144000"/>
              <a:chOff x="2437478" y="4877544"/>
              <a:chExt cx="144000" cy="144000"/>
            </a:xfrm>
          </p:grpSpPr>
          <p:sp>
            <p:nvSpPr>
              <p:cNvPr id="317" name="직사각형 316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1/2 액자 41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8" name="그룹 317"/>
            <p:cNvGrpSpPr/>
            <p:nvPr/>
          </p:nvGrpSpPr>
          <p:grpSpPr>
            <a:xfrm>
              <a:off x="3165648" y="4540478"/>
              <a:ext cx="144000" cy="184666"/>
              <a:chOff x="2284600" y="4707041"/>
              <a:chExt cx="144000" cy="184666"/>
            </a:xfrm>
          </p:grpSpPr>
          <p:sp>
            <p:nvSpPr>
              <p:cNvPr id="319" name="직사각형 318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2</a:t>
                </a:r>
              </a:p>
            </p:txBody>
          </p:sp>
        </p:grpSp>
        <p:grpSp>
          <p:nvGrpSpPr>
            <p:cNvPr id="321" name="그룹 320"/>
            <p:cNvGrpSpPr/>
            <p:nvPr/>
          </p:nvGrpSpPr>
          <p:grpSpPr>
            <a:xfrm>
              <a:off x="3341143" y="4540478"/>
              <a:ext cx="144000" cy="184666"/>
              <a:chOff x="2284600" y="4707041"/>
              <a:chExt cx="144000" cy="184666"/>
            </a:xfrm>
          </p:grpSpPr>
          <p:sp>
            <p:nvSpPr>
              <p:cNvPr id="322" name="직사각형 321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3</a:t>
                </a:r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 rot="10800000">
              <a:off x="3516639" y="4558430"/>
              <a:ext cx="144000" cy="144000"/>
              <a:chOff x="2437478" y="4877544"/>
              <a:chExt cx="144000" cy="144000"/>
            </a:xfrm>
          </p:grpSpPr>
          <p:sp>
            <p:nvSpPr>
              <p:cNvPr id="325" name="직사각형 324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1/2 액자 325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7" name="그룹 326"/>
          <p:cNvGrpSpPr/>
          <p:nvPr/>
        </p:nvGrpSpPr>
        <p:grpSpPr>
          <a:xfrm>
            <a:off x="784717" y="6093296"/>
            <a:ext cx="4474585" cy="357218"/>
            <a:chOff x="784717" y="6132779"/>
            <a:chExt cx="4474585" cy="357218"/>
          </a:xfrm>
        </p:grpSpPr>
        <p:grpSp>
          <p:nvGrpSpPr>
            <p:cNvPr id="328" name="그룹 327"/>
            <p:cNvGrpSpPr/>
            <p:nvPr/>
          </p:nvGrpSpPr>
          <p:grpSpPr>
            <a:xfrm>
              <a:off x="784717" y="6165445"/>
              <a:ext cx="277200" cy="277200"/>
              <a:chOff x="1461511" y="6227375"/>
              <a:chExt cx="198000" cy="198646"/>
            </a:xfrm>
          </p:grpSpPr>
          <p:pic>
            <p:nvPicPr>
              <p:cNvPr id="331" name="Picture 2" descr="C:\Users\PC09\Desktop\us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679" y="6253866"/>
                <a:ext cx="145665" cy="145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2" name="직사각형 331"/>
              <p:cNvSpPr/>
              <p:nvPr/>
            </p:nvSpPr>
            <p:spPr>
              <a:xfrm>
                <a:off x="1461511" y="6227375"/>
                <a:ext cx="198000" cy="19864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9" name="TextBox 328"/>
            <p:cNvSpPr txBox="1"/>
            <p:nvPr/>
          </p:nvSpPr>
          <p:spPr>
            <a:xfrm>
              <a:off x="1024073" y="6132779"/>
              <a:ext cx="1795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| 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2018-12-22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025945" y="6289942"/>
              <a:ext cx="4233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믿고 듣는 </a:t>
              </a:r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헤이즈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!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40689" y="2836710"/>
            <a:ext cx="5572800" cy="250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1016224" y="2924023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1147366" y="2888852"/>
            <a:ext cx="372019" cy="1426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TextBox 251"/>
          <p:cNvSpPr txBox="1"/>
          <p:nvPr/>
        </p:nvSpPr>
        <p:spPr>
          <a:xfrm>
            <a:off x="1229281" y="2862968"/>
            <a:ext cx="356366" cy="16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담기</a:t>
            </a:r>
            <a:endParaRPr lang="en-US" altLang="ko-KR" sz="7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177874" y="2912686"/>
            <a:ext cx="105798" cy="95020"/>
            <a:chOff x="1812862" y="3268616"/>
            <a:chExt cx="158400" cy="142264"/>
          </a:xfrm>
        </p:grpSpPr>
        <p:cxnSp>
          <p:nvCxnSpPr>
            <p:cNvPr id="248" name="직선 연결선 247"/>
            <p:cNvCxnSpPr/>
            <p:nvPr/>
          </p:nvCxnSpPr>
          <p:spPr>
            <a:xfrm>
              <a:off x="1812862" y="3410880"/>
              <a:ext cx="1584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>
              <a:off x="1812862" y="3357756"/>
              <a:ext cx="0" cy="531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>
              <a:off x="1966877" y="3357756"/>
              <a:ext cx="0" cy="531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/>
            <p:cNvGrpSpPr/>
            <p:nvPr/>
          </p:nvGrpSpPr>
          <p:grpSpPr>
            <a:xfrm rot="16200000">
              <a:off x="1838804" y="3283234"/>
              <a:ext cx="102919" cy="73684"/>
              <a:chOff x="2109056" y="3174785"/>
              <a:chExt cx="102919" cy="73684"/>
            </a:xfrm>
          </p:grpSpPr>
          <p:sp>
            <p:nvSpPr>
              <p:cNvPr id="261" name="1/2 액자 260"/>
              <p:cNvSpPr/>
              <p:nvPr/>
            </p:nvSpPr>
            <p:spPr>
              <a:xfrm rot="18900000">
                <a:off x="2109116" y="3174785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2109056" y="3211627"/>
                <a:ext cx="102919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1" name="직선 연결선 350"/>
          <p:cNvCxnSpPr/>
          <p:nvPr/>
        </p:nvCxnSpPr>
        <p:spPr>
          <a:xfrm>
            <a:off x="840110" y="3422556"/>
            <a:ext cx="557395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804272" y="3212976"/>
            <a:ext cx="761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번호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771321" y="3212976"/>
            <a:ext cx="761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곡정보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5053006" y="3212976"/>
            <a:ext cx="390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듣기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5324942" y="3212976"/>
            <a:ext cx="39072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추가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5579118" y="3212976"/>
            <a:ext cx="39072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담기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831519" y="3212976"/>
            <a:ext cx="429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뮤비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1073516" y="3496056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914719" y="3410937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첫눈에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1914719" y="3542273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1073516" y="3869424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1914719" y="3784305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비</a:t>
            </a:r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도 오고 그래서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914719" y="3915641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417" name="모서리가 둥근 직사각형 416"/>
          <p:cNvSpPr/>
          <p:nvPr/>
        </p:nvSpPr>
        <p:spPr>
          <a:xfrm>
            <a:off x="1016224" y="3578197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8" name="모서리가 둥근 직사각형 417"/>
          <p:cNvSpPr/>
          <p:nvPr/>
        </p:nvSpPr>
        <p:spPr>
          <a:xfrm>
            <a:off x="1016224" y="3951565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9" name="직선 연결선 418"/>
          <p:cNvCxnSpPr/>
          <p:nvPr/>
        </p:nvCxnSpPr>
        <p:spPr>
          <a:xfrm>
            <a:off x="840689" y="4161206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/>
          <p:cNvSpPr txBox="1"/>
          <p:nvPr/>
        </p:nvSpPr>
        <p:spPr>
          <a:xfrm>
            <a:off x="1073516" y="4252132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3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1914719" y="4167013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널 너무 모르고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1914719" y="4298349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477" name="모서리가 둥근 직사각형 476"/>
          <p:cNvSpPr/>
          <p:nvPr/>
        </p:nvSpPr>
        <p:spPr>
          <a:xfrm>
            <a:off x="1016224" y="4327923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98" name="직선 연결선 497"/>
          <p:cNvCxnSpPr/>
          <p:nvPr/>
        </p:nvCxnSpPr>
        <p:spPr>
          <a:xfrm>
            <a:off x="840689" y="4742082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316459" y="3472221"/>
            <a:ext cx="429794" cy="244800"/>
            <a:chOff x="1316459" y="3472221"/>
            <a:chExt cx="429794" cy="244800"/>
          </a:xfrm>
        </p:grpSpPr>
        <p:sp>
          <p:nvSpPr>
            <p:cNvPr id="382" name="직사각형 381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1316459" y="3846449"/>
            <a:ext cx="429794" cy="244800"/>
            <a:chOff x="1316459" y="3472221"/>
            <a:chExt cx="429794" cy="244800"/>
          </a:xfrm>
        </p:grpSpPr>
        <p:sp>
          <p:nvSpPr>
            <p:cNvPr id="244" name="직사각형 243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1316459" y="4229516"/>
            <a:ext cx="429794" cy="244800"/>
            <a:chOff x="1316459" y="3472221"/>
            <a:chExt cx="429794" cy="244800"/>
          </a:xfrm>
        </p:grpSpPr>
        <p:sp>
          <p:nvSpPr>
            <p:cNvPr id="257" name="직사각형 256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267" name="그룹 266"/>
          <p:cNvGrpSpPr/>
          <p:nvPr/>
        </p:nvGrpSpPr>
        <p:grpSpPr>
          <a:xfrm>
            <a:off x="5177974" y="3520060"/>
            <a:ext cx="941564" cy="144000"/>
            <a:chOff x="5270645" y="4288593"/>
            <a:chExt cx="941564" cy="144000"/>
          </a:xfrm>
        </p:grpSpPr>
        <p:grpSp>
          <p:nvGrpSpPr>
            <p:cNvPr id="271" name="그룹 270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292" name="타원 291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이등변 삼각형 292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2" name="그룹 271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288" name="타원 287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9" name="그룹 288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290" name="직선 연결선 289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직선 연결선 290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그룹 272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282" name="타원 281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3" name="그룹 282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284" name="모서리가 둥근 직사각형 283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5" name="그룹 284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286" name="직선 연결선 285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74" name="그룹 273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275" name="직선 연결선 274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그룹 277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279" name="1/2 액자 278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0" name="직선 연결선 279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4" name="그룹 293"/>
          <p:cNvGrpSpPr/>
          <p:nvPr/>
        </p:nvGrpSpPr>
        <p:grpSpPr>
          <a:xfrm>
            <a:off x="5177974" y="3896849"/>
            <a:ext cx="941564" cy="144000"/>
            <a:chOff x="5270645" y="4288593"/>
            <a:chExt cx="941564" cy="144000"/>
          </a:xfrm>
        </p:grpSpPr>
        <p:grpSp>
          <p:nvGrpSpPr>
            <p:cNvPr id="295" name="그룹 294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333" name="타원 332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이등변 삼각형 333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311" name="타원 310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2" name="그룹 311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313" name="직선 연결선 312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직선 연결선 313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그룹 296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305" name="타원 304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6" name="그룹 305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307" name="모서리가 둥근 직사각형 306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8" name="그룹 307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309" name="직선 연결선 308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8" name="그룹 297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299" name="직선 연결선 298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그룹 301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303" name="1/2 액자 302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4" name="직선 연결선 303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5" name="그룹 334"/>
          <p:cNvGrpSpPr/>
          <p:nvPr/>
        </p:nvGrpSpPr>
        <p:grpSpPr>
          <a:xfrm>
            <a:off x="5177974" y="4256895"/>
            <a:ext cx="941564" cy="144000"/>
            <a:chOff x="5270645" y="4288593"/>
            <a:chExt cx="941564" cy="144000"/>
          </a:xfrm>
        </p:grpSpPr>
        <p:grpSp>
          <p:nvGrpSpPr>
            <p:cNvPr id="336" name="그룹 335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368" name="타원 36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이등변 삼각형 447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7" name="그룹 336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364" name="타원 363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5" name="그룹 364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366" name="직선 연결선 365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직선 연결선 366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8" name="그룹 337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346" name="타원 345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7" name="그룹 346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348" name="모서리가 둥근 직사각형 347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49" name="그룹 348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350" name="직선 연결선 349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39" name="그룹 338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340" name="직선 연결선 339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3" name="그룹 342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344" name="1/2 액자 343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5" name="직선 연결선 344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921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가수 정보 창 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가사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1719987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16" name="직선 연결선 415"/>
          <p:cNvCxnSpPr/>
          <p:nvPr/>
        </p:nvCxnSpPr>
        <p:spPr>
          <a:xfrm>
            <a:off x="1367928" y="2560142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91070" y="1729383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방탄소년</a:t>
            </a:r>
            <a:r>
              <a:rPr lang="ko-KR" altLang="en-US" sz="1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단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74089" y="1971616"/>
            <a:ext cx="570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74089" y="2324497"/>
            <a:ext cx="1512406" cy="12696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2483762" y="2249314"/>
            <a:ext cx="1013431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방탄소년</a:t>
            </a:r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단</a:t>
            </a:r>
            <a:endParaRPr lang="en-US" altLang="ko-KR" sz="12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490112" y="2488247"/>
            <a:ext cx="2746502" cy="830796"/>
            <a:chOff x="2761602" y="2579305"/>
            <a:chExt cx="2746502" cy="830796"/>
          </a:xfrm>
        </p:grpSpPr>
        <p:grpSp>
          <p:nvGrpSpPr>
            <p:cNvPr id="45" name="그룹 44"/>
            <p:cNvGrpSpPr/>
            <p:nvPr/>
          </p:nvGrpSpPr>
          <p:grpSpPr>
            <a:xfrm>
              <a:off x="2761602" y="2579305"/>
              <a:ext cx="837546" cy="830796"/>
              <a:chOff x="2761602" y="2579305"/>
              <a:chExt cx="837546" cy="830796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761602" y="2579305"/>
                <a:ext cx="8375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활동유형</a:t>
                </a:r>
                <a:endPara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761602" y="2779293"/>
                <a:ext cx="8375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활동연대</a:t>
                </a:r>
                <a:endPara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761602" y="2979281"/>
                <a:ext cx="8375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데     </a:t>
                </a:r>
                <a:r>
                  <a:rPr lang="ko-KR" altLang="en-US" sz="900" dirty="0" err="1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뷔</a:t>
                </a:r>
                <a:endPara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761602" y="3179269"/>
                <a:ext cx="8375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국     적</a:t>
                </a:r>
                <a:endPara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533215" y="2579305"/>
              <a:ext cx="1974889" cy="830796"/>
              <a:chOff x="3533215" y="2579305"/>
              <a:chExt cx="1974889" cy="830796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3533215" y="2579305"/>
                <a:ext cx="16321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여성</a:t>
                </a:r>
                <a:r>
                  <a:rPr lang="en-US" altLang="ko-KR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/</a:t>
                </a:r>
                <a:r>
                  <a:rPr lang="ko-KR" altLang="en-US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솔로</a:t>
                </a:r>
                <a:endParaRPr lang="en-US" altLang="ko-KR" sz="8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533215" y="2779293"/>
                <a:ext cx="17953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2010</a:t>
                </a:r>
                <a:r>
                  <a:rPr lang="ko-KR" altLang="en-US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년대</a:t>
                </a:r>
                <a:endParaRPr lang="en-US" altLang="ko-KR" sz="8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533215" y="2979281"/>
                <a:ext cx="19748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2014</a:t>
                </a:r>
                <a:r>
                  <a:rPr lang="ko-KR" altLang="en-US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년</a:t>
                </a:r>
                <a:endParaRPr lang="en-US" altLang="ko-KR" sz="8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533215" y="3179269"/>
                <a:ext cx="16321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한국</a:t>
                </a:r>
                <a:endParaRPr lang="en-US" altLang="ko-KR" sz="8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253638" y="3386013"/>
            <a:ext cx="1260000" cy="205200"/>
            <a:chOff x="3276016" y="3333631"/>
            <a:chExt cx="1260000" cy="205200"/>
          </a:xfrm>
        </p:grpSpPr>
        <p:sp>
          <p:nvSpPr>
            <p:cNvPr id="156" name="직사각형 155"/>
            <p:cNvSpPr/>
            <p:nvPr/>
          </p:nvSpPr>
          <p:spPr>
            <a:xfrm>
              <a:off x="3276016" y="3333631"/>
              <a:ext cx="1260000" cy="205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342021" y="3357031"/>
              <a:ext cx="1127990" cy="158400"/>
              <a:chOff x="3362216" y="3357031"/>
              <a:chExt cx="1127990" cy="158400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362216" y="3357031"/>
                <a:ext cx="158400" cy="158400"/>
              </a:xfrm>
              <a:prstGeom prst="roundRect">
                <a:avLst/>
              </a:prstGeom>
              <a:solidFill>
                <a:schemeClr val="bg1">
                  <a:lumMod val="75000"/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3607068" y="3357031"/>
                <a:ext cx="158400" cy="158400"/>
              </a:xfrm>
              <a:prstGeom prst="roundRect">
                <a:avLst/>
              </a:prstGeom>
              <a:solidFill>
                <a:schemeClr val="bg1">
                  <a:lumMod val="75000"/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모서리가 둥근 직사각형 169"/>
              <p:cNvSpPr/>
              <p:nvPr/>
            </p:nvSpPr>
            <p:spPr>
              <a:xfrm>
                <a:off x="3851920" y="3357031"/>
                <a:ext cx="638286" cy="158400"/>
              </a:xfrm>
              <a:prstGeom prst="roundRect">
                <a:avLst/>
              </a:prstGeom>
              <a:solidFill>
                <a:schemeClr val="bg1">
                  <a:lumMod val="75000"/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75" name="직선 연결선 174"/>
          <p:cNvCxnSpPr/>
          <p:nvPr/>
        </p:nvCxnSpPr>
        <p:spPr>
          <a:xfrm>
            <a:off x="774089" y="3678932"/>
            <a:ext cx="5706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74089" y="1981894"/>
            <a:ext cx="945898" cy="269801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786388" y="2001378"/>
            <a:ext cx="92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메인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8" name="그룹 477"/>
          <p:cNvGrpSpPr/>
          <p:nvPr/>
        </p:nvGrpSpPr>
        <p:grpSpPr>
          <a:xfrm>
            <a:off x="1719987" y="1981894"/>
            <a:ext cx="945898" cy="269801"/>
            <a:chOff x="1719987" y="1981894"/>
            <a:chExt cx="945898" cy="269801"/>
          </a:xfrm>
        </p:grpSpPr>
        <p:sp>
          <p:nvSpPr>
            <p:cNvPr id="177" name="직사각형 176"/>
            <p:cNvSpPr/>
            <p:nvPr/>
          </p:nvSpPr>
          <p:spPr>
            <a:xfrm>
              <a:off x="1719987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732286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앨범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53" name="그룹 452"/>
          <p:cNvGrpSpPr/>
          <p:nvPr/>
        </p:nvGrpSpPr>
        <p:grpSpPr>
          <a:xfrm>
            <a:off x="3611783" y="1981894"/>
            <a:ext cx="945898" cy="269801"/>
            <a:chOff x="3611783" y="1981894"/>
            <a:chExt cx="945898" cy="269801"/>
          </a:xfrm>
        </p:grpSpPr>
        <p:sp>
          <p:nvSpPr>
            <p:cNvPr id="180" name="직사각형 179"/>
            <p:cNvSpPr/>
            <p:nvPr/>
          </p:nvSpPr>
          <p:spPr>
            <a:xfrm>
              <a:off x="3611783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624082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뮤직비디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오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697854" y="3677794"/>
            <a:ext cx="429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가사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06924" y="3869903"/>
            <a:ext cx="1133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Miss You – 02:53</a:t>
            </a:r>
          </a:p>
        </p:txBody>
      </p:sp>
      <p:cxnSp>
        <p:nvCxnSpPr>
          <p:cNvPr id="241" name="직선 연결선 240"/>
          <p:cNvCxnSpPr/>
          <p:nvPr/>
        </p:nvCxnSpPr>
        <p:spPr>
          <a:xfrm>
            <a:off x="784717" y="5405045"/>
            <a:ext cx="5706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697854" y="5416649"/>
            <a:ext cx="921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총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581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개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247" name="직사각형 246"/>
          <p:cNvSpPr/>
          <p:nvPr/>
        </p:nvSpPr>
        <p:spPr>
          <a:xfrm>
            <a:off x="784718" y="5700835"/>
            <a:ext cx="504680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5877494" y="5700835"/>
            <a:ext cx="613223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5863205" y="5765419"/>
            <a:ext cx="692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9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등록</a:t>
            </a:r>
            <a:endParaRPr lang="en-US" altLang="ko-KR" sz="7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81" name="그룹 480"/>
          <p:cNvGrpSpPr/>
          <p:nvPr/>
        </p:nvGrpSpPr>
        <p:grpSpPr>
          <a:xfrm>
            <a:off x="784717" y="6166120"/>
            <a:ext cx="4474585" cy="357218"/>
            <a:chOff x="784717" y="6132779"/>
            <a:chExt cx="4474585" cy="357218"/>
          </a:xfrm>
        </p:grpSpPr>
        <p:grpSp>
          <p:nvGrpSpPr>
            <p:cNvPr id="482" name="그룹 481"/>
            <p:cNvGrpSpPr/>
            <p:nvPr/>
          </p:nvGrpSpPr>
          <p:grpSpPr>
            <a:xfrm>
              <a:off x="784717" y="6165445"/>
              <a:ext cx="277200" cy="277200"/>
              <a:chOff x="1461511" y="6227375"/>
              <a:chExt cx="198000" cy="198646"/>
            </a:xfrm>
          </p:grpSpPr>
          <p:pic>
            <p:nvPicPr>
              <p:cNvPr id="253" name="Picture 2" descr="C:\Users\PC09\Desktop\us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679" y="6253866"/>
                <a:ext cx="145665" cy="145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4" name="직사각형 253"/>
              <p:cNvSpPr/>
              <p:nvPr/>
            </p:nvSpPr>
            <p:spPr>
              <a:xfrm>
                <a:off x="1461511" y="6227375"/>
                <a:ext cx="198000" cy="19864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6" name="TextBox 255"/>
            <p:cNvSpPr txBox="1"/>
            <p:nvPr/>
          </p:nvSpPr>
          <p:spPr>
            <a:xfrm>
              <a:off x="1024073" y="6132779"/>
              <a:ext cx="1795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| 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2018-12-22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25945" y="6289942"/>
              <a:ext cx="4233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믿고 듣는 </a:t>
              </a:r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에릭남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!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855855" y="2836198"/>
            <a:ext cx="1348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image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2665885" y="1981894"/>
            <a:ext cx="945898" cy="2698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2678184" y="2001378"/>
            <a:ext cx="92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45339" y="3388203"/>
            <a:ext cx="356366" cy="200055"/>
            <a:chOff x="2488195" y="3371536"/>
            <a:chExt cx="356366" cy="200055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2508663" y="3397420"/>
              <a:ext cx="306000" cy="14268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488195" y="3371536"/>
              <a:ext cx="3563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듣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기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2878028" y="3388203"/>
            <a:ext cx="356366" cy="168573"/>
            <a:chOff x="2488195" y="3371536"/>
            <a:chExt cx="356366" cy="168573"/>
          </a:xfrm>
        </p:grpSpPr>
        <p:sp>
          <p:nvSpPr>
            <p:cNvPr id="244" name="모서리가 둥근 직사각형 243"/>
            <p:cNvSpPr/>
            <p:nvPr/>
          </p:nvSpPr>
          <p:spPr>
            <a:xfrm>
              <a:off x="2508663" y="3397420"/>
              <a:ext cx="306000" cy="14268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488195" y="3371536"/>
              <a:ext cx="356366" cy="165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담기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706924" y="4063199"/>
            <a:ext cx="52101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난 아주 가끔</a:t>
            </a:r>
            <a:endParaRPr lang="en-US" altLang="ko-KR" sz="6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6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난 아주 그냥 가끔</a:t>
            </a:r>
            <a:endParaRPr lang="en-US" altLang="ko-KR" sz="6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6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아무런 이유 없이 생각이 나</a:t>
            </a:r>
            <a:endParaRPr lang="en-US" altLang="ko-KR" sz="6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sz="6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6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그냥 조용히 </a:t>
            </a:r>
            <a:endParaRPr lang="en-US" altLang="ko-KR" sz="6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6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아무런 예고 없이</a:t>
            </a:r>
            <a:endParaRPr lang="en-US" altLang="ko-KR" sz="6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6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혼자서 있을 때 난 </a:t>
            </a:r>
            <a:endParaRPr lang="en-US" altLang="ko-KR" sz="6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6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네 생각이 나</a:t>
            </a:r>
            <a:endParaRPr lang="en-US" altLang="ko-KR" sz="6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sz="6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6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습관처럼 네 소식을 확인하고</a:t>
            </a:r>
            <a:endParaRPr lang="en-US" altLang="ko-KR" sz="6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6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쓸데없이 핸드폰만 쳐다 봐</a:t>
            </a:r>
            <a:endParaRPr lang="en-US" altLang="ko-KR" sz="6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6" y="4202899"/>
            <a:ext cx="2055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가수 정보 창 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뮤직비디오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1719987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91070" y="1729383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방탄소년</a:t>
            </a:r>
            <a:r>
              <a:rPr lang="ko-KR" altLang="en-US" sz="1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단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74089" y="1971616"/>
            <a:ext cx="570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840689" y="2492896"/>
            <a:ext cx="55728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74089" y="1981894"/>
            <a:ext cx="945898" cy="269801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866336" y="2001378"/>
            <a:ext cx="76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메인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719987" y="1981894"/>
            <a:ext cx="945898" cy="2698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1812234" y="2001378"/>
            <a:ext cx="76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앨범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54" name="그룹 453"/>
          <p:cNvGrpSpPr/>
          <p:nvPr/>
        </p:nvGrpSpPr>
        <p:grpSpPr>
          <a:xfrm>
            <a:off x="2665885" y="1981894"/>
            <a:ext cx="945898" cy="269801"/>
            <a:chOff x="2665885" y="1981894"/>
            <a:chExt cx="945898" cy="269801"/>
          </a:xfrm>
        </p:grpSpPr>
        <p:sp>
          <p:nvSpPr>
            <p:cNvPr id="179" name="직사각형 178"/>
            <p:cNvSpPr/>
            <p:nvPr/>
          </p:nvSpPr>
          <p:spPr>
            <a:xfrm>
              <a:off x="2665885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678184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곡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80" name="직사각형 179"/>
          <p:cNvSpPr/>
          <p:nvPr/>
        </p:nvSpPr>
        <p:spPr>
          <a:xfrm>
            <a:off x="3611783" y="1981894"/>
            <a:ext cx="945898" cy="2698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3624082" y="2001378"/>
            <a:ext cx="92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뮤직비디</a:t>
            </a:r>
            <a:r>
              <a:rPr lang="ko-KR" altLang="en-US" sz="9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오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784718" y="5995888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697854" y="4785441"/>
            <a:ext cx="921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총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581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개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247" name="직사각형 246"/>
          <p:cNvSpPr/>
          <p:nvPr/>
        </p:nvSpPr>
        <p:spPr>
          <a:xfrm>
            <a:off x="784718" y="5069627"/>
            <a:ext cx="504680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5863205" y="5069627"/>
            <a:ext cx="692187" cy="360000"/>
            <a:chOff x="5863205" y="5700835"/>
            <a:chExt cx="692187" cy="360000"/>
          </a:xfrm>
        </p:grpSpPr>
        <p:sp>
          <p:nvSpPr>
            <p:cNvPr id="250" name="직사각형 249"/>
            <p:cNvSpPr/>
            <p:nvPr/>
          </p:nvSpPr>
          <p:spPr>
            <a:xfrm>
              <a:off x="5877494" y="5700835"/>
              <a:ext cx="613223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5863205" y="5765419"/>
              <a:ext cx="692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댓글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등록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81" name="그룹 480"/>
          <p:cNvGrpSpPr/>
          <p:nvPr/>
        </p:nvGrpSpPr>
        <p:grpSpPr>
          <a:xfrm>
            <a:off x="784717" y="5534912"/>
            <a:ext cx="4474585" cy="357218"/>
            <a:chOff x="784717" y="6132779"/>
            <a:chExt cx="4474585" cy="357218"/>
          </a:xfrm>
        </p:grpSpPr>
        <p:grpSp>
          <p:nvGrpSpPr>
            <p:cNvPr id="482" name="그룹 481"/>
            <p:cNvGrpSpPr/>
            <p:nvPr/>
          </p:nvGrpSpPr>
          <p:grpSpPr>
            <a:xfrm>
              <a:off x="784717" y="6165445"/>
              <a:ext cx="277200" cy="277200"/>
              <a:chOff x="1461511" y="6227375"/>
              <a:chExt cx="198000" cy="198646"/>
            </a:xfrm>
          </p:grpSpPr>
          <p:pic>
            <p:nvPicPr>
              <p:cNvPr id="253" name="Picture 2" descr="C:\Users\PC09\Desktop\us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679" y="6253866"/>
                <a:ext cx="145665" cy="145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4" name="직사각형 253"/>
              <p:cNvSpPr/>
              <p:nvPr/>
            </p:nvSpPr>
            <p:spPr>
              <a:xfrm>
                <a:off x="1461511" y="6227375"/>
                <a:ext cx="198000" cy="19864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6" name="TextBox 255"/>
            <p:cNvSpPr txBox="1"/>
            <p:nvPr/>
          </p:nvSpPr>
          <p:spPr>
            <a:xfrm>
              <a:off x="1024073" y="6132779"/>
              <a:ext cx="1795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| 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2018-12-22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25945" y="6289942"/>
              <a:ext cx="4233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믿고 듣는 </a:t>
              </a:r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에릭</a:t>
              </a:r>
              <a:r>
                <a:rPr lang="ko-KR" altLang="en-US" sz="700" dirty="0" err="1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남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!</a:t>
              </a: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766073" y="2302750"/>
            <a:ext cx="1632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전체앨범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전체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36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개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cxnSp>
        <p:nvCxnSpPr>
          <p:cNvPr id="315" name="직선 연결선 314"/>
          <p:cNvCxnSpPr/>
          <p:nvPr/>
        </p:nvCxnSpPr>
        <p:spPr>
          <a:xfrm>
            <a:off x="840689" y="4506305"/>
            <a:ext cx="55728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3204099" y="4539855"/>
            <a:ext cx="845981" cy="185289"/>
            <a:chOff x="2814658" y="4539855"/>
            <a:chExt cx="845981" cy="185289"/>
          </a:xfrm>
        </p:grpSpPr>
        <p:grpSp>
          <p:nvGrpSpPr>
            <p:cNvPr id="17" name="그룹 16"/>
            <p:cNvGrpSpPr/>
            <p:nvPr/>
          </p:nvGrpSpPr>
          <p:grpSpPr>
            <a:xfrm>
              <a:off x="2990153" y="4539855"/>
              <a:ext cx="144000" cy="162103"/>
              <a:chOff x="2284600" y="4707041"/>
              <a:chExt cx="144000" cy="162103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2306841" y="4707041"/>
                <a:ext cx="102889" cy="13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814658" y="4558430"/>
              <a:ext cx="144000" cy="144000"/>
              <a:chOff x="2437478" y="4877544"/>
              <a:chExt cx="144000" cy="144000"/>
            </a:xfrm>
          </p:grpSpPr>
          <p:sp>
            <p:nvSpPr>
              <p:cNvPr id="317" name="직사각형 316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1/2 액자 41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8" name="그룹 317"/>
            <p:cNvGrpSpPr/>
            <p:nvPr/>
          </p:nvGrpSpPr>
          <p:grpSpPr>
            <a:xfrm>
              <a:off x="3165648" y="4540478"/>
              <a:ext cx="144000" cy="184666"/>
              <a:chOff x="2284600" y="4707041"/>
              <a:chExt cx="144000" cy="184666"/>
            </a:xfrm>
          </p:grpSpPr>
          <p:sp>
            <p:nvSpPr>
              <p:cNvPr id="319" name="직사각형 318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2</a:t>
                </a:r>
              </a:p>
            </p:txBody>
          </p:sp>
        </p:grpSp>
        <p:grpSp>
          <p:nvGrpSpPr>
            <p:cNvPr id="321" name="그룹 320"/>
            <p:cNvGrpSpPr/>
            <p:nvPr/>
          </p:nvGrpSpPr>
          <p:grpSpPr>
            <a:xfrm>
              <a:off x="3341143" y="4540478"/>
              <a:ext cx="144000" cy="184666"/>
              <a:chOff x="2284600" y="4707041"/>
              <a:chExt cx="144000" cy="184666"/>
            </a:xfrm>
          </p:grpSpPr>
          <p:sp>
            <p:nvSpPr>
              <p:cNvPr id="322" name="직사각형 321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3</a:t>
                </a:r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 rot="10800000">
              <a:off x="3516639" y="4558430"/>
              <a:ext cx="144000" cy="144000"/>
              <a:chOff x="2437478" y="4877544"/>
              <a:chExt cx="144000" cy="144000"/>
            </a:xfrm>
          </p:grpSpPr>
          <p:sp>
            <p:nvSpPr>
              <p:cNvPr id="325" name="직사각형 324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1/2 액자 325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7" name="그룹 326"/>
          <p:cNvGrpSpPr/>
          <p:nvPr/>
        </p:nvGrpSpPr>
        <p:grpSpPr>
          <a:xfrm>
            <a:off x="784717" y="6093296"/>
            <a:ext cx="4474585" cy="357218"/>
            <a:chOff x="784717" y="6132779"/>
            <a:chExt cx="4474585" cy="357218"/>
          </a:xfrm>
        </p:grpSpPr>
        <p:grpSp>
          <p:nvGrpSpPr>
            <p:cNvPr id="328" name="그룹 327"/>
            <p:cNvGrpSpPr/>
            <p:nvPr/>
          </p:nvGrpSpPr>
          <p:grpSpPr>
            <a:xfrm>
              <a:off x="784717" y="6165445"/>
              <a:ext cx="277200" cy="277200"/>
              <a:chOff x="1461511" y="6227375"/>
              <a:chExt cx="198000" cy="198646"/>
            </a:xfrm>
          </p:grpSpPr>
          <p:pic>
            <p:nvPicPr>
              <p:cNvPr id="331" name="Picture 2" descr="C:\Users\PC09\Desktop\us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679" y="6253866"/>
                <a:ext cx="145665" cy="145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2" name="직사각형 331"/>
              <p:cNvSpPr/>
              <p:nvPr/>
            </p:nvSpPr>
            <p:spPr>
              <a:xfrm>
                <a:off x="1461511" y="6227375"/>
                <a:ext cx="198000" cy="19864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9" name="TextBox 328"/>
            <p:cNvSpPr txBox="1"/>
            <p:nvPr/>
          </p:nvSpPr>
          <p:spPr>
            <a:xfrm>
              <a:off x="1024073" y="6132779"/>
              <a:ext cx="1795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| 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2018-12-22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025945" y="6289942"/>
              <a:ext cx="4233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1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가구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1</a:t>
              </a:r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에릭남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32466" y="3083324"/>
            <a:ext cx="850246" cy="344884"/>
            <a:chOff x="832466" y="3083324"/>
            <a:chExt cx="850246" cy="344884"/>
          </a:xfrm>
        </p:grpSpPr>
        <p:sp>
          <p:nvSpPr>
            <p:cNvPr id="211" name="TextBox 210"/>
            <p:cNvSpPr txBox="1"/>
            <p:nvPr/>
          </p:nvSpPr>
          <p:spPr>
            <a:xfrm>
              <a:off x="845166" y="3083324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Is You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832466" y="3228153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에일리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Aille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45166" y="2590304"/>
            <a:ext cx="882000" cy="486000"/>
            <a:chOff x="845166" y="2590304"/>
            <a:chExt cx="882000" cy="486000"/>
          </a:xfrm>
        </p:grpSpPr>
        <p:sp>
          <p:nvSpPr>
            <p:cNvPr id="40" name="직사각형 39"/>
            <p:cNvSpPr/>
            <p:nvPr/>
          </p:nvSpPr>
          <p:spPr>
            <a:xfrm>
              <a:off x="845166" y="2590304"/>
              <a:ext cx="882000" cy="4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026141" y="2725582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2391091" y="3083324"/>
            <a:ext cx="850246" cy="344884"/>
            <a:chOff x="832466" y="3083324"/>
            <a:chExt cx="850246" cy="344884"/>
          </a:xfrm>
        </p:grpSpPr>
        <p:sp>
          <p:nvSpPr>
            <p:cNvPr id="260" name="TextBox 259"/>
            <p:cNvSpPr txBox="1"/>
            <p:nvPr/>
          </p:nvSpPr>
          <p:spPr>
            <a:xfrm>
              <a:off x="845166" y="3083324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Is You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832466" y="3228153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에일리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Aille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403791" y="2590304"/>
            <a:ext cx="882000" cy="486000"/>
            <a:chOff x="1942910" y="2590304"/>
            <a:chExt cx="882000" cy="486000"/>
          </a:xfrm>
        </p:grpSpPr>
        <p:sp>
          <p:nvSpPr>
            <p:cNvPr id="258" name="직사각형 257"/>
            <p:cNvSpPr/>
            <p:nvPr/>
          </p:nvSpPr>
          <p:spPr>
            <a:xfrm>
              <a:off x="1942910" y="2590304"/>
              <a:ext cx="882000" cy="4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2123885" y="2725582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3949716" y="3083324"/>
            <a:ext cx="850246" cy="344884"/>
            <a:chOff x="832466" y="3083324"/>
            <a:chExt cx="850246" cy="344884"/>
          </a:xfrm>
        </p:grpSpPr>
        <p:sp>
          <p:nvSpPr>
            <p:cNvPr id="265" name="TextBox 264"/>
            <p:cNvSpPr txBox="1"/>
            <p:nvPr/>
          </p:nvSpPr>
          <p:spPr>
            <a:xfrm>
              <a:off x="845166" y="3083324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Is You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832466" y="3228153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에일리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Aille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962416" y="2590304"/>
            <a:ext cx="882000" cy="486000"/>
            <a:chOff x="3063724" y="2590304"/>
            <a:chExt cx="882000" cy="486000"/>
          </a:xfrm>
        </p:grpSpPr>
        <p:sp>
          <p:nvSpPr>
            <p:cNvPr id="263" name="직사각형 262"/>
            <p:cNvSpPr/>
            <p:nvPr/>
          </p:nvSpPr>
          <p:spPr>
            <a:xfrm>
              <a:off x="3063724" y="2590304"/>
              <a:ext cx="882000" cy="4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244699" y="2725582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5508340" y="3083324"/>
            <a:ext cx="850246" cy="344884"/>
            <a:chOff x="832466" y="3083324"/>
            <a:chExt cx="850246" cy="344884"/>
          </a:xfrm>
        </p:grpSpPr>
        <p:sp>
          <p:nvSpPr>
            <p:cNvPr id="273" name="TextBox 272"/>
            <p:cNvSpPr txBox="1"/>
            <p:nvPr/>
          </p:nvSpPr>
          <p:spPr>
            <a:xfrm>
              <a:off x="845166" y="3083324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Is You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832466" y="3228153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에일리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Aille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521040" y="2590304"/>
            <a:ext cx="882000" cy="486000"/>
            <a:chOff x="5521040" y="2590304"/>
            <a:chExt cx="882000" cy="486000"/>
          </a:xfrm>
        </p:grpSpPr>
        <p:sp>
          <p:nvSpPr>
            <p:cNvPr id="271" name="직사각형 270"/>
            <p:cNvSpPr/>
            <p:nvPr/>
          </p:nvSpPr>
          <p:spPr>
            <a:xfrm>
              <a:off x="5521040" y="2590304"/>
              <a:ext cx="882000" cy="4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702015" y="2725582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cxnSp>
        <p:nvCxnSpPr>
          <p:cNvPr id="276" name="직선 연결선 275"/>
          <p:cNvCxnSpPr/>
          <p:nvPr/>
        </p:nvCxnSpPr>
        <p:spPr>
          <a:xfrm>
            <a:off x="840689" y="3490466"/>
            <a:ext cx="55728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그룹 277"/>
          <p:cNvGrpSpPr/>
          <p:nvPr/>
        </p:nvGrpSpPr>
        <p:grpSpPr>
          <a:xfrm>
            <a:off x="832466" y="4097921"/>
            <a:ext cx="850246" cy="344884"/>
            <a:chOff x="832466" y="3083324"/>
            <a:chExt cx="850246" cy="344884"/>
          </a:xfrm>
        </p:grpSpPr>
        <p:sp>
          <p:nvSpPr>
            <p:cNvPr id="334" name="TextBox 333"/>
            <p:cNvSpPr txBox="1"/>
            <p:nvPr/>
          </p:nvSpPr>
          <p:spPr>
            <a:xfrm>
              <a:off x="845166" y="3083324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Is You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32466" y="3228153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에일리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Aille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845166" y="3604901"/>
            <a:ext cx="882000" cy="486000"/>
            <a:chOff x="845166" y="2590304"/>
            <a:chExt cx="882000" cy="486000"/>
          </a:xfrm>
        </p:grpSpPr>
        <p:sp>
          <p:nvSpPr>
            <p:cNvPr id="280" name="직사각형 279"/>
            <p:cNvSpPr/>
            <p:nvPr/>
          </p:nvSpPr>
          <p:spPr>
            <a:xfrm>
              <a:off x="845166" y="2590304"/>
              <a:ext cx="882000" cy="4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026141" y="2725582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337" name="그룹 336"/>
          <p:cNvGrpSpPr/>
          <p:nvPr/>
        </p:nvGrpSpPr>
        <p:grpSpPr>
          <a:xfrm>
            <a:off x="2391091" y="4097921"/>
            <a:ext cx="850246" cy="344884"/>
            <a:chOff x="832466" y="3083324"/>
            <a:chExt cx="850246" cy="344884"/>
          </a:xfrm>
        </p:grpSpPr>
        <p:sp>
          <p:nvSpPr>
            <p:cNvPr id="341" name="TextBox 340"/>
            <p:cNvSpPr txBox="1"/>
            <p:nvPr/>
          </p:nvSpPr>
          <p:spPr>
            <a:xfrm>
              <a:off x="845166" y="3083324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Is You</a:t>
              </a: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832466" y="3228153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에일리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Aille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</a:p>
          </p:txBody>
        </p:sp>
      </p:grpSp>
      <p:grpSp>
        <p:nvGrpSpPr>
          <p:cNvPr id="338" name="그룹 337"/>
          <p:cNvGrpSpPr/>
          <p:nvPr/>
        </p:nvGrpSpPr>
        <p:grpSpPr>
          <a:xfrm>
            <a:off x="2403791" y="3604901"/>
            <a:ext cx="882000" cy="486000"/>
            <a:chOff x="1942910" y="2590304"/>
            <a:chExt cx="882000" cy="486000"/>
          </a:xfrm>
        </p:grpSpPr>
        <p:sp>
          <p:nvSpPr>
            <p:cNvPr id="339" name="직사각형 338"/>
            <p:cNvSpPr/>
            <p:nvPr/>
          </p:nvSpPr>
          <p:spPr>
            <a:xfrm>
              <a:off x="1942910" y="2590304"/>
              <a:ext cx="882000" cy="4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2123885" y="2725582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344" name="그룹 343"/>
          <p:cNvGrpSpPr/>
          <p:nvPr/>
        </p:nvGrpSpPr>
        <p:grpSpPr>
          <a:xfrm>
            <a:off x="3949716" y="4097921"/>
            <a:ext cx="850246" cy="344884"/>
            <a:chOff x="832466" y="3083324"/>
            <a:chExt cx="850246" cy="344884"/>
          </a:xfrm>
        </p:grpSpPr>
        <p:sp>
          <p:nvSpPr>
            <p:cNvPr id="348" name="TextBox 347"/>
            <p:cNvSpPr txBox="1"/>
            <p:nvPr/>
          </p:nvSpPr>
          <p:spPr>
            <a:xfrm>
              <a:off x="845166" y="3083324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Is You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832466" y="3228153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에일리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Aille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</a:p>
          </p:txBody>
        </p:sp>
      </p:grpSp>
      <p:grpSp>
        <p:nvGrpSpPr>
          <p:cNvPr id="345" name="그룹 344"/>
          <p:cNvGrpSpPr/>
          <p:nvPr/>
        </p:nvGrpSpPr>
        <p:grpSpPr>
          <a:xfrm>
            <a:off x="3962416" y="3604901"/>
            <a:ext cx="882000" cy="486000"/>
            <a:chOff x="3063724" y="2590304"/>
            <a:chExt cx="882000" cy="486000"/>
          </a:xfrm>
        </p:grpSpPr>
        <p:sp>
          <p:nvSpPr>
            <p:cNvPr id="346" name="직사각형 345"/>
            <p:cNvSpPr/>
            <p:nvPr/>
          </p:nvSpPr>
          <p:spPr>
            <a:xfrm>
              <a:off x="3063724" y="2590304"/>
              <a:ext cx="882000" cy="4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244699" y="2725582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5508340" y="4097921"/>
            <a:ext cx="850246" cy="344884"/>
            <a:chOff x="832466" y="3083324"/>
            <a:chExt cx="850246" cy="344884"/>
          </a:xfrm>
        </p:grpSpPr>
        <p:sp>
          <p:nvSpPr>
            <p:cNvPr id="355" name="TextBox 354"/>
            <p:cNvSpPr txBox="1"/>
            <p:nvPr/>
          </p:nvSpPr>
          <p:spPr>
            <a:xfrm>
              <a:off x="845166" y="3083324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Is You</a:t>
              </a: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832466" y="3228153"/>
              <a:ext cx="8375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에일리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en-US" altLang="ko-KR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Aille</a:t>
              </a:r>
              <a:r>
                <a: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</a:p>
          </p:txBody>
        </p:sp>
      </p:grpSp>
      <p:grpSp>
        <p:nvGrpSpPr>
          <p:cNvPr id="352" name="그룹 351"/>
          <p:cNvGrpSpPr/>
          <p:nvPr/>
        </p:nvGrpSpPr>
        <p:grpSpPr>
          <a:xfrm>
            <a:off x="5521040" y="3604901"/>
            <a:ext cx="882000" cy="486000"/>
            <a:chOff x="5521040" y="2590304"/>
            <a:chExt cx="882000" cy="486000"/>
          </a:xfrm>
        </p:grpSpPr>
        <p:sp>
          <p:nvSpPr>
            <p:cNvPr id="353" name="직사각형 352"/>
            <p:cNvSpPr/>
            <p:nvPr/>
          </p:nvSpPr>
          <p:spPr>
            <a:xfrm>
              <a:off x="5521040" y="2590304"/>
              <a:ext cx="882000" cy="4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5702015" y="2725582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5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77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5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차트 메뉴에서 장르별 차트 클릭 시 장르가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세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분화되고 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날짜별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음악 순위 확인 가능하다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61" name="직사각형 60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322851" y="1676728"/>
            <a:ext cx="1013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차   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트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879775" y="3630028"/>
            <a:ext cx="557395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99330" y="3420448"/>
            <a:ext cx="761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순</a:t>
            </a:r>
            <a:r>
              <a:rPr lang="ko-KR" altLang="en-US" sz="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위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8112546" y="2278988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8768308" y="1955663"/>
            <a:ext cx="266868" cy="261610"/>
            <a:chOff x="1719987" y="984912"/>
            <a:chExt cx="266868" cy="261610"/>
          </a:xfrm>
        </p:grpSpPr>
        <p:sp>
          <p:nvSpPr>
            <p:cNvPr id="453" name="타원 452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812855" y="187266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7338062" y="2518311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4110" y="2755293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8658349" y="3147765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1866379" y="3420448"/>
            <a:ext cx="761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곡정보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148064" y="3420448"/>
            <a:ext cx="390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듣기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5420000" y="3420448"/>
            <a:ext cx="39072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추가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674176" y="3420448"/>
            <a:ext cx="39072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담기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5926577" y="3420448"/>
            <a:ext cx="429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뮤비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43" name="직사각형 442"/>
          <p:cNvSpPr/>
          <p:nvPr/>
        </p:nvSpPr>
        <p:spPr>
          <a:xfrm>
            <a:off x="869261" y="3057029"/>
            <a:ext cx="5572800" cy="250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4" name="모서리가 둥근 직사각형 443"/>
          <p:cNvSpPr/>
          <p:nvPr/>
        </p:nvSpPr>
        <p:spPr>
          <a:xfrm>
            <a:off x="1044796" y="3144342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45" name="그룹 444"/>
          <p:cNvGrpSpPr/>
          <p:nvPr/>
        </p:nvGrpSpPr>
        <p:grpSpPr>
          <a:xfrm>
            <a:off x="1175938" y="3083287"/>
            <a:ext cx="438281" cy="200055"/>
            <a:chOff x="2349429" y="2886001"/>
            <a:chExt cx="438281" cy="200055"/>
          </a:xfrm>
        </p:grpSpPr>
        <p:sp>
          <p:nvSpPr>
            <p:cNvPr id="446" name="모서리가 둥근 직사각형 445"/>
            <p:cNvSpPr/>
            <p:nvPr/>
          </p:nvSpPr>
          <p:spPr>
            <a:xfrm>
              <a:off x="2349429" y="2911885"/>
              <a:ext cx="372019" cy="14268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2431344" y="2886001"/>
              <a:ext cx="3563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듣기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450" name="그룹 449"/>
            <p:cNvGrpSpPr/>
            <p:nvPr/>
          </p:nvGrpSpPr>
          <p:grpSpPr>
            <a:xfrm>
              <a:off x="2379937" y="2935719"/>
              <a:ext cx="105798" cy="95020"/>
              <a:chOff x="1812862" y="3268616"/>
              <a:chExt cx="158400" cy="142264"/>
            </a:xfrm>
          </p:grpSpPr>
          <p:cxnSp>
            <p:nvCxnSpPr>
              <p:cNvPr id="471" name="직선 연결선 470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 471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 476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8" name="그룹 477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479" name="1/2 액자 478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0" name="직선 연결선 479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3" name="그룹 492"/>
          <p:cNvGrpSpPr/>
          <p:nvPr/>
        </p:nvGrpSpPr>
        <p:grpSpPr>
          <a:xfrm>
            <a:off x="1576538" y="3083287"/>
            <a:ext cx="438281" cy="200055"/>
            <a:chOff x="2349429" y="2886001"/>
            <a:chExt cx="438281" cy="200055"/>
          </a:xfrm>
        </p:grpSpPr>
        <p:sp>
          <p:nvSpPr>
            <p:cNvPr id="494" name="모서리가 둥근 직사각형 493"/>
            <p:cNvSpPr/>
            <p:nvPr/>
          </p:nvSpPr>
          <p:spPr>
            <a:xfrm>
              <a:off x="2349429" y="2911885"/>
              <a:ext cx="372019" cy="14268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2431344" y="2886001"/>
              <a:ext cx="3563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추가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496" name="그룹 495"/>
            <p:cNvGrpSpPr/>
            <p:nvPr/>
          </p:nvGrpSpPr>
          <p:grpSpPr>
            <a:xfrm>
              <a:off x="2379937" y="2935719"/>
              <a:ext cx="105798" cy="95020"/>
              <a:chOff x="1812862" y="3268616"/>
              <a:chExt cx="158400" cy="142264"/>
            </a:xfrm>
          </p:grpSpPr>
          <p:cxnSp>
            <p:nvCxnSpPr>
              <p:cNvPr id="497" name="직선 연결선 496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 497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0" name="그룹 499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501" name="1/2 액자 500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02" name="직선 연결선 501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03" name="그룹 502"/>
          <p:cNvGrpSpPr/>
          <p:nvPr/>
        </p:nvGrpSpPr>
        <p:grpSpPr>
          <a:xfrm>
            <a:off x="1977137" y="3083287"/>
            <a:ext cx="438281" cy="168573"/>
            <a:chOff x="2349429" y="2886001"/>
            <a:chExt cx="438281" cy="168573"/>
          </a:xfrm>
        </p:grpSpPr>
        <p:sp>
          <p:nvSpPr>
            <p:cNvPr id="504" name="모서리가 둥근 직사각형 503"/>
            <p:cNvSpPr/>
            <p:nvPr/>
          </p:nvSpPr>
          <p:spPr>
            <a:xfrm>
              <a:off x="2349429" y="2911885"/>
              <a:ext cx="372019" cy="14268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TextBox 504"/>
            <p:cNvSpPr txBox="1"/>
            <p:nvPr/>
          </p:nvSpPr>
          <p:spPr>
            <a:xfrm>
              <a:off x="2431344" y="2886001"/>
              <a:ext cx="356366" cy="165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담기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506" name="그룹 505"/>
            <p:cNvGrpSpPr/>
            <p:nvPr/>
          </p:nvGrpSpPr>
          <p:grpSpPr>
            <a:xfrm>
              <a:off x="2379937" y="2935719"/>
              <a:ext cx="105798" cy="95020"/>
              <a:chOff x="1812862" y="3268616"/>
              <a:chExt cx="158400" cy="142264"/>
            </a:xfrm>
          </p:grpSpPr>
          <p:cxnSp>
            <p:nvCxnSpPr>
              <p:cNvPr id="508" name="직선 연결선 507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 508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 509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1" name="그룹 510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512" name="1/2 액자 511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3" name="직선 연결선 512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48" name="직선 연결선 747"/>
          <p:cNvCxnSpPr/>
          <p:nvPr/>
        </p:nvCxnSpPr>
        <p:spPr>
          <a:xfrm>
            <a:off x="593946" y="1971616"/>
            <a:ext cx="606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직사각형 749"/>
          <p:cNvSpPr/>
          <p:nvPr/>
        </p:nvSpPr>
        <p:spPr>
          <a:xfrm>
            <a:off x="595324" y="1981894"/>
            <a:ext cx="945898" cy="269801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1" name="TextBox 750"/>
          <p:cNvSpPr txBox="1"/>
          <p:nvPr/>
        </p:nvSpPr>
        <p:spPr>
          <a:xfrm>
            <a:off x="607623" y="2001378"/>
            <a:ext cx="92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TOP50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53" name="직사각형 752"/>
          <p:cNvSpPr/>
          <p:nvPr/>
        </p:nvSpPr>
        <p:spPr>
          <a:xfrm>
            <a:off x="1541222" y="1981894"/>
            <a:ext cx="945898" cy="2698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4" name="TextBox 753"/>
          <p:cNvSpPr txBox="1"/>
          <p:nvPr/>
        </p:nvSpPr>
        <p:spPr>
          <a:xfrm>
            <a:off x="1553521" y="2001378"/>
            <a:ext cx="92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장르별 차트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55" name="그룹 754"/>
          <p:cNvGrpSpPr/>
          <p:nvPr/>
        </p:nvGrpSpPr>
        <p:grpSpPr>
          <a:xfrm>
            <a:off x="2487120" y="1981894"/>
            <a:ext cx="945898" cy="269801"/>
            <a:chOff x="2665885" y="1981894"/>
            <a:chExt cx="945898" cy="269801"/>
          </a:xfrm>
        </p:grpSpPr>
        <p:sp>
          <p:nvSpPr>
            <p:cNvPr id="756" name="직사각형 755"/>
            <p:cNvSpPr/>
            <p:nvPr/>
          </p:nvSpPr>
          <p:spPr>
            <a:xfrm>
              <a:off x="2665885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TextBox 756"/>
            <p:cNvSpPr txBox="1"/>
            <p:nvPr/>
          </p:nvSpPr>
          <p:spPr>
            <a:xfrm>
              <a:off x="2678184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시대별 차트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58" name="그룹 757"/>
          <p:cNvGrpSpPr/>
          <p:nvPr/>
        </p:nvGrpSpPr>
        <p:grpSpPr>
          <a:xfrm>
            <a:off x="3433018" y="1981894"/>
            <a:ext cx="945898" cy="269801"/>
            <a:chOff x="3611783" y="1981894"/>
            <a:chExt cx="945898" cy="269801"/>
          </a:xfrm>
        </p:grpSpPr>
        <p:sp>
          <p:nvSpPr>
            <p:cNvPr id="759" name="직사각형 758"/>
            <p:cNvSpPr/>
            <p:nvPr/>
          </p:nvSpPr>
          <p:spPr>
            <a:xfrm>
              <a:off x="3611783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TextBox 759"/>
            <p:cNvSpPr txBox="1"/>
            <p:nvPr/>
          </p:nvSpPr>
          <p:spPr>
            <a:xfrm>
              <a:off x="3624082" y="2001378"/>
              <a:ext cx="921300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뮤직비디오 차트</a:t>
              </a:r>
              <a:endParaRPr lang="en-US" altLang="ko-KR" sz="8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61" name="그룹 760"/>
          <p:cNvGrpSpPr/>
          <p:nvPr/>
        </p:nvGrpSpPr>
        <p:grpSpPr>
          <a:xfrm>
            <a:off x="3243764" y="6444710"/>
            <a:ext cx="845981" cy="185289"/>
            <a:chOff x="2814658" y="4539855"/>
            <a:chExt cx="845981" cy="185289"/>
          </a:xfrm>
        </p:grpSpPr>
        <p:grpSp>
          <p:nvGrpSpPr>
            <p:cNvPr id="762" name="그룹 761"/>
            <p:cNvGrpSpPr/>
            <p:nvPr/>
          </p:nvGrpSpPr>
          <p:grpSpPr>
            <a:xfrm>
              <a:off x="2990153" y="4539855"/>
              <a:ext cx="144000" cy="162103"/>
              <a:chOff x="2284600" y="4707041"/>
              <a:chExt cx="144000" cy="162103"/>
            </a:xfrm>
          </p:grpSpPr>
          <p:sp>
            <p:nvSpPr>
              <p:cNvPr id="775" name="직사각형 774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TextBox 775"/>
              <p:cNvSpPr txBox="1"/>
              <p:nvPr/>
            </p:nvSpPr>
            <p:spPr>
              <a:xfrm>
                <a:off x="2306841" y="4707041"/>
                <a:ext cx="102889" cy="13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1</a:t>
                </a:r>
              </a:p>
            </p:txBody>
          </p:sp>
        </p:grpSp>
        <p:grpSp>
          <p:nvGrpSpPr>
            <p:cNvPr id="763" name="그룹 762"/>
            <p:cNvGrpSpPr/>
            <p:nvPr/>
          </p:nvGrpSpPr>
          <p:grpSpPr>
            <a:xfrm>
              <a:off x="2814658" y="4558430"/>
              <a:ext cx="144000" cy="144000"/>
              <a:chOff x="2437478" y="4877544"/>
              <a:chExt cx="144000" cy="144000"/>
            </a:xfrm>
          </p:grpSpPr>
          <p:sp>
            <p:nvSpPr>
              <p:cNvPr id="773" name="직사각형 772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1/2 액자 773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4" name="그룹 763"/>
            <p:cNvGrpSpPr/>
            <p:nvPr/>
          </p:nvGrpSpPr>
          <p:grpSpPr>
            <a:xfrm>
              <a:off x="3165648" y="4540478"/>
              <a:ext cx="144000" cy="184666"/>
              <a:chOff x="2284600" y="4707041"/>
              <a:chExt cx="144000" cy="184666"/>
            </a:xfrm>
          </p:grpSpPr>
          <p:sp>
            <p:nvSpPr>
              <p:cNvPr id="771" name="직사각형 770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TextBox 771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2</a:t>
                </a:r>
              </a:p>
            </p:txBody>
          </p:sp>
        </p:grpSp>
        <p:grpSp>
          <p:nvGrpSpPr>
            <p:cNvPr id="765" name="그룹 764"/>
            <p:cNvGrpSpPr/>
            <p:nvPr/>
          </p:nvGrpSpPr>
          <p:grpSpPr>
            <a:xfrm>
              <a:off x="3341143" y="4540478"/>
              <a:ext cx="144000" cy="184666"/>
              <a:chOff x="2284600" y="4707041"/>
              <a:chExt cx="144000" cy="184666"/>
            </a:xfrm>
          </p:grpSpPr>
          <p:sp>
            <p:nvSpPr>
              <p:cNvPr id="769" name="직사각형 768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0" name="TextBox 769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3</a:t>
                </a:r>
              </a:p>
            </p:txBody>
          </p:sp>
        </p:grpSp>
        <p:grpSp>
          <p:nvGrpSpPr>
            <p:cNvPr id="766" name="그룹 765"/>
            <p:cNvGrpSpPr/>
            <p:nvPr/>
          </p:nvGrpSpPr>
          <p:grpSpPr>
            <a:xfrm rot="10800000">
              <a:off x="3516639" y="4558430"/>
              <a:ext cx="144000" cy="144000"/>
              <a:chOff x="2437478" y="4877544"/>
              <a:chExt cx="144000" cy="144000"/>
            </a:xfrm>
          </p:grpSpPr>
          <p:sp>
            <p:nvSpPr>
              <p:cNvPr id="767" name="직사각형 766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1/2 액자 767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78" name="TextBox 777"/>
          <p:cNvSpPr txBox="1"/>
          <p:nvPr/>
        </p:nvSpPr>
        <p:spPr>
          <a:xfrm>
            <a:off x="517033" y="2268826"/>
            <a:ext cx="629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가요</a:t>
            </a:r>
            <a:endParaRPr lang="en-US" altLang="ko-KR" sz="80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924163" y="2268826"/>
            <a:ext cx="629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POP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1355108" y="2268826"/>
            <a:ext cx="629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OST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1790816" y="2268826"/>
            <a:ext cx="629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EDM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2226524" y="2268826"/>
            <a:ext cx="629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JAZZ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2743203" y="2268826"/>
            <a:ext cx="629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CLASSIC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3331329" y="2268826"/>
            <a:ext cx="629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그 외 장르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88" name="직선 연결선 487"/>
          <p:cNvCxnSpPr/>
          <p:nvPr/>
        </p:nvCxnSpPr>
        <p:spPr>
          <a:xfrm>
            <a:off x="593946" y="2505722"/>
            <a:ext cx="606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489"/>
          <p:cNvSpPr txBox="1"/>
          <p:nvPr/>
        </p:nvSpPr>
        <p:spPr>
          <a:xfrm>
            <a:off x="2952736" y="2536329"/>
            <a:ext cx="13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2018.12.23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309" name="직선 연결선 1308"/>
          <p:cNvCxnSpPr/>
          <p:nvPr/>
        </p:nvCxnSpPr>
        <p:spPr>
          <a:xfrm>
            <a:off x="879775" y="5667076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0" name="TextBox 1309"/>
          <p:cNvSpPr txBox="1"/>
          <p:nvPr/>
        </p:nvSpPr>
        <p:spPr>
          <a:xfrm>
            <a:off x="1156066" y="5720607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6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11" name="TextBox 1310"/>
          <p:cNvSpPr txBox="1"/>
          <p:nvPr/>
        </p:nvSpPr>
        <p:spPr>
          <a:xfrm>
            <a:off x="1978219" y="5679938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널 너무 모르고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12" name="TextBox 1311"/>
          <p:cNvSpPr txBox="1"/>
          <p:nvPr/>
        </p:nvSpPr>
        <p:spPr>
          <a:xfrm>
            <a:off x="1978219" y="5811274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1313" name="모서리가 둥근 직사각형 1312"/>
          <p:cNvSpPr/>
          <p:nvPr/>
        </p:nvSpPr>
        <p:spPr>
          <a:xfrm>
            <a:off x="1079724" y="5796398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14" name="그룹 1313"/>
          <p:cNvGrpSpPr/>
          <p:nvPr/>
        </p:nvGrpSpPr>
        <p:grpSpPr>
          <a:xfrm>
            <a:off x="1379959" y="5723391"/>
            <a:ext cx="429794" cy="244800"/>
            <a:chOff x="1316459" y="3472221"/>
            <a:chExt cx="429794" cy="244800"/>
          </a:xfrm>
        </p:grpSpPr>
        <p:sp>
          <p:nvSpPr>
            <p:cNvPr id="1315" name="직사각형 1314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6" name="TextBox 1315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1317" name="그룹 1316"/>
          <p:cNvGrpSpPr/>
          <p:nvPr/>
        </p:nvGrpSpPr>
        <p:grpSpPr>
          <a:xfrm>
            <a:off x="5285924" y="5769820"/>
            <a:ext cx="941564" cy="144000"/>
            <a:chOff x="5270645" y="4288593"/>
            <a:chExt cx="941564" cy="144000"/>
          </a:xfrm>
        </p:grpSpPr>
        <p:grpSp>
          <p:nvGrpSpPr>
            <p:cNvPr id="1318" name="그룹 1317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1338" name="타원 133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9" name="이등변 삼각형 133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1334" name="타원 1333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35" name="그룹 1334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1336" name="직선 연결선 1335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7" name="직선 연결선 1336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0" name="그룹 1319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1328" name="타원 1327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29" name="그룹 1328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1330" name="모서리가 둥근 직사각형 1329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31" name="그룹 1330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1332" name="직선 연결선 1331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3" name="직선 연결선 1332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1" name="그룹 1320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1322" name="직선 연결선 1321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직선 연결선 1322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직선 연결선 1323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5" name="그룹 1324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1326" name="1/2 액자 1325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27" name="직선 연결선 1326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340" name="직선 연결선 1339"/>
          <p:cNvCxnSpPr/>
          <p:nvPr/>
        </p:nvCxnSpPr>
        <p:spPr>
          <a:xfrm>
            <a:off x="879775" y="5290547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" name="TextBox 1340"/>
          <p:cNvSpPr txBox="1"/>
          <p:nvPr/>
        </p:nvSpPr>
        <p:spPr>
          <a:xfrm>
            <a:off x="1156066" y="5344078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5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42" name="TextBox 1341"/>
          <p:cNvSpPr txBox="1"/>
          <p:nvPr/>
        </p:nvSpPr>
        <p:spPr>
          <a:xfrm>
            <a:off x="1978219" y="5303409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널 너무 모르고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43" name="TextBox 1342"/>
          <p:cNvSpPr txBox="1"/>
          <p:nvPr/>
        </p:nvSpPr>
        <p:spPr>
          <a:xfrm>
            <a:off x="1978219" y="5434745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1344" name="모서리가 둥근 직사각형 1343"/>
          <p:cNvSpPr/>
          <p:nvPr/>
        </p:nvSpPr>
        <p:spPr>
          <a:xfrm>
            <a:off x="1079724" y="5419869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45" name="그룹 1344"/>
          <p:cNvGrpSpPr/>
          <p:nvPr/>
        </p:nvGrpSpPr>
        <p:grpSpPr>
          <a:xfrm>
            <a:off x="1379959" y="5346862"/>
            <a:ext cx="429794" cy="244800"/>
            <a:chOff x="1316459" y="3472221"/>
            <a:chExt cx="429794" cy="244800"/>
          </a:xfrm>
        </p:grpSpPr>
        <p:sp>
          <p:nvSpPr>
            <p:cNvPr id="1346" name="직사각형 1345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7" name="TextBox 1346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1348" name="그룹 1347"/>
          <p:cNvGrpSpPr/>
          <p:nvPr/>
        </p:nvGrpSpPr>
        <p:grpSpPr>
          <a:xfrm>
            <a:off x="5285924" y="5393291"/>
            <a:ext cx="941564" cy="144000"/>
            <a:chOff x="5270645" y="4288593"/>
            <a:chExt cx="941564" cy="144000"/>
          </a:xfrm>
        </p:grpSpPr>
        <p:grpSp>
          <p:nvGrpSpPr>
            <p:cNvPr id="1349" name="그룹 1348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1369" name="타원 1368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0" name="이등변 삼각형 1369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0" name="그룹 1349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1365" name="타원 1364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66" name="그룹 1365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1367" name="직선 연결선 1366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8" name="직선 연결선 1367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51" name="그룹 1350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1359" name="타원 1358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60" name="그룹 1359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1361" name="모서리가 둥근 직사각형 1360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62" name="그룹 1361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1363" name="직선 연결선 1362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4" name="직선 연결선 1363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2" name="그룹 1351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1353" name="직선 연결선 1352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직선 연결선 1353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직선 연결선 1354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6" name="그룹 1355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1357" name="1/2 액자 1356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58" name="직선 연결선 1357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371" name="직선 연결선 1370"/>
          <p:cNvCxnSpPr/>
          <p:nvPr/>
        </p:nvCxnSpPr>
        <p:spPr>
          <a:xfrm>
            <a:off x="879775" y="4876701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" name="TextBox 1371"/>
          <p:cNvSpPr txBox="1"/>
          <p:nvPr/>
        </p:nvSpPr>
        <p:spPr>
          <a:xfrm>
            <a:off x="1156066" y="4930232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4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73" name="TextBox 1372"/>
          <p:cNvSpPr txBox="1"/>
          <p:nvPr/>
        </p:nvSpPr>
        <p:spPr>
          <a:xfrm>
            <a:off x="1978219" y="4889563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널 너무 모르고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74" name="TextBox 1373"/>
          <p:cNvSpPr txBox="1"/>
          <p:nvPr/>
        </p:nvSpPr>
        <p:spPr>
          <a:xfrm>
            <a:off x="1978219" y="5020899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1375" name="모서리가 둥근 직사각형 1374"/>
          <p:cNvSpPr/>
          <p:nvPr/>
        </p:nvSpPr>
        <p:spPr>
          <a:xfrm>
            <a:off x="1079724" y="5006023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76" name="그룹 1375"/>
          <p:cNvGrpSpPr/>
          <p:nvPr/>
        </p:nvGrpSpPr>
        <p:grpSpPr>
          <a:xfrm>
            <a:off x="1379959" y="4933016"/>
            <a:ext cx="429794" cy="244800"/>
            <a:chOff x="1316459" y="3472221"/>
            <a:chExt cx="429794" cy="244800"/>
          </a:xfrm>
        </p:grpSpPr>
        <p:sp>
          <p:nvSpPr>
            <p:cNvPr id="1377" name="직사각형 1376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8" name="TextBox 1377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1379" name="그룹 1378"/>
          <p:cNvGrpSpPr/>
          <p:nvPr/>
        </p:nvGrpSpPr>
        <p:grpSpPr>
          <a:xfrm>
            <a:off x="5285924" y="4979445"/>
            <a:ext cx="941564" cy="144000"/>
            <a:chOff x="5270645" y="4288593"/>
            <a:chExt cx="941564" cy="144000"/>
          </a:xfrm>
        </p:grpSpPr>
        <p:grpSp>
          <p:nvGrpSpPr>
            <p:cNvPr id="1380" name="그룹 1379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1400" name="타원 1399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1" name="이등변 삼각형 1400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1" name="그룹 1380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1396" name="타원 1395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7" name="그룹 1396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1398" name="직선 연결선 1397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9" name="직선 연결선 1398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82" name="그룹 1381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1390" name="타원 1389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1" name="그룹 1390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1392" name="모서리가 둥근 직사각형 1391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93" name="그룹 1392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1394" name="직선 연결선 1393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5" name="직선 연결선 1394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83" name="그룹 1382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1384" name="직선 연결선 1383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직선 연결선 1384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직선 연결선 1385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7" name="그룹 1386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1388" name="1/2 액자 1387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89" name="직선 연결선 1388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402" name="직선 연결선 1401"/>
          <p:cNvCxnSpPr/>
          <p:nvPr/>
        </p:nvCxnSpPr>
        <p:spPr>
          <a:xfrm>
            <a:off x="879775" y="4470705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3" name="TextBox 1402"/>
          <p:cNvSpPr txBox="1"/>
          <p:nvPr/>
        </p:nvSpPr>
        <p:spPr>
          <a:xfrm>
            <a:off x="1156066" y="4524236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3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04" name="TextBox 1403"/>
          <p:cNvSpPr txBox="1"/>
          <p:nvPr/>
        </p:nvSpPr>
        <p:spPr>
          <a:xfrm>
            <a:off x="1978219" y="4483567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널 너무 모르고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05" name="TextBox 1404"/>
          <p:cNvSpPr txBox="1"/>
          <p:nvPr/>
        </p:nvSpPr>
        <p:spPr>
          <a:xfrm>
            <a:off x="1978219" y="4614903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1406" name="모서리가 둥근 직사각형 1405"/>
          <p:cNvSpPr/>
          <p:nvPr/>
        </p:nvSpPr>
        <p:spPr>
          <a:xfrm>
            <a:off x="1079724" y="4600027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07" name="그룹 1406"/>
          <p:cNvGrpSpPr/>
          <p:nvPr/>
        </p:nvGrpSpPr>
        <p:grpSpPr>
          <a:xfrm>
            <a:off x="1379959" y="4527020"/>
            <a:ext cx="429794" cy="244800"/>
            <a:chOff x="1316459" y="3472221"/>
            <a:chExt cx="429794" cy="244800"/>
          </a:xfrm>
        </p:grpSpPr>
        <p:sp>
          <p:nvSpPr>
            <p:cNvPr id="1408" name="직사각형 1407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9" name="TextBox 1408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1410" name="그룹 1409"/>
          <p:cNvGrpSpPr/>
          <p:nvPr/>
        </p:nvGrpSpPr>
        <p:grpSpPr>
          <a:xfrm>
            <a:off x="5285924" y="4573449"/>
            <a:ext cx="941564" cy="144000"/>
            <a:chOff x="5270645" y="4288593"/>
            <a:chExt cx="941564" cy="144000"/>
          </a:xfrm>
        </p:grpSpPr>
        <p:grpSp>
          <p:nvGrpSpPr>
            <p:cNvPr id="1411" name="그룹 1410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1431" name="타원 1430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2" name="이등변 삼각형 1431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2" name="그룹 1411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1427" name="타원 1426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28" name="그룹 1427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1429" name="직선 연결선 1428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0" name="직선 연결선 1429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3" name="그룹 1412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1421" name="타원 1420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22" name="그룹 1421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1423" name="모서리가 둥근 직사각형 1422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24" name="그룹 1423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1425" name="직선 연결선 1424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6" name="직선 연결선 1425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14" name="그룹 1413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1415" name="직선 연결선 1414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6" name="직선 연결선 1415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7" name="직선 연결선 1416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8" name="그룹 1417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1419" name="1/2 액자 1418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0" name="직선 연결선 1419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433" name="직선 연결선 1432"/>
          <p:cNvCxnSpPr/>
          <p:nvPr/>
        </p:nvCxnSpPr>
        <p:spPr>
          <a:xfrm>
            <a:off x="879775" y="4070846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" name="TextBox 1433"/>
          <p:cNvSpPr txBox="1"/>
          <p:nvPr/>
        </p:nvSpPr>
        <p:spPr>
          <a:xfrm>
            <a:off x="1156066" y="4124377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35" name="TextBox 1434"/>
          <p:cNvSpPr txBox="1"/>
          <p:nvPr/>
        </p:nvSpPr>
        <p:spPr>
          <a:xfrm>
            <a:off x="1978219" y="4083708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널 너무 모르고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36" name="TextBox 1435"/>
          <p:cNvSpPr txBox="1"/>
          <p:nvPr/>
        </p:nvSpPr>
        <p:spPr>
          <a:xfrm>
            <a:off x="1978219" y="4215044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1437" name="모서리가 둥근 직사각형 1436"/>
          <p:cNvSpPr/>
          <p:nvPr/>
        </p:nvSpPr>
        <p:spPr>
          <a:xfrm>
            <a:off x="1079724" y="4200168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38" name="그룹 1437"/>
          <p:cNvGrpSpPr/>
          <p:nvPr/>
        </p:nvGrpSpPr>
        <p:grpSpPr>
          <a:xfrm>
            <a:off x="1379959" y="4127161"/>
            <a:ext cx="429794" cy="244800"/>
            <a:chOff x="1316459" y="3472221"/>
            <a:chExt cx="429794" cy="244800"/>
          </a:xfrm>
        </p:grpSpPr>
        <p:sp>
          <p:nvSpPr>
            <p:cNvPr id="1439" name="직사각형 1438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0" name="TextBox 1439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1441" name="그룹 1440"/>
          <p:cNvGrpSpPr/>
          <p:nvPr/>
        </p:nvGrpSpPr>
        <p:grpSpPr>
          <a:xfrm>
            <a:off x="5285924" y="4173590"/>
            <a:ext cx="941564" cy="144000"/>
            <a:chOff x="5270645" y="4288593"/>
            <a:chExt cx="941564" cy="144000"/>
          </a:xfrm>
        </p:grpSpPr>
        <p:grpSp>
          <p:nvGrpSpPr>
            <p:cNvPr id="1442" name="그룹 1441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1462" name="타원 1461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3" name="이등변 삼각형 1462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3" name="그룹 1442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1458" name="타원 1457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9" name="그룹 1458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1460" name="직선 연결선 1459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1" name="직선 연결선 1460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44" name="그룹 1443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1452" name="타원 1451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3" name="그룹 1452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1454" name="모서리가 둥근 직사각형 1453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55" name="그룹 1454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1456" name="직선 연결선 1455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7" name="직선 연결선 1456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45" name="그룹 1444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1446" name="직선 연결선 1445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직선 연결선 1446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직선 연결선 1447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9" name="그룹 1448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1450" name="1/2 액자 1449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51" name="직선 연결선 1450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5" name="TextBox 1464"/>
          <p:cNvSpPr txBox="1"/>
          <p:nvPr/>
        </p:nvSpPr>
        <p:spPr>
          <a:xfrm>
            <a:off x="1156066" y="3706127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66" name="TextBox 1465"/>
          <p:cNvSpPr txBox="1"/>
          <p:nvPr/>
        </p:nvSpPr>
        <p:spPr>
          <a:xfrm>
            <a:off x="1978219" y="3665458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널 너무 모르고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67" name="TextBox 1466"/>
          <p:cNvSpPr txBox="1"/>
          <p:nvPr/>
        </p:nvSpPr>
        <p:spPr>
          <a:xfrm>
            <a:off x="1978219" y="3796794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1468" name="모서리가 둥근 직사각형 1467"/>
          <p:cNvSpPr/>
          <p:nvPr/>
        </p:nvSpPr>
        <p:spPr>
          <a:xfrm>
            <a:off x="1079724" y="3781918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69" name="그룹 1468"/>
          <p:cNvGrpSpPr/>
          <p:nvPr/>
        </p:nvGrpSpPr>
        <p:grpSpPr>
          <a:xfrm>
            <a:off x="1379959" y="3708911"/>
            <a:ext cx="429794" cy="244800"/>
            <a:chOff x="1316459" y="3472221"/>
            <a:chExt cx="429794" cy="244800"/>
          </a:xfrm>
        </p:grpSpPr>
        <p:sp>
          <p:nvSpPr>
            <p:cNvPr id="1470" name="직사각형 1469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1" name="TextBox 1470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1472" name="그룹 1471"/>
          <p:cNvGrpSpPr/>
          <p:nvPr/>
        </p:nvGrpSpPr>
        <p:grpSpPr>
          <a:xfrm>
            <a:off x="5285924" y="3755340"/>
            <a:ext cx="941564" cy="144000"/>
            <a:chOff x="5270645" y="4288593"/>
            <a:chExt cx="941564" cy="144000"/>
          </a:xfrm>
        </p:grpSpPr>
        <p:grpSp>
          <p:nvGrpSpPr>
            <p:cNvPr id="1473" name="그룹 1472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1493" name="타원 1492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4" name="이등변 삼각형 1493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74" name="그룹 1473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1489" name="타원 1488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0" name="그룹 1489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1491" name="직선 연결선 1490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2" name="직선 연결선 1491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75" name="그룹 1474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1483" name="타원 1482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4" name="그룹 1483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1485" name="모서리가 둥근 직사각형 1484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86" name="그룹 1485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1487" name="직선 연결선 1486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8" name="직선 연결선 1487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76" name="그룹 1475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1477" name="직선 연결선 1476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8" name="직선 연결선 1477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9" name="직선 연결선 1478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0" name="그룹 1479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1481" name="1/2 액자 1480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82" name="직선 연결선 1481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3246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내 정보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이용권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프로필 수정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6" y="4202899"/>
            <a:ext cx="20569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마이페이지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화면에서 회원 정보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이용권 내역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프로필 수정 등을 확인할 수 있으며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리뷰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감상곡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등을 조회할 수 있다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1325125" y="2011582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93946" y="1751889"/>
            <a:ext cx="1634238" cy="47014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84600" y="1751889"/>
            <a:ext cx="4375632" cy="131342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284600" y="2050385"/>
            <a:ext cx="43756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2282548" y="1802169"/>
            <a:ext cx="9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인사말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203848" y="2050385"/>
            <a:ext cx="0" cy="10149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4067944" y="2050385"/>
            <a:ext cx="0" cy="10149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4932040" y="2050385"/>
            <a:ext cx="0" cy="10149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5796136" y="2050385"/>
            <a:ext cx="0" cy="10149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81545" y="2230602"/>
            <a:ext cx="761405" cy="649346"/>
            <a:chOff x="2362495" y="2230602"/>
            <a:chExt cx="761405" cy="649346"/>
          </a:xfrm>
        </p:grpSpPr>
        <p:sp>
          <p:nvSpPr>
            <p:cNvPr id="281" name="TextBox 280"/>
            <p:cNvSpPr txBox="1"/>
            <p:nvPr/>
          </p:nvSpPr>
          <p:spPr>
            <a:xfrm>
              <a:off x="2362495" y="2649116"/>
              <a:ext cx="761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F</a:t>
              </a:r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ollow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2362495" y="2230602"/>
              <a:ext cx="761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255576" y="2230602"/>
            <a:ext cx="761405" cy="649346"/>
            <a:chOff x="3236526" y="2230602"/>
            <a:chExt cx="761405" cy="649346"/>
          </a:xfrm>
        </p:grpSpPr>
        <p:sp>
          <p:nvSpPr>
            <p:cNvPr id="285" name="TextBox 284"/>
            <p:cNvSpPr txBox="1"/>
            <p:nvPr/>
          </p:nvSpPr>
          <p:spPr>
            <a:xfrm>
              <a:off x="3236526" y="2649116"/>
              <a:ext cx="761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Follower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236526" y="2230602"/>
              <a:ext cx="761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4110557" y="2230602"/>
            <a:ext cx="761405" cy="649346"/>
            <a:chOff x="2362495" y="2230602"/>
            <a:chExt cx="761405" cy="649346"/>
          </a:xfrm>
        </p:grpSpPr>
        <p:sp>
          <p:nvSpPr>
            <p:cNvPr id="288" name="TextBox 287"/>
            <p:cNvSpPr txBox="1"/>
            <p:nvPr/>
          </p:nvSpPr>
          <p:spPr>
            <a:xfrm>
              <a:off x="2362495" y="2649116"/>
              <a:ext cx="761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</a:t>
              </a:r>
              <a:r>
                <a:rPr lang="ko-KR" altLang="en-US" sz="900" dirty="0" err="1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곡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362495" y="2230602"/>
              <a:ext cx="761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5858619" y="2230602"/>
            <a:ext cx="761405" cy="649346"/>
            <a:chOff x="2362495" y="2230602"/>
            <a:chExt cx="761405" cy="649346"/>
          </a:xfrm>
        </p:grpSpPr>
        <p:sp>
          <p:nvSpPr>
            <p:cNvPr id="291" name="TextBox 290"/>
            <p:cNvSpPr txBox="1"/>
            <p:nvPr/>
          </p:nvSpPr>
          <p:spPr>
            <a:xfrm>
              <a:off x="2362495" y="2649116"/>
              <a:ext cx="761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배  지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362495" y="2230602"/>
              <a:ext cx="761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1</a:t>
              </a: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4984588" y="2230602"/>
            <a:ext cx="761405" cy="649346"/>
            <a:chOff x="2362495" y="2230602"/>
            <a:chExt cx="761405" cy="649346"/>
          </a:xfrm>
        </p:grpSpPr>
        <p:sp>
          <p:nvSpPr>
            <p:cNvPr id="294" name="TextBox 293"/>
            <p:cNvSpPr txBox="1"/>
            <p:nvPr/>
          </p:nvSpPr>
          <p:spPr>
            <a:xfrm>
              <a:off x="2362495" y="2649116"/>
              <a:ext cx="761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리  </a:t>
              </a:r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뷰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2362495" y="2230602"/>
              <a:ext cx="761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</p:grpSp>
      <p:sp>
        <p:nvSpPr>
          <p:cNvPr id="306" name="TextBox 305"/>
          <p:cNvSpPr txBox="1"/>
          <p:nvPr/>
        </p:nvSpPr>
        <p:spPr>
          <a:xfrm>
            <a:off x="2951782" y="3797806"/>
            <a:ext cx="2891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많이 들은 아티스트가 없습니다</a:t>
            </a:r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215872" y="4345526"/>
            <a:ext cx="2056257" cy="277485"/>
            <a:chOff x="2215872" y="4449128"/>
            <a:chExt cx="2056257" cy="277485"/>
          </a:xfrm>
        </p:grpSpPr>
        <p:sp>
          <p:nvSpPr>
            <p:cNvPr id="307" name="TextBox 306"/>
            <p:cNvSpPr txBox="1"/>
            <p:nvPr/>
          </p:nvSpPr>
          <p:spPr>
            <a:xfrm>
              <a:off x="2215872" y="4449128"/>
              <a:ext cx="921301" cy="277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최근 나의 리뷰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308" name="직선 연결선 307"/>
            <p:cNvCxnSpPr/>
            <p:nvPr/>
          </p:nvCxnSpPr>
          <p:spPr>
            <a:xfrm flipH="1">
              <a:off x="2292129" y="4688513"/>
              <a:ext cx="198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그룹 404"/>
          <p:cNvGrpSpPr/>
          <p:nvPr/>
        </p:nvGrpSpPr>
        <p:grpSpPr>
          <a:xfrm>
            <a:off x="4491962" y="4345526"/>
            <a:ext cx="2139880" cy="239385"/>
            <a:chOff x="2132249" y="4449128"/>
            <a:chExt cx="2139880" cy="239385"/>
          </a:xfrm>
        </p:grpSpPr>
        <p:sp>
          <p:nvSpPr>
            <p:cNvPr id="406" name="TextBox 405"/>
            <p:cNvSpPr txBox="1"/>
            <p:nvPr/>
          </p:nvSpPr>
          <p:spPr>
            <a:xfrm>
              <a:off x="2132249" y="4449128"/>
              <a:ext cx="6921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선물함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407" name="직선 연결선 406"/>
            <p:cNvCxnSpPr/>
            <p:nvPr/>
          </p:nvCxnSpPr>
          <p:spPr>
            <a:xfrm flipH="1">
              <a:off x="2292129" y="4688513"/>
              <a:ext cx="198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8" name="TextBox 407"/>
          <p:cNvSpPr txBox="1"/>
          <p:nvPr/>
        </p:nvSpPr>
        <p:spPr>
          <a:xfrm>
            <a:off x="546696" y="3126160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프로필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10" name="직선 연결선 409"/>
          <p:cNvCxnSpPr/>
          <p:nvPr/>
        </p:nvCxnSpPr>
        <p:spPr>
          <a:xfrm>
            <a:off x="595009" y="3061817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PC09\Desktop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559131" cy="5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363155" y="1977750"/>
            <a:ext cx="837547" cy="437295"/>
            <a:chOff x="1360774" y="1921244"/>
            <a:chExt cx="837547" cy="437295"/>
          </a:xfrm>
        </p:grpSpPr>
        <p:sp>
          <p:nvSpPr>
            <p:cNvPr id="411" name="TextBox 410"/>
            <p:cNvSpPr txBox="1"/>
            <p:nvPr/>
          </p:nvSpPr>
          <p:spPr>
            <a:xfrm>
              <a:off x="1519522" y="1921244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1360774" y="2127303"/>
              <a:ext cx="837547" cy="23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프로필 수정 </a:t>
              </a:r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&gt;</a:t>
              </a: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753840" y="2560129"/>
            <a:ext cx="1314000" cy="378000"/>
          </a:xfrm>
          <a:prstGeom prst="roundRect">
            <a:avLst/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TextBox 413"/>
          <p:cNvSpPr txBox="1"/>
          <p:nvPr/>
        </p:nvSpPr>
        <p:spPr>
          <a:xfrm>
            <a:off x="779386" y="2637959"/>
            <a:ext cx="520050" cy="21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내 정보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1391793" y="2637959"/>
            <a:ext cx="692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이용권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16" name="직선 연결선 415"/>
          <p:cNvCxnSpPr/>
          <p:nvPr/>
        </p:nvCxnSpPr>
        <p:spPr>
          <a:xfrm>
            <a:off x="1367928" y="2560142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769212" y="3348455"/>
            <a:ext cx="1114774" cy="819095"/>
            <a:chOff x="980162" y="3405605"/>
            <a:chExt cx="837546" cy="819095"/>
          </a:xfrm>
        </p:grpSpPr>
        <p:sp>
          <p:nvSpPr>
            <p:cNvPr id="417" name="TextBox 416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베스트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추천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마이앨범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980162" y="3808039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좋아요♥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980162" y="4009256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리뷰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21" name="TextBox 420"/>
          <p:cNvSpPr txBox="1"/>
          <p:nvPr/>
        </p:nvSpPr>
        <p:spPr>
          <a:xfrm>
            <a:off x="592842" y="4314856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감상이력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2" name="그룹 421"/>
          <p:cNvGrpSpPr/>
          <p:nvPr/>
        </p:nvGrpSpPr>
        <p:grpSpPr>
          <a:xfrm>
            <a:off x="767738" y="4537151"/>
            <a:ext cx="1114774" cy="819095"/>
            <a:chOff x="980162" y="3405605"/>
            <a:chExt cx="837546" cy="819095"/>
          </a:xfrm>
        </p:grpSpPr>
        <p:sp>
          <p:nvSpPr>
            <p:cNvPr id="423" name="TextBox 422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</a:t>
              </a:r>
              <a:r>
                <a:rPr lang="ko-KR" altLang="en-US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근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최근 감상 추천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980162" y="3808039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곡 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980162" y="4009256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아티스트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71" name="직선 연결선 470"/>
          <p:cNvCxnSpPr/>
          <p:nvPr/>
        </p:nvCxnSpPr>
        <p:spPr>
          <a:xfrm>
            <a:off x="593946" y="4245471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/>
          <p:cNvSpPr txBox="1"/>
          <p:nvPr/>
        </p:nvSpPr>
        <p:spPr>
          <a:xfrm>
            <a:off x="2244858" y="4630646"/>
            <a:ext cx="1974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최근 나의 리뷰가 없습니다</a:t>
            </a:r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sp>
        <p:nvSpPr>
          <p:cNvPr id="477" name="TextBox 476"/>
          <p:cNvSpPr txBox="1"/>
          <p:nvPr/>
        </p:nvSpPr>
        <p:spPr>
          <a:xfrm>
            <a:off x="4604896" y="4630646"/>
            <a:ext cx="1974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받은 선물함 </a:t>
            </a:r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: 0 </a:t>
            </a:r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개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5217" y="5502317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보관함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767738" y="5724612"/>
            <a:ext cx="1114774" cy="416661"/>
            <a:chOff x="980162" y="3405605"/>
            <a:chExt cx="837546" cy="416661"/>
          </a:xfrm>
        </p:grpSpPr>
        <p:sp>
          <p:nvSpPr>
            <p:cNvPr id="145" name="TextBox 144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MP3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다운로드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다운로드 설정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49" name="직선 연결선 148"/>
          <p:cNvCxnSpPr/>
          <p:nvPr/>
        </p:nvCxnSpPr>
        <p:spPr>
          <a:xfrm>
            <a:off x="593946" y="5432932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284600" y="3366517"/>
            <a:ext cx="4375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276661" y="3377992"/>
            <a:ext cx="1114774" cy="269801"/>
            <a:chOff x="2282103" y="3377992"/>
            <a:chExt cx="1114774" cy="269801"/>
          </a:xfrm>
        </p:grpSpPr>
        <p:sp>
          <p:nvSpPr>
            <p:cNvPr id="151" name="직사각형 150"/>
            <p:cNvSpPr/>
            <p:nvPr/>
          </p:nvSpPr>
          <p:spPr>
            <a:xfrm>
              <a:off x="2292290" y="3377992"/>
              <a:ext cx="1094400" cy="2698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82103" y="3405170"/>
              <a:ext cx="11147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아티스트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370514" y="3376677"/>
            <a:ext cx="1114774" cy="269801"/>
            <a:chOff x="3375956" y="3376677"/>
            <a:chExt cx="1114774" cy="269801"/>
          </a:xfrm>
        </p:grpSpPr>
        <p:sp>
          <p:nvSpPr>
            <p:cNvPr id="152" name="직사각형 151"/>
            <p:cNvSpPr/>
            <p:nvPr/>
          </p:nvSpPr>
          <p:spPr>
            <a:xfrm>
              <a:off x="3386143" y="3376677"/>
              <a:ext cx="1094400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3375956" y="3403855"/>
              <a:ext cx="11147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465014" y="3376677"/>
            <a:ext cx="1114774" cy="269801"/>
            <a:chOff x="4470456" y="3376677"/>
            <a:chExt cx="1114774" cy="269801"/>
          </a:xfrm>
        </p:grpSpPr>
        <p:sp>
          <p:nvSpPr>
            <p:cNvPr id="153" name="직사각형 152"/>
            <p:cNvSpPr/>
            <p:nvPr/>
          </p:nvSpPr>
          <p:spPr>
            <a:xfrm>
              <a:off x="4480643" y="3376677"/>
              <a:ext cx="1094400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4470456" y="3403855"/>
              <a:ext cx="11147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최근 감상 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554902" y="3377009"/>
            <a:ext cx="1114774" cy="269801"/>
            <a:chOff x="5579391" y="3377009"/>
            <a:chExt cx="1114774" cy="269801"/>
          </a:xfrm>
        </p:grpSpPr>
        <p:sp>
          <p:nvSpPr>
            <p:cNvPr id="154" name="직사각형 153"/>
            <p:cNvSpPr/>
            <p:nvPr/>
          </p:nvSpPr>
          <p:spPr>
            <a:xfrm>
              <a:off x="5589578" y="3377009"/>
              <a:ext cx="1094400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5579391" y="3404187"/>
              <a:ext cx="11147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최근 감상 추천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602153" y="2421488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1939082" y="2419216"/>
            <a:ext cx="266868" cy="261610"/>
            <a:chOff x="1719987" y="984912"/>
            <a:chExt cx="266868" cy="261610"/>
          </a:xfrm>
        </p:grpSpPr>
        <p:sp>
          <p:nvSpPr>
            <p:cNvPr id="160" name="타원 159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7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비밀번호가</a:t>
            </a:r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일치하는지 확인 후 내 정보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조회가 가능하다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93946" y="1751889"/>
            <a:ext cx="1634238" cy="47014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TextBox 407"/>
          <p:cNvSpPr txBox="1"/>
          <p:nvPr/>
        </p:nvSpPr>
        <p:spPr>
          <a:xfrm>
            <a:off x="546696" y="3126160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프로필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10" name="직선 연결선 409"/>
          <p:cNvCxnSpPr/>
          <p:nvPr/>
        </p:nvCxnSpPr>
        <p:spPr>
          <a:xfrm>
            <a:off x="595009" y="3061817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PC09\Desktop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559131" cy="5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363155" y="1977750"/>
            <a:ext cx="837547" cy="437295"/>
            <a:chOff x="1360774" y="1921244"/>
            <a:chExt cx="837547" cy="437295"/>
          </a:xfrm>
        </p:grpSpPr>
        <p:sp>
          <p:nvSpPr>
            <p:cNvPr id="411" name="TextBox 410"/>
            <p:cNvSpPr txBox="1"/>
            <p:nvPr/>
          </p:nvSpPr>
          <p:spPr>
            <a:xfrm>
              <a:off x="1519522" y="1921244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1360774" y="2127303"/>
              <a:ext cx="837547" cy="23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프로필 수정 </a:t>
              </a:r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&gt;</a:t>
              </a: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753840" y="2560129"/>
            <a:ext cx="1314000" cy="378000"/>
          </a:xfrm>
          <a:prstGeom prst="roundRect">
            <a:avLst/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TextBox 413"/>
          <p:cNvSpPr txBox="1"/>
          <p:nvPr/>
        </p:nvSpPr>
        <p:spPr>
          <a:xfrm>
            <a:off x="779386" y="2637959"/>
            <a:ext cx="520050" cy="21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내 정보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1391793" y="2637959"/>
            <a:ext cx="692187" cy="23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이용권내역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16" name="직선 연결선 415"/>
          <p:cNvCxnSpPr/>
          <p:nvPr/>
        </p:nvCxnSpPr>
        <p:spPr>
          <a:xfrm>
            <a:off x="1367928" y="2560142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769212" y="3348455"/>
            <a:ext cx="1114774" cy="819095"/>
            <a:chOff x="980162" y="3405605"/>
            <a:chExt cx="837546" cy="819095"/>
          </a:xfrm>
        </p:grpSpPr>
        <p:sp>
          <p:nvSpPr>
            <p:cNvPr id="417" name="TextBox 416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베스트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추천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마이앨범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980162" y="3808039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좋아요♥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980162" y="4009256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리뷰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21" name="TextBox 420"/>
          <p:cNvSpPr txBox="1"/>
          <p:nvPr/>
        </p:nvSpPr>
        <p:spPr>
          <a:xfrm>
            <a:off x="592842" y="4314856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감상이력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2" name="그룹 421"/>
          <p:cNvGrpSpPr/>
          <p:nvPr/>
        </p:nvGrpSpPr>
        <p:grpSpPr>
          <a:xfrm>
            <a:off x="767738" y="4537151"/>
            <a:ext cx="1114774" cy="819095"/>
            <a:chOff x="980162" y="3405605"/>
            <a:chExt cx="837546" cy="819095"/>
          </a:xfrm>
        </p:grpSpPr>
        <p:sp>
          <p:nvSpPr>
            <p:cNvPr id="423" name="TextBox 422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</a:t>
              </a:r>
              <a:r>
                <a:rPr lang="ko-KR" altLang="en-US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근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최근 감상 추천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980162" y="3808039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곡 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980162" y="4009256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아티스트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71" name="직선 연결선 470"/>
          <p:cNvCxnSpPr/>
          <p:nvPr/>
        </p:nvCxnSpPr>
        <p:spPr>
          <a:xfrm>
            <a:off x="593946" y="4245471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/>
          <p:cNvSpPr txBox="1"/>
          <p:nvPr/>
        </p:nvSpPr>
        <p:spPr>
          <a:xfrm>
            <a:off x="2241924" y="2645855"/>
            <a:ext cx="1013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아이디</a:t>
            </a:r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(ID)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45217" y="5502317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보관함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767738" y="5724612"/>
            <a:ext cx="1114774" cy="416661"/>
            <a:chOff x="980162" y="3405605"/>
            <a:chExt cx="837546" cy="416661"/>
          </a:xfrm>
        </p:grpSpPr>
        <p:sp>
          <p:nvSpPr>
            <p:cNvPr id="145" name="TextBox 144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MP3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다운로드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다운로드 설정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49" name="직선 연결선 148"/>
          <p:cNvCxnSpPr/>
          <p:nvPr/>
        </p:nvCxnSpPr>
        <p:spPr>
          <a:xfrm>
            <a:off x="593946" y="5432932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201261" y="1787898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내 정보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2284280" y="2030131"/>
            <a:ext cx="4377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>
            <a:off x="2284280" y="2038028"/>
            <a:ext cx="945898" cy="269801"/>
            <a:chOff x="774089" y="1981894"/>
            <a:chExt cx="945898" cy="269801"/>
          </a:xfrm>
        </p:grpSpPr>
        <p:sp>
          <p:nvSpPr>
            <p:cNvPr id="172" name="직사각형 171"/>
            <p:cNvSpPr/>
            <p:nvPr/>
          </p:nvSpPr>
          <p:spPr>
            <a:xfrm>
              <a:off x="774089" y="1981894"/>
              <a:ext cx="945898" cy="269801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86388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기본정보 변경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3230178" y="2038028"/>
            <a:ext cx="945898" cy="269801"/>
            <a:chOff x="1719987" y="1981894"/>
            <a:chExt cx="945898" cy="269801"/>
          </a:xfrm>
        </p:grpSpPr>
        <p:sp>
          <p:nvSpPr>
            <p:cNvPr id="175" name="직사각형 174"/>
            <p:cNvSpPr/>
            <p:nvPr/>
          </p:nvSpPr>
          <p:spPr>
            <a:xfrm>
              <a:off x="1719987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732286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비밀번호 변경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4176076" y="2038028"/>
            <a:ext cx="945898" cy="269801"/>
            <a:chOff x="2665885" y="1981894"/>
            <a:chExt cx="945898" cy="269801"/>
          </a:xfrm>
        </p:grpSpPr>
        <p:sp>
          <p:nvSpPr>
            <p:cNvPr id="178" name="직사각형 177"/>
            <p:cNvSpPr/>
            <p:nvPr/>
          </p:nvSpPr>
          <p:spPr>
            <a:xfrm>
              <a:off x="2665885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678184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이용기기관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리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5121974" y="2038028"/>
            <a:ext cx="945898" cy="269801"/>
            <a:chOff x="3611783" y="1981894"/>
            <a:chExt cx="945898" cy="269801"/>
          </a:xfrm>
        </p:grpSpPr>
        <p:sp>
          <p:nvSpPr>
            <p:cNvPr id="181" name="직사각형 180"/>
            <p:cNvSpPr/>
            <p:nvPr/>
          </p:nvSpPr>
          <p:spPr>
            <a:xfrm>
              <a:off x="3611783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624082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회원탈퇴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83" name="직선 연결선 182"/>
          <p:cNvCxnSpPr/>
          <p:nvPr/>
        </p:nvCxnSpPr>
        <p:spPr>
          <a:xfrm>
            <a:off x="2284280" y="2546633"/>
            <a:ext cx="43776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2284280" y="2880141"/>
            <a:ext cx="4377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241924" y="2953214"/>
            <a:ext cx="1013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*</a:t>
            </a:r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휴대폰번호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>
            <a:off x="2284280" y="3212976"/>
            <a:ext cx="4377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241924" y="3287551"/>
            <a:ext cx="1013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*</a:t>
            </a:r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이메일주소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2284280" y="3570319"/>
            <a:ext cx="4377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370514" y="2645855"/>
            <a:ext cx="1013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ddit206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3122254" y="2970936"/>
            <a:ext cx="161023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122254" y="3305273"/>
            <a:ext cx="161023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248290" y="3645024"/>
            <a:ext cx="613223" cy="200055"/>
            <a:chOff x="5248290" y="4002584"/>
            <a:chExt cx="613223" cy="200055"/>
          </a:xfrm>
        </p:grpSpPr>
        <p:sp>
          <p:nvSpPr>
            <p:cNvPr id="196" name="직사각형 195"/>
            <p:cNvSpPr/>
            <p:nvPr/>
          </p:nvSpPr>
          <p:spPr>
            <a:xfrm>
              <a:off x="5248290" y="4012611"/>
              <a:ext cx="613223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68874" y="4002584"/>
              <a:ext cx="572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확     인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17962" y="3645024"/>
            <a:ext cx="613223" cy="200055"/>
            <a:chOff x="5917962" y="4002584"/>
            <a:chExt cx="613223" cy="200055"/>
          </a:xfrm>
        </p:grpSpPr>
        <p:sp>
          <p:nvSpPr>
            <p:cNvPr id="199" name="직사각형 198"/>
            <p:cNvSpPr/>
            <p:nvPr/>
          </p:nvSpPr>
          <p:spPr>
            <a:xfrm>
              <a:off x="5917962" y="4012611"/>
              <a:ext cx="613223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938546" y="4002584"/>
              <a:ext cx="572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취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    소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106807" y="836712"/>
            <a:ext cx="6912768" cy="5904656"/>
          </a:xfrm>
          <a:prstGeom prst="rect">
            <a:avLst/>
          </a:prstGeom>
          <a:solidFill>
            <a:srgbClr val="D9D9D9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912454" y="2283194"/>
            <a:ext cx="5303323" cy="3034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1127744" y="2459923"/>
            <a:ext cx="1716063" cy="341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1167436" y="2499663"/>
            <a:ext cx="1620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비밀번호 확인 </a:t>
            </a:r>
            <a:r>
              <a:rPr lang="ko-KR" altLang="en-US" sz="105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모달</a:t>
            </a:r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창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125368" y="3214944"/>
            <a:ext cx="4742259" cy="1132525"/>
            <a:chOff x="1106091" y="2455830"/>
            <a:chExt cx="4074986" cy="973170"/>
          </a:xfrm>
        </p:grpSpPr>
        <p:sp>
          <p:nvSpPr>
            <p:cNvPr id="151" name="직사각형 150"/>
            <p:cNvSpPr/>
            <p:nvPr/>
          </p:nvSpPr>
          <p:spPr>
            <a:xfrm>
              <a:off x="1106091" y="2455830"/>
              <a:ext cx="4074986" cy="973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219336" y="2768314"/>
              <a:ext cx="3848497" cy="224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비밀번호 확인 </a:t>
              </a:r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창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53" name="직선 연결선 152"/>
          <p:cNvCxnSpPr/>
          <p:nvPr/>
        </p:nvCxnSpPr>
        <p:spPr>
          <a:xfrm>
            <a:off x="1118220" y="2915161"/>
            <a:ext cx="474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프로필 수정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내 정보 창에서 기본정보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비밀번호 변경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회원 </a:t>
            </a:r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탈퇴등이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가능하다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93946" y="1751889"/>
            <a:ext cx="1634238" cy="47014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TextBox 407"/>
          <p:cNvSpPr txBox="1"/>
          <p:nvPr/>
        </p:nvSpPr>
        <p:spPr>
          <a:xfrm>
            <a:off x="546696" y="3126160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프로필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10" name="직선 연결선 409"/>
          <p:cNvCxnSpPr/>
          <p:nvPr/>
        </p:nvCxnSpPr>
        <p:spPr>
          <a:xfrm>
            <a:off x="595009" y="3061817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PC09\Desktop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559131" cy="5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363155" y="1977750"/>
            <a:ext cx="837547" cy="437295"/>
            <a:chOff x="1360774" y="1921244"/>
            <a:chExt cx="837547" cy="437295"/>
          </a:xfrm>
        </p:grpSpPr>
        <p:sp>
          <p:nvSpPr>
            <p:cNvPr id="411" name="TextBox 410"/>
            <p:cNvSpPr txBox="1"/>
            <p:nvPr/>
          </p:nvSpPr>
          <p:spPr>
            <a:xfrm>
              <a:off x="1519522" y="1921244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1360774" y="2127303"/>
              <a:ext cx="837547" cy="23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프로필 수정 </a:t>
              </a:r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&gt;</a:t>
              </a: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753840" y="2560129"/>
            <a:ext cx="1314000" cy="378000"/>
          </a:xfrm>
          <a:prstGeom prst="roundRect">
            <a:avLst/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TextBox 413"/>
          <p:cNvSpPr txBox="1"/>
          <p:nvPr/>
        </p:nvSpPr>
        <p:spPr>
          <a:xfrm>
            <a:off x="779386" y="2637959"/>
            <a:ext cx="520050" cy="21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내 정보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1391793" y="2637959"/>
            <a:ext cx="692187" cy="23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이용권내역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16" name="직선 연결선 415"/>
          <p:cNvCxnSpPr/>
          <p:nvPr/>
        </p:nvCxnSpPr>
        <p:spPr>
          <a:xfrm>
            <a:off x="1367928" y="2560142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769212" y="3348455"/>
            <a:ext cx="1114774" cy="819095"/>
            <a:chOff x="980162" y="3405605"/>
            <a:chExt cx="837546" cy="819095"/>
          </a:xfrm>
        </p:grpSpPr>
        <p:sp>
          <p:nvSpPr>
            <p:cNvPr id="417" name="TextBox 416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베스트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추천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마이앨범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980162" y="3808039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좋아요♥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980162" y="4009256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리뷰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21" name="TextBox 420"/>
          <p:cNvSpPr txBox="1"/>
          <p:nvPr/>
        </p:nvSpPr>
        <p:spPr>
          <a:xfrm>
            <a:off x="592842" y="4314856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감상이력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2" name="그룹 421"/>
          <p:cNvGrpSpPr/>
          <p:nvPr/>
        </p:nvGrpSpPr>
        <p:grpSpPr>
          <a:xfrm>
            <a:off x="767738" y="4537151"/>
            <a:ext cx="1114774" cy="819095"/>
            <a:chOff x="980162" y="3405605"/>
            <a:chExt cx="837546" cy="819095"/>
          </a:xfrm>
        </p:grpSpPr>
        <p:sp>
          <p:nvSpPr>
            <p:cNvPr id="423" name="TextBox 422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</a:t>
              </a:r>
              <a:r>
                <a:rPr lang="ko-KR" altLang="en-US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근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최근 감상 추천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980162" y="3808039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곡 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980162" y="4009256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아티스트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71" name="직선 연결선 470"/>
          <p:cNvCxnSpPr/>
          <p:nvPr/>
        </p:nvCxnSpPr>
        <p:spPr>
          <a:xfrm>
            <a:off x="593946" y="4245471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/>
          <p:cNvSpPr txBox="1"/>
          <p:nvPr/>
        </p:nvSpPr>
        <p:spPr>
          <a:xfrm>
            <a:off x="2241924" y="2645855"/>
            <a:ext cx="1013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아이디</a:t>
            </a:r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(ID)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45217" y="5502317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보관함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767738" y="5724612"/>
            <a:ext cx="1114774" cy="416661"/>
            <a:chOff x="980162" y="3405605"/>
            <a:chExt cx="837546" cy="416661"/>
          </a:xfrm>
        </p:grpSpPr>
        <p:sp>
          <p:nvSpPr>
            <p:cNvPr id="145" name="TextBox 144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MP3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다운로드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다운로드 설정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49" name="직선 연결선 148"/>
          <p:cNvCxnSpPr/>
          <p:nvPr/>
        </p:nvCxnSpPr>
        <p:spPr>
          <a:xfrm>
            <a:off x="593946" y="5432932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201261" y="1787898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내 정보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2284280" y="2030131"/>
            <a:ext cx="4377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>
            <a:off x="2284280" y="2038028"/>
            <a:ext cx="945898" cy="269801"/>
            <a:chOff x="774089" y="1981894"/>
            <a:chExt cx="945898" cy="269801"/>
          </a:xfrm>
        </p:grpSpPr>
        <p:sp>
          <p:nvSpPr>
            <p:cNvPr id="172" name="직사각형 171"/>
            <p:cNvSpPr/>
            <p:nvPr/>
          </p:nvSpPr>
          <p:spPr>
            <a:xfrm>
              <a:off x="774089" y="1981894"/>
              <a:ext cx="945898" cy="269801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86388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기본정보 변경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3230178" y="2038028"/>
            <a:ext cx="945898" cy="269801"/>
            <a:chOff x="1719987" y="1981894"/>
            <a:chExt cx="945898" cy="269801"/>
          </a:xfrm>
        </p:grpSpPr>
        <p:sp>
          <p:nvSpPr>
            <p:cNvPr id="175" name="직사각형 174"/>
            <p:cNvSpPr/>
            <p:nvPr/>
          </p:nvSpPr>
          <p:spPr>
            <a:xfrm>
              <a:off x="1719987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732286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비밀번호 변경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4176076" y="2038028"/>
            <a:ext cx="945898" cy="269801"/>
            <a:chOff x="2665885" y="1981894"/>
            <a:chExt cx="945898" cy="269801"/>
          </a:xfrm>
        </p:grpSpPr>
        <p:sp>
          <p:nvSpPr>
            <p:cNvPr id="178" name="직사각형 177"/>
            <p:cNvSpPr/>
            <p:nvPr/>
          </p:nvSpPr>
          <p:spPr>
            <a:xfrm>
              <a:off x="2665885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678184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이용기기관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리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5121974" y="2038028"/>
            <a:ext cx="945898" cy="269801"/>
            <a:chOff x="3611783" y="1981894"/>
            <a:chExt cx="945898" cy="269801"/>
          </a:xfrm>
        </p:grpSpPr>
        <p:sp>
          <p:nvSpPr>
            <p:cNvPr id="181" name="직사각형 180"/>
            <p:cNvSpPr/>
            <p:nvPr/>
          </p:nvSpPr>
          <p:spPr>
            <a:xfrm>
              <a:off x="3611783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624082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회원탈퇴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83" name="직선 연결선 182"/>
          <p:cNvCxnSpPr/>
          <p:nvPr/>
        </p:nvCxnSpPr>
        <p:spPr>
          <a:xfrm>
            <a:off x="2284280" y="2546633"/>
            <a:ext cx="43776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2284280" y="2880141"/>
            <a:ext cx="4377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241924" y="2953214"/>
            <a:ext cx="1013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*</a:t>
            </a:r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휴대폰번호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>
            <a:off x="2284280" y="3212976"/>
            <a:ext cx="4377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241924" y="3287551"/>
            <a:ext cx="1013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*</a:t>
            </a:r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이메일주소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2284280" y="3570319"/>
            <a:ext cx="4377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370514" y="2645855"/>
            <a:ext cx="1013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ddit206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3122254" y="2970936"/>
            <a:ext cx="161023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122254" y="3305273"/>
            <a:ext cx="161023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248290" y="3645024"/>
            <a:ext cx="613223" cy="200055"/>
            <a:chOff x="5248290" y="4002584"/>
            <a:chExt cx="613223" cy="200055"/>
          </a:xfrm>
        </p:grpSpPr>
        <p:sp>
          <p:nvSpPr>
            <p:cNvPr id="196" name="직사각형 195"/>
            <p:cNvSpPr/>
            <p:nvPr/>
          </p:nvSpPr>
          <p:spPr>
            <a:xfrm>
              <a:off x="5248290" y="4012611"/>
              <a:ext cx="613223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68874" y="4002584"/>
              <a:ext cx="572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확     인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17962" y="3645024"/>
            <a:ext cx="613223" cy="200055"/>
            <a:chOff x="5917962" y="4002584"/>
            <a:chExt cx="613223" cy="200055"/>
          </a:xfrm>
        </p:grpSpPr>
        <p:sp>
          <p:nvSpPr>
            <p:cNvPr id="199" name="직사각형 198"/>
            <p:cNvSpPr/>
            <p:nvPr/>
          </p:nvSpPr>
          <p:spPr>
            <a:xfrm>
              <a:off x="5917962" y="4012611"/>
              <a:ext cx="613223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938546" y="4002584"/>
              <a:ext cx="572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취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    소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8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이용권 구매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로그인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회원가입 기능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모달창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사용중인 이용권 조회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환불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사용한 이용권 조회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환불한 이용권 조회가 가능하다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이용권 구매 클릭 시 구매가 가능한 창으로 이동한다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93946" y="1751889"/>
            <a:ext cx="1634238" cy="47014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TextBox 407"/>
          <p:cNvSpPr txBox="1"/>
          <p:nvPr/>
        </p:nvSpPr>
        <p:spPr>
          <a:xfrm>
            <a:off x="546696" y="3126160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프로필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10" name="직선 연결선 409"/>
          <p:cNvCxnSpPr/>
          <p:nvPr/>
        </p:nvCxnSpPr>
        <p:spPr>
          <a:xfrm>
            <a:off x="595009" y="3061817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PC09\Desktop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559131" cy="5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363155" y="1977750"/>
            <a:ext cx="837547" cy="437295"/>
            <a:chOff x="1360774" y="1921244"/>
            <a:chExt cx="837547" cy="437295"/>
          </a:xfrm>
        </p:grpSpPr>
        <p:sp>
          <p:nvSpPr>
            <p:cNvPr id="411" name="TextBox 410"/>
            <p:cNvSpPr txBox="1"/>
            <p:nvPr/>
          </p:nvSpPr>
          <p:spPr>
            <a:xfrm>
              <a:off x="1519522" y="1921244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1360774" y="2127303"/>
              <a:ext cx="837547" cy="23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프로필 수정 </a:t>
              </a:r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&gt;</a:t>
              </a: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753840" y="2560129"/>
            <a:ext cx="1314000" cy="378000"/>
          </a:xfrm>
          <a:prstGeom prst="roundRect">
            <a:avLst/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TextBox 413"/>
          <p:cNvSpPr txBox="1"/>
          <p:nvPr/>
        </p:nvSpPr>
        <p:spPr>
          <a:xfrm>
            <a:off x="779386" y="2637959"/>
            <a:ext cx="520050" cy="21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내 정보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1391793" y="2637959"/>
            <a:ext cx="692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이용권구매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16" name="직선 연결선 415"/>
          <p:cNvCxnSpPr/>
          <p:nvPr/>
        </p:nvCxnSpPr>
        <p:spPr>
          <a:xfrm>
            <a:off x="1367928" y="2560142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769212" y="3348455"/>
            <a:ext cx="1114774" cy="819095"/>
            <a:chOff x="980162" y="3405605"/>
            <a:chExt cx="837546" cy="819095"/>
          </a:xfrm>
        </p:grpSpPr>
        <p:sp>
          <p:nvSpPr>
            <p:cNvPr id="417" name="TextBox 416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베스트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추천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마이앨범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980162" y="3808039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좋아요♥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980162" y="4009256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리뷰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21" name="TextBox 420"/>
          <p:cNvSpPr txBox="1"/>
          <p:nvPr/>
        </p:nvSpPr>
        <p:spPr>
          <a:xfrm>
            <a:off x="592842" y="4314856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감상이력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2" name="그룹 421"/>
          <p:cNvGrpSpPr/>
          <p:nvPr/>
        </p:nvGrpSpPr>
        <p:grpSpPr>
          <a:xfrm>
            <a:off x="767738" y="4537151"/>
            <a:ext cx="1114774" cy="819095"/>
            <a:chOff x="980162" y="3405605"/>
            <a:chExt cx="837546" cy="819095"/>
          </a:xfrm>
        </p:grpSpPr>
        <p:sp>
          <p:nvSpPr>
            <p:cNvPr id="423" name="TextBox 422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</a:t>
              </a:r>
              <a:r>
                <a:rPr lang="ko-KR" altLang="en-US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근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최근 감상 추천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980162" y="3808039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곡 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980162" y="4009256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아티스트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71" name="직선 연결선 470"/>
          <p:cNvCxnSpPr/>
          <p:nvPr/>
        </p:nvCxnSpPr>
        <p:spPr>
          <a:xfrm>
            <a:off x="593946" y="4245471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45217" y="5502317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보관함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767738" y="5724612"/>
            <a:ext cx="1114774" cy="416661"/>
            <a:chOff x="980162" y="3405605"/>
            <a:chExt cx="837546" cy="416661"/>
          </a:xfrm>
        </p:grpSpPr>
        <p:sp>
          <p:nvSpPr>
            <p:cNvPr id="145" name="TextBox 144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MP3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다운로드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다운로드 설정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49" name="직선 연결선 148"/>
          <p:cNvCxnSpPr/>
          <p:nvPr/>
        </p:nvCxnSpPr>
        <p:spPr>
          <a:xfrm>
            <a:off x="593946" y="5432932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" name="그룹 450"/>
          <p:cNvGrpSpPr/>
          <p:nvPr/>
        </p:nvGrpSpPr>
        <p:grpSpPr>
          <a:xfrm>
            <a:off x="1950546" y="242019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2201260" y="1787898"/>
            <a:ext cx="1362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나의 이용권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2243013" y="4352986"/>
            <a:ext cx="850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한달 이용권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78" name="직선 연결선 177"/>
          <p:cNvCxnSpPr/>
          <p:nvPr/>
        </p:nvCxnSpPr>
        <p:spPr>
          <a:xfrm>
            <a:off x="2284280" y="4031832"/>
            <a:ext cx="43776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2284280" y="4638613"/>
            <a:ext cx="43776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238866" y="4062549"/>
            <a:ext cx="921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사용한 내역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223008" y="4062549"/>
            <a:ext cx="921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구매한 날짜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2284280" y="4310453"/>
            <a:ext cx="4377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240260" y="4352986"/>
            <a:ext cx="921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2018. 09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243013" y="6023693"/>
            <a:ext cx="850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한달 이용권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201260" y="5460306"/>
            <a:ext cx="1362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환불한 이용권 조회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94" name="직선 연결선 193"/>
          <p:cNvCxnSpPr/>
          <p:nvPr/>
        </p:nvCxnSpPr>
        <p:spPr>
          <a:xfrm>
            <a:off x="2284280" y="5702539"/>
            <a:ext cx="43776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2284280" y="6309320"/>
            <a:ext cx="43776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238866" y="5733256"/>
            <a:ext cx="921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환</a:t>
            </a:r>
            <a:r>
              <a:rPr lang="ko-KR" altLang="en-US" sz="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불</a:t>
            </a:r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한 내역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223008" y="5733256"/>
            <a:ext cx="921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환</a:t>
            </a:r>
            <a:r>
              <a:rPr lang="ko-KR" altLang="en-US" sz="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불</a:t>
            </a:r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한 날짜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2284280" y="5981160"/>
            <a:ext cx="4377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40260" y="6023693"/>
            <a:ext cx="921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2018. 09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201260" y="3778640"/>
            <a:ext cx="1362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사용한 이용권 조회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17" name="직선 연결선 216"/>
          <p:cNvCxnSpPr/>
          <p:nvPr/>
        </p:nvCxnSpPr>
        <p:spPr>
          <a:xfrm>
            <a:off x="2284280" y="2030131"/>
            <a:ext cx="4377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2243013" y="2756101"/>
            <a:ext cx="850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한달 이용권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29" name="직선 연결선 228"/>
          <p:cNvCxnSpPr/>
          <p:nvPr/>
        </p:nvCxnSpPr>
        <p:spPr>
          <a:xfrm>
            <a:off x="2284280" y="2434947"/>
            <a:ext cx="43776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2284280" y="3041728"/>
            <a:ext cx="43776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238866" y="2465664"/>
            <a:ext cx="921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사용중인 이용권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223008" y="2465664"/>
            <a:ext cx="921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이용기간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33" name="직선 연결선 232"/>
          <p:cNvCxnSpPr/>
          <p:nvPr/>
        </p:nvCxnSpPr>
        <p:spPr>
          <a:xfrm>
            <a:off x="2284280" y="2713568"/>
            <a:ext cx="4377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240260" y="2756101"/>
            <a:ext cx="1605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2018.12.01 ~ 2018.12.30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201260" y="2181755"/>
            <a:ext cx="1362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사용중인 이용권 조회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858249" y="2780928"/>
            <a:ext cx="472774" cy="185367"/>
            <a:chOff x="4858249" y="2780928"/>
            <a:chExt cx="472774" cy="185367"/>
          </a:xfrm>
        </p:grpSpPr>
        <p:sp>
          <p:nvSpPr>
            <p:cNvPr id="237" name="직사각형 236"/>
            <p:cNvSpPr/>
            <p:nvPr/>
          </p:nvSpPr>
          <p:spPr>
            <a:xfrm>
              <a:off x="4858249" y="2786295"/>
              <a:ext cx="472774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858250" y="2780928"/>
              <a:ext cx="472773" cy="165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환   불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1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RM-A01-010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6874"/>
            <a:ext cx="1483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로그인 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모달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창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회원가입 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모달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창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8779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검색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. </a:t>
              </a:r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메인 메뉴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메인 페이지에서 로그인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회원가입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검색이 가능하며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메인 메뉴와 다양한 정보들을 확인 할 수 있다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5367560" y="984464"/>
            <a:ext cx="550655" cy="256266"/>
            <a:chOff x="5479854" y="966965"/>
            <a:chExt cx="1180378" cy="256266"/>
          </a:xfrm>
        </p:grpSpPr>
        <p:sp>
          <p:nvSpPr>
            <p:cNvPr id="61" name="직사각형 60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155129" y="1719858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최신음악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667569" y="1749132"/>
            <a:ext cx="2104231" cy="215444"/>
            <a:chOff x="595561" y="1700808"/>
            <a:chExt cx="2104231" cy="215444"/>
          </a:xfrm>
        </p:grpSpPr>
        <p:sp>
          <p:nvSpPr>
            <p:cNvPr id="109" name="TextBox 108"/>
            <p:cNvSpPr txBox="1"/>
            <p:nvPr/>
          </p:nvSpPr>
          <p:spPr>
            <a:xfrm>
              <a:off x="595561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종합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73239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국내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50917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국외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90119" y="2009031"/>
            <a:ext cx="6676968" cy="494187"/>
            <a:chOff x="290119" y="2009031"/>
            <a:chExt cx="6676968" cy="494187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90119" y="2009031"/>
              <a:ext cx="1348875" cy="494187"/>
              <a:chOff x="390400" y="1988840"/>
              <a:chExt cx="1348875" cy="49418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1178135" y="2009031"/>
              <a:ext cx="1348875" cy="494187"/>
              <a:chOff x="390400" y="1988840"/>
              <a:chExt cx="1348875" cy="49418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2066151" y="2009031"/>
              <a:ext cx="1348875" cy="494187"/>
              <a:chOff x="390400" y="1988840"/>
              <a:chExt cx="1348875" cy="494187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2954167" y="2009031"/>
              <a:ext cx="1348875" cy="494187"/>
              <a:chOff x="390400" y="1988840"/>
              <a:chExt cx="1348875" cy="49418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3842183" y="2009031"/>
              <a:ext cx="1348875" cy="494187"/>
              <a:chOff x="390400" y="1988840"/>
              <a:chExt cx="1348875" cy="494187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730199" y="2009031"/>
              <a:ext cx="1348875" cy="494187"/>
              <a:chOff x="390400" y="1988840"/>
              <a:chExt cx="1348875" cy="49418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618212" y="2009031"/>
              <a:ext cx="1348875" cy="494187"/>
              <a:chOff x="390400" y="1988840"/>
              <a:chExt cx="1348875" cy="494187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grpSp>
        <p:nvGrpSpPr>
          <p:cNvPr id="161" name="그룹 160"/>
          <p:cNvGrpSpPr/>
          <p:nvPr/>
        </p:nvGrpSpPr>
        <p:grpSpPr>
          <a:xfrm>
            <a:off x="290119" y="2604505"/>
            <a:ext cx="6676968" cy="494187"/>
            <a:chOff x="290119" y="2009031"/>
            <a:chExt cx="6676968" cy="494187"/>
          </a:xfrm>
        </p:grpSpPr>
        <p:grpSp>
          <p:nvGrpSpPr>
            <p:cNvPr id="162" name="그룹 161"/>
            <p:cNvGrpSpPr/>
            <p:nvPr/>
          </p:nvGrpSpPr>
          <p:grpSpPr>
            <a:xfrm>
              <a:off x="290119" y="2009031"/>
              <a:ext cx="1348875" cy="494187"/>
              <a:chOff x="390400" y="1988840"/>
              <a:chExt cx="1348875" cy="494187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1178135" y="2009031"/>
              <a:ext cx="1348875" cy="494187"/>
              <a:chOff x="390400" y="1988840"/>
              <a:chExt cx="1348875" cy="494187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2066151" y="2009031"/>
              <a:ext cx="1348875" cy="494187"/>
              <a:chOff x="390400" y="1988840"/>
              <a:chExt cx="1348875" cy="494187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2954167" y="2009031"/>
              <a:ext cx="1348875" cy="494187"/>
              <a:chOff x="390400" y="1988840"/>
              <a:chExt cx="1348875" cy="494187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3842183" y="2009031"/>
              <a:ext cx="1348875" cy="494187"/>
              <a:chOff x="390400" y="1988840"/>
              <a:chExt cx="1348875" cy="494187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4730199" y="2009031"/>
              <a:ext cx="1348875" cy="494187"/>
              <a:chOff x="390400" y="1988840"/>
              <a:chExt cx="1348875" cy="494187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5618212" y="2009031"/>
              <a:ext cx="1348875" cy="494187"/>
              <a:chOff x="390400" y="1988840"/>
              <a:chExt cx="1348875" cy="494187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242222" y="3203533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실시간 차트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602153" y="3453383"/>
            <a:ext cx="29617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85875" y="3243803"/>
            <a:ext cx="1348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7504" y="34480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  – MILLIONS		WINNER</a:t>
            </a:r>
          </a:p>
        </p:txBody>
      </p:sp>
      <p:grpSp>
        <p:nvGrpSpPr>
          <p:cNvPr id="313" name="그룹 312"/>
          <p:cNvGrpSpPr/>
          <p:nvPr/>
        </p:nvGrpSpPr>
        <p:grpSpPr>
          <a:xfrm>
            <a:off x="3038036" y="3499308"/>
            <a:ext cx="308495" cy="108001"/>
            <a:chOff x="3038036" y="3487403"/>
            <a:chExt cx="308495" cy="108001"/>
          </a:xfrm>
        </p:grpSpPr>
        <p:grpSp>
          <p:nvGrpSpPr>
            <p:cNvPr id="200" name="그룹 199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188" name="타원 18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8" name="그룹 197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3" name="TextBox 202"/>
          <p:cNvSpPr txBox="1"/>
          <p:nvPr/>
        </p:nvSpPr>
        <p:spPr>
          <a:xfrm>
            <a:off x="107504" y="36004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  – MILLIONS		WINNER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07504" y="37528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3  – MILLIONS		WINNER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07504" y="39052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4  – MILLIONS		WINNER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07504" y="40576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5  – MILLIONS		WINNER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07504" y="42100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6  – MILLIONS		WINNER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07504" y="43624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7  – MILLIONS		WINNER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7504" y="45148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8  – MILLIONS		WINNER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07504" y="46672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9  – MILLIONS		WINNER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07504" y="48196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10 – MILLIONS		WINNER</a:t>
            </a:r>
          </a:p>
        </p:txBody>
      </p:sp>
      <p:grpSp>
        <p:nvGrpSpPr>
          <p:cNvPr id="314" name="그룹 313"/>
          <p:cNvGrpSpPr/>
          <p:nvPr/>
        </p:nvGrpSpPr>
        <p:grpSpPr>
          <a:xfrm>
            <a:off x="3038036" y="3650650"/>
            <a:ext cx="308495" cy="108001"/>
            <a:chOff x="3038036" y="3487403"/>
            <a:chExt cx="308495" cy="108001"/>
          </a:xfrm>
        </p:grpSpPr>
        <p:grpSp>
          <p:nvGrpSpPr>
            <p:cNvPr id="315" name="그룹 314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21" name="타원 320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이등변 삼각형 321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8" name="그룹 317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19" name="직선 연결선 318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직선 연결선 319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3" name="그룹 322"/>
          <p:cNvGrpSpPr/>
          <p:nvPr/>
        </p:nvGrpSpPr>
        <p:grpSpPr>
          <a:xfrm>
            <a:off x="3038036" y="3801992"/>
            <a:ext cx="308495" cy="108001"/>
            <a:chOff x="3038036" y="3487403"/>
            <a:chExt cx="308495" cy="108001"/>
          </a:xfrm>
        </p:grpSpPr>
        <p:grpSp>
          <p:nvGrpSpPr>
            <p:cNvPr id="324" name="그룹 323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이등변 삼각형 330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26" name="타원 325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7" name="그룹 326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28" name="직선 연결선 327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직선 연결선 328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그룹 331"/>
          <p:cNvGrpSpPr/>
          <p:nvPr/>
        </p:nvGrpSpPr>
        <p:grpSpPr>
          <a:xfrm>
            <a:off x="3038036" y="3953334"/>
            <a:ext cx="308495" cy="108001"/>
            <a:chOff x="3038036" y="3487403"/>
            <a:chExt cx="308495" cy="108001"/>
          </a:xfrm>
        </p:grpSpPr>
        <p:grpSp>
          <p:nvGrpSpPr>
            <p:cNvPr id="333" name="그룹 332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이등변 삼각형 339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35" name="타원 334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6" name="그룹 335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37" name="직선 연결선 336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직선 연결선 337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1" name="그룹 340"/>
          <p:cNvGrpSpPr/>
          <p:nvPr/>
        </p:nvGrpSpPr>
        <p:grpSpPr>
          <a:xfrm>
            <a:off x="3038036" y="4104676"/>
            <a:ext cx="308495" cy="108001"/>
            <a:chOff x="3038036" y="3487403"/>
            <a:chExt cx="308495" cy="108001"/>
          </a:xfrm>
        </p:grpSpPr>
        <p:grpSp>
          <p:nvGrpSpPr>
            <p:cNvPr id="342" name="그룹 341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48" name="타원 34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이등변 삼각형 34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44" name="타원 343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5" name="그룹 344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46" name="직선 연결선 345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직선 연결선 346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0" name="그룹 349"/>
          <p:cNvGrpSpPr/>
          <p:nvPr/>
        </p:nvGrpSpPr>
        <p:grpSpPr>
          <a:xfrm>
            <a:off x="3038036" y="4256018"/>
            <a:ext cx="308495" cy="108001"/>
            <a:chOff x="3038036" y="3487403"/>
            <a:chExt cx="308495" cy="108001"/>
          </a:xfrm>
        </p:grpSpPr>
        <p:grpSp>
          <p:nvGrpSpPr>
            <p:cNvPr id="351" name="그룹 350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57" name="타원 356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이등변 삼각형 357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53" name="타원 352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4" name="그룹 353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55" name="직선 연결선 354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직선 연결선 355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9" name="그룹 358"/>
          <p:cNvGrpSpPr/>
          <p:nvPr/>
        </p:nvGrpSpPr>
        <p:grpSpPr>
          <a:xfrm>
            <a:off x="3038036" y="4407360"/>
            <a:ext cx="308495" cy="108001"/>
            <a:chOff x="3038036" y="3487403"/>
            <a:chExt cx="308495" cy="108001"/>
          </a:xfrm>
        </p:grpSpPr>
        <p:grpSp>
          <p:nvGrpSpPr>
            <p:cNvPr id="360" name="그룹 359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66" name="타원 365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이등변 삼각형 366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1" name="그룹 360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62" name="타원 361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3" name="그룹 362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64" name="직선 연결선 363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직선 연결선 364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8" name="그룹 367"/>
          <p:cNvGrpSpPr/>
          <p:nvPr/>
        </p:nvGrpSpPr>
        <p:grpSpPr>
          <a:xfrm>
            <a:off x="3038036" y="4558702"/>
            <a:ext cx="308495" cy="108001"/>
            <a:chOff x="3038036" y="3487403"/>
            <a:chExt cx="308495" cy="108001"/>
          </a:xfrm>
        </p:grpSpPr>
        <p:grpSp>
          <p:nvGrpSpPr>
            <p:cNvPr id="369" name="그룹 368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75" name="타원 374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이등변 삼각형 375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0" name="그룹 369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71" name="타원 370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73" name="직선 연결선 372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직선 연결선 373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그룹 376"/>
          <p:cNvGrpSpPr/>
          <p:nvPr/>
        </p:nvGrpSpPr>
        <p:grpSpPr>
          <a:xfrm>
            <a:off x="3038036" y="4710044"/>
            <a:ext cx="308495" cy="108001"/>
            <a:chOff x="3038036" y="3487403"/>
            <a:chExt cx="308495" cy="108001"/>
          </a:xfrm>
        </p:grpSpPr>
        <p:grpSp>
          <p:nvGrpSpPr>
            <p:cNvPr id="378" name="그룹 377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84" name="타원 383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이등변 삼각형 384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80" name="타원 379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1" name="그룹 380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82" name="직선 연결선 381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직선 연결선 382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6" name="그룹 385"/>
          <p:cNvGrpSpPr/>
          <p:nvPr/>
        </p:nvGrpSpPr>
        <p:grpSpPr>
          <a:xfrm>
            <a:off x="3038036" y="4861384"/>
            <a:ext cx="308495" cy="108001"/>
            <a:chOff x="3038036" y="3487403"/>
            <a:chExt cx="308495" cy="108001"/>
          </a:xfrm>
        </p:grpSpPr>
        <p:grpSp>
          <p:nvGrpSpPr>
            <p:cNvPr id="387" name="그룹 386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93" name="타원 392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이등변 삼각형 393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8" name="그룹 387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89" name="타원 388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0" name="그룹 389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91" name="직선 연결선 390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직선 연결선 391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6" name="TextBox 395"/>
          <p:cNvSpPr txBox="1"/>
          <p:nvPr/>
        </p:nvSpPr>
        <p:spPr>
          <a:xfrm>
            <a:off x="3439149" y="3203533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HOT&amp;NEW</a:t>
            </a:r>
          </a:p>
        </p:txBody>
      </p:sp>
      <p:sp>
        <p:nvSpPr>
          <p:cNvPr id="397" name="직사각형 396"/>
          <p:cNvSpPr/>
          <p:nvPr/>
        </p:nvSpPr>
        <p:spPr>
          <a:xfrm>
            <a:off x="3824391" y="3462907"/>
            <a:ext cx="2804866" cy="1506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TextBox 397"/>
          <p:cNvSpPr txBox="1"/>
          <p:nvPr/>
        </p:nvSpPr>
        <p:spPr>
          <a:xfrm>
            <a:off x="4552387" y="4085340"/>
            <a:ext cx="13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image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242225" y="5047292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에디터 추천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5" name="그룹 424"/>
          <p:cNvGrpSpPr/>
          <p:nvPr/>
        </p:nvGrpSpPr>
        <p:grpSpPr>
          <a:xfrm>
            <a:off x="448118" y="5282389"/>
            <a:ext cx="1348875" cy="306851"/>
            <a:chOff x="467168" y="5314334"/>
            <a:chExt cx="1348875" cy="306851"/>
          </a:xfrm>
        </p:grpSpPr>
        <p:sp>
          <p:nvSpPr>
            <p:cNvPr id="400" name="직사각형 399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sp>
        <p:nvSpPr>
          <p:cNvPr id="412" name="TextBox 411"/>
          <p:cNvSpPr txBox="1"/>
          <p:nvPr/>
        </p:nvSpPr>
        <p:spPr>
          <a:xfrm>
            <a:off x="365677" y="5898262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뮤직비디오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추천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6" name="그룹 425"/>
          <p:cNvGrpSpPr/>
          <p:nvPr/>
        </p:nvGrpSpPr>
        <p:grpSpPr>
          <a:xfrm>
            <a:off x="3786136" y="5282389"/>
            <a:ext cx="1348875" cy="306851"/>
            <a:chOff x="467168" y="5314334"/>
            <a:chExt cx="1348875" cy="306851"/>
          </a:xfrm>
        </p:grpSpPr>
        <p:sp>
          <p:nvSpPr>
            <p:cNvPr id="427" name="직사각형 426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29" name="그룹 428"/>
          <p:cNvGrpSpPr/>
          <p:nvPr/>
        </p:nvGrpSpPr>
        <p:grpSpPr>
          <a:xfrm>
            <a:off x="2117127" y="5282389"/>
            <a:ext cx="1348875" cy="306851"/>
            <a:chOff x="467168" y="5314334"/>
            <a:chExt cx="1348875" cy="306851"/>
          </a:xfrm>
        </p:grpSpPr>
        <p:sp>
          <p:nvSpPr>
            <p:cNvPr id="430" name="직사각형 429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2" name="그룹 431"/>
          <p:cNvGrpSpPr/>
          <p:nvPr/>
        </p:nvGrpSpPr>
        <p:grpSpPr>
          <a:xfrm>
            <a:off x="5455146" y="5282389"/>
            <a:ext cx="1348875" cy="306851"/>
            <a:chOff x="467168" y="5314334"/>
            <a:chExt cx="1348875" cy="306851"/>
          </a:xfrm>
        </p:grpSpPr>
        <p:sp>
          <p:nvSpPr>
            <p:cNvPr id="433" name="직사각형 432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5" name="그룹 434"/>
          <p:cNvGrpSpPr/>
          <p:nvPr/>
        </p:nvGrpSpPr>
        <p:grpSpPr>
          <a:xfrm>
            <a:off x="448494" y="6146485"/>
            <a:ext cx="1348875" cy="306851"/>
            <a:chOff x="467168" y="5314334"/>
            <a:chExt cx="1348875" cy="306851"/>
          </a:xfrm>
        </p:grpSpPr>
        <p:sp>
          <p:nvSpPr>
            <p:cNvPr id="436" name="직사각형 435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8" name="그룹 437"/>
          <p:cNvGrpSpPr/>
          <p:nvPr/>
        </p:nvGrpSpPr>
        <p:grpSpPr>
          <a:xfrm>
            <a:off x="3786512" y="6146485"/>
            <a:ext cx="1348875" cy="306851"/>
            <a:chOff x="467168" y="5314334"/>
            <a:chExt cx="1348875" cy="306851"/>
          </a:xfrm>
        </p:grpSpPr>
        <p:sp>
          <p:nvSpPr>
            <p:cNvPr id="439" name="직사각형 438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41" name="그룹 440"/>
          <p:cNvGrpSpPr/>
          <p:nvPr/>
        </p:nvGrpSpPr>
        <p:grpSpPr>
          <a:xfrm>
            <a:off x="2117503" y="6146485"/>
            <a:ext cx="1348875" cy="306851"/>
            <a:chOff x="467168" y="5314334"/>
            <a:chExt cx="1348875" cy="306851"/>
          </a:xfrm>
        </p:grpSpPr>
        <p:sp>
          <p:nvSpPr>
            <p:cNvPr id="442" name="직사각형 441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5455522" y="6146485"/>
            <a:ext cx="1348875" cy="306851"/>
            <a:chOff x="467168" y="5314334"/>
            <a:chExt cx="1348875" cy="306851"/>
          </a:xfrm>
        </p:grpSpPr>
        <p:sp>
          <p:nvSpPr>
            <p:cNvPr id="445" name="직사각형 444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5229610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1712844" y="867867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290119" y="1378272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989177" y="984464"/>
            <a:ext cx="666293" cy="256266"/>
            <a:chOff x="5479854" y="966965"/>
            <a:chExt cx="1180378" cy="256266"/>
          </a:xfrm>
        </p:grpSpPr>
        <p:sp>
          <p:nvSpPr>
            <p:cNvPr id="266" name="직사각형 265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회원가입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6523128" y="862118"/>
            <a:ext cx="266868" cy="261610"/>
            <a:chOff x="1719987" y="984912"/>
            <a:chExt cx="266868" cy="261610"/>
          </a:xfrm>
        </p:grpSpPr>
        <p:sp>
          <p:nvSpPr>
            <p:cNvPr id="453" name="타원 452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 기능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로그인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회원가입 기능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모달창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이용권 구매 창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91070" y="1729383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이용권 구매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74089" y="1971616"/>
            <a:ext cx="570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그룹 478"/>
          <p:cNvGrpSpPr/>
          <p:nvPr/>
        </p:nvGrpSpPr>
        <p:grpSpPr>
          <a:xfrm>
            <a:off x="774089" y="1981894"/>
            <a:ext cx="945898" cy="269801"/>
            <a:chOff x="774089" y="1981894"/>
            <a:chExt cx="945898" cy="269801"/>
          </a:xfrm>
        </p:grpSpPr>
        <p:sp>
          <p:nvSpPr>
            <p:cNvPr id="63" name="직사각형 62"/>
            <p:cNvSpPr/>
            <p:nvPr/>
          </p:nvSpPr>
          <p:spPr>
            <a:xfrm>
              <a:off x="774089" y="1981894"/>
              <a:ext cx="945898" cy="269801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86388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이용권 구매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16" name="직선 연결선 415"/>
          <p:cNvCxnSpPr/>
          <p:nvPr/>
        </p:nvCxnSpPr>
        <p:spPr>
          <a:xfrm>
            <a:off x="1367928" y="2660260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74089" y="2424615"/>
            <a:ext cx="5706000" cy="880597"/>
            <a:chOff x="774089" y="2324497"/>
            <a:chExt cx="5706000" cy="1269622"/>
          </a:xfrm>
        </p:grpSpPr>
        <p:sp>
          <p:nvSpPr>
            <p:cNvPr id="40" name="직사각형 39"/>
            <p:cNvSpPr/>
            <p:nvPr/>
          </p:nvSpPr>
          <p:spPr>
            <a:xfrm>
              <a:off x="774089" y="2324497"/>
              <a:ext cx="5706000" cy="1269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774089" y="2324497"/>
              <a:ext cx="1670066" cy="12696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052775" y="2733068"/>
            <a:ext cx="11147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한</a:t>
            </a:r>
            <a:r>
              <a:rPr lang="ko-KR" altLang="en-US" sz="13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달</a:t>
            </a:r>
            <a:r>
              <a:rPr lang="ko-KR" altLang="en-US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이용권</a:t>
            </a:r>
            <a:endParaRPr lang="en-US" altLang="ko-KR" sz="13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774089" y="3818657"/>
            <a:ext cx="5706000" cy="880597"/>
            <a:chOff x="774089" y="2324497"/>
            <a:chExt cx="5706000" cy="1269622"/>
          </a:xfrm>
        </p:grpSpPr>
        <p:sp>
          <p:nvSpPr>
            <p:cNvPr id="211" name="직사각형 210"/>
            <p:cNvSpPr/>
            <p:nvPr/>
          </p:nvSpPr>
          <p:spPr>
            <a:xfrm>
              <a:off x="774089" y="2324497"/>
              <a:ext cx="5706000" cy="1269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774089" y="2324497"/>
              <a:ext cx="1670066" cy="12696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1052775" y="4112761"/>
            <a:ext cx="11147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6</a:t>
            </a:r>
            <a:r>
              <a:rPr lang="ko-KR" altLang="en-US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개월 이용권</a:t>
            </a:r>
            <a:endParaRPr lang="en-US" altLang="ko-KR" sz="13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774089" y="5212699"/>
            <a:ext cx="5706000" cy="880597"/>
            <a:chOff x="774089" y="2324497"/>
            <a:chExt cx="5706000" cy="1269622"/>
          </a:xfrm>
        </p:grpSpPr>
        <p:sp>
          <p:nvSpPr>
            <p:cNvPr id="220" name="직사각형 219"/>
            <p:cNvSpPr/>
            <p:nvPr/>
          </p:nvSpPr>
          <p:spPr>
            <a:xfrm>
              <a:off x="774089" y="2324497"/>
              <a:ext cx="5706000" cy="1269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774089" y="2324497"/>
              <a:ext cx="1670066" cy="12696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1052775" y="5506803"/>
            <a:ext cx="11147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r>
              <a:rPr lang="ko-KR" altLang="en-US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년</a:t>
            </a:r>
            <a:r>
              <a:rPr lang="ko-KR" altLang="en-US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이용권</a:t>
            </a:r>
            <a:endParaRPr lang="en-US" altLang="ko-KR" sz="13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66313" y="2560661"/>
            <a:ext cx="3632897" cy="608505"/>
            <a:chOff x="2566313" y="2577604"/>
            <a:chExt cx="3632897" cy="608505"/>
          </a:xfrm>
        </p:grpSpPr>
        <p:grpSp>
          <p:nvGrpSpPr>
            <p:cNvPr id="17" name="그룹 16"/>
            <p:cNvGrpSpPr/>
            <p:nvPr/>
          </p:nvGrpSpPr>
          <p:grpSpPr>
            <a:xfrm>
              <a:off x="2795249" y="2577604"/>
              <a:ext cx="3403961" cy="292388"/>
              <a:chOff x="2795249" y="2564904"/>
              <a:chExt cx="3403961" cy="292388"/>
            </a:xfrm>
          </p:grpSpPr>
          <p:sp>
            <p:nvSpPr>
              <p:cNvPr id="238" name="TextBox 237"/>
              <p:cNvSpPr txBox="1"/>
              <p:nvPr/>
            </p:nvSpPr>
            <p:spPr>
              <a:xfrm>
                <a:off x="2795249" y="2564904"/>
                <a:ext cx="289143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다운로드 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+ 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음악 감상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	8,800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원</a:t>
                </a:r>
                <a:endParaRPr lang="en-US" altLang="ko-KR" sz="13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5726437" y="2595682"/>
                <a:ext cx="472773" cy="230832"/>
                <a:chOff x="5793806" y="2590871"/>
                <a:chExt cx="472773" cy="230832"/>
              </a:xfrm>
            </p:grpSpPr>
            <p:sp>
              <p:nvSpPr>
                <p:cNvPr id="249" name="직사각형 248"/>
                <p:cNvSpPr/>
                <p:nvPr/>
              </p:nvSpPr>
              <p:spPr>
                <a:xfrm>
                  <a:off x="5849092" y="261107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5793806" y="2590871"/>
                  <a:ext cx="4727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구매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2566313" y="2893721"/>
              <a:ext cx="3632897" cy="292388"/>
              <a:chOff x="2566313" y="2893721"/>
              <a:chExt cx="3632897" cy="292388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2795249" y="2893721"/>
                <a:ext cx="289143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다운로드 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+ 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음악 감상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	5,500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원</a:t>
                </a:r>
                <a:endParaRPr lang="en-US" altLang="ko-KR" sz="13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2566313" y="2937775"/>
                <a:ext cx="323969" cy="166180"/>
                <a:chOff x="2468917" y="3470278"/>
                <a:chExt cx="323969" cy="166180"/>
              </a:xfrm>
            </p:grpSpPr>
            <p:sp>
              <p:nvSpPr>
                <p:cNvPr id="265" name="모서리가 둥근 직사각형 264"/>
                <p:cNvSpPr/>
                <p:nvPr/>
              </p:nvSpPr>
              <p:spPr>
                <a:xfrm>
                  <a:off x="2494449" y="3493769"/>
                  <a:ext cx="260803" cy="14268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TextBox 265"/>
                <p:cNvSpPr txBox="1"/>
                <p:nvPr/>
              </p:nvSpPr>
              <p:spPr>
                <a:xfrm>
                  <a:off x="2468917" y="3470278"/>
                  <a:ext cx="323969" cy="15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VIP</a:t>
                  </a:r>
                  <a:endParaRPr lang="en-US" altLang="ko-KR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  <p:grpSp>
            <p:nvGrpSpPr>
              <p:cNvPr id="277" name="그룹 276"/>
              <p:cNvGrpSpPr/>
              <p:nvPr/>
            </p:nvGrpSpPr>
            <p:grpSpPr>
              <a:xfrm>
                <a:off x="5726437" y="2916561"/>
                <a:ext cx="472773" cy="230832"/>
                <a:chOff x="5793806" y="2590871"/>
                <a:chExt cx="472773" cy="230832"/>
              </a:xfrm>
            </p:grpSpPr>
            <p:sp>
              <p:nvSpPr>
                <p:cNvPr id="278" name="직사각형 277"/>
                <p:cNvSpPr/>
                <p:nvPr/>
              </p:nvSpPr>
              <p:spPr>
                <a:xfrm>
                  <a:off x="5849092" y="261107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TextBox 278"/>
                <p:cNvSpPr txBox="1"/>
                <p:nvPr/>
              </p:nvSpPr>
              <p:spPr>
                <a:xfrm>
                  <a:off x="5793806" y="2590871"/>
                  <a:ext cx="4727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구매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</p:grpSp>
      </p:grpSp>
      <p:grpSp>
        <p:nvGrpSpPr>
          <p:cNvPr id="280" name="그룹 279"/>
          <p:cNvGrpSpPr/>
          <p:nvPr/>
        </p:nvGrpSpPr>
        <p:grpSpPr>
          <a:xfrm>
            <a:off x="2566313" y="3954703"/>
            <a:ext cx="3632897" cy="608505"/>
            <a:chOff x="2566313" y="2577604"/>
            <a:chExt cx="3632897" cy="608505"/>
          </a:xfrm>
        </p:grpSpPr>
        <p:grpSp>
          <p:nvGrpSpPr>
            <p:cNvPr id="322" name="그룹 321"/>
            <p:cNvGrpSpPr/>
            <p:nvPr/>
          </p:nvGrpSpPr>
          <p:grpSpPr>
            <a:xfrm>
              <a:off x="2795249" y="2577604"/>
              <a:ext cx="3403961" cy="292388"/>
              <a:chOff x="2795249" y="2564904"/>
              <a:chExt cx="3403961" cy="292388"/>
            </a:xfrm>
          </p:grpSpPr>
          <p:sp>
            <p:nvSpPr>
              <p:cNvPr id="331" name="TextBox 330"/>
              <p:cNvSpPr txBox="1"/>
              <p:nvPr/>
            </p:nvSpPr>
            <p:spPr>
              <a:xfrm>
                <a:off x="2795249" y="2564904"/>
                <a:ext cx="289143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다운로드 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+ 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음악 감상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	8,800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원</a:t>
                </a:r>
                <a:endParaRPr lang="en-US" altLang="ko-KR" sz="13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grpSp>
            <p:nvGrpSpPr>
              <p:cNvPr id="332" name="그룹 331"/>
              <p:cNvGrpSpPr/>
              <p:nvPr/>
            </p:nvGrpSpPr>
            <p:grpSpPr>
              <a:xfrm>
                <a:off x="5726437" y="2595682"/>
                <a:ext cx="472773" cy="230832"/>
                <a:chOff x="5793806" y="2590871"/>
                <a:chExt cx="472773" cy="230832"/>
              </a:xfrm>
            </p:grpSpPr>
            <p:sp>
              <p:nvSpPr>
                <p:cNvPr id="333" name="직사각형 332"/>
                <p:cNvSpPr/>
                <p:nvPr/>
              </p:nvSpPr>
              <p:spPr>
                <a:xfrm>
                  <a:off x="5849092" y="261107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TextBox 333"/>
                <p:cNvSpPr txBox="1"/>
                <p:nvPr/>
              </p:nvSpPr>
              <p:spPr>
                <a:xfrm>
                  <a:off x="5793806" y="2590871"/>
                  <a:ext cx="4727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구매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</p:grpSp>
        <p:grpSp>
          <p:nvGrpSpPr>
            <p:cNvPr id="323" name="그룹 322"/>
            <p:cNvGrpSpPr/>
            <p:nvPr/>
          </p:nvGrpSpPr>
          <p:grpSpPr>
            <a:xfrm>
              <a:off x="2566313" y="2893721"/>
              <a:ext cx="3632897" cy="292388"/>
              <a:chOff x="2566313" y="2893721"/>
              <a:chExt cx="3632897" cy="292388"/>
            </a:xfrm>
          </p:grpSpPr>
          <p:sp>
            <p:nvSpPr>
              <p:cNvPr id="324" name="TextBox 323"/>
              <p:cNvSpPr txBox="1"/>
              <p:nvPr/>
            </p:nvSpPr>
            <p:spPr>
              <a:xfrm>
                <a:off x="2795249" y="2893721"/>
                <a:ext cx="289143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다운로드 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+ 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음악 감상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	5,500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원</a:t>
                </a:r>
                <a:endParaRPr lang="en-US" altLang="ko-KR" sz="13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grpSp>
            <p:nvGrpSpPr>
              <p:cNvPr id="325" name="그룹 324"/>
              <p:cNvGrpSpPr/>
              <p:nvPr/>
            </p:nvGrpSpPr>
            <p:grpSpPr>
              <a:xfrm>
                <a:off x="2566313" y="2937775"/>
                <a:ext cx="323969" cy="166180"/>
                <a:chOff x="2468917" y="3470278"/>
                <a:chExt cx="323969" cy="166180"/>
              </a:xfrm>
            </p:grpSpPr>
            <p:sp>
              <p:nvSpPr>
                <p:cNvPr id="329" name="모서리가 둥근 직사각형 328"/>
                <p:cNvSpPr/>
                <p:nvPr/>
              </p:nvSpPr>
              <p:spPr>
                <a:xfrm>
                  <a:off x="2494449" y="3493769"/>
                  <a:ext cx="260803" cy="14268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2468917" y="3470278"/>
                  <a:ext cx="323969" cy="15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VIP</a:t>
                  </a:r>
                  <a:endParaRPr lang="en-US" altLang="ko-KR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  <p:grpSp>
            <p:nvGrpSpPr>
              <p:cNvPr id="326" name="그룹 325"/>
              <p:cNvGrpSpPr/>
              <p:nvPr/>
            </p:nvGrpSpPr>
            <p:grpSpPr>
              <a:xfrm>
                <a:off x="5726437" y="2916561"/>
                <a:ext cx="472773" cy="230832"/>
                <a:chOff x="5793806" y="2590871"/>
                <a:chExt cx="472773" cy="230832"/>
              </a:xfrm>
            </p:grpSpPr>
            <p:sp>
              <p:nvSpPr>
                <p:cNvPr id="327" name="직사각형 326"/>
                <p:cNvSpPr/>
                <p:nvPr/>
              </p:nvSpPr>
              <p:spPr>
                <a:xfrm>
                  <a:off x="5849092" y="261107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5793806" y="2590871"/>
                  <a:ext cx="4727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구매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</p:grpSp>
      </p:grpSp>
      <p:grpSp>
        <p:nvGrpSpPr>
          <p:cNvPr id="335" name="그룹 334"/>
          <p:cNvGrpSpPr/>
          <p:nvPr/>
        </p:nvGrpSpPr>
        <p:grpSpPr>
          <a:xfrm>
            <a:off x="2566313" y="5348745"/>
            <a:ext cx="3632897" cy="608505"/>
            <a:chOff x="2566313" y="2577604"/>
            <a:chExt cx="3632897" cy="608505"/>
          </a:xfrm>
        </p:grpSpPr>
        <p:grpSp>
          <p:nvGrpSpPr>
            <p:cNvPr id="336" name="그룹 335"/>
            <p:cNvGrpSpPr/>
            <p:nvPr/>
          </p:nvGrpSpPr>
          <p:grpSpPr>
            <a:xfrm>
              <a:off x="2795249" y="2577604"/>
              <a:ext cx="3403961" cy="292388"/>
              <a:chOff x="2795249" y="2564904"/>
              <a:chExt cx="3403961" cy="292388"/>
            </a:xfrm>
          </p:grpSpPr>
          <p:sp>
            <p:nvSpPr>
              <p:cNvPr id="345" name="TextBox 344"/>
              <p:cNvSpPr txBox="1"/>
              <p:nvPr/>
            </p:nvSpPr>
            <p:spPr>
              <a:xfrm>
                <a:off x="2795249" y="2564904"/>
                <a:ext cx="289143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다운로드 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+ 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음악 감상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	8,800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원</a:t>
                </a:r>
                <a:endParaRPr lang="en-US" altLang="ko-KR" sz="13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grpSp>
            <p:nvGrpSpPr>
              <p:cNvPr id="346" name="그룹 345"/>
              <p:cNvGrpSpPr/>
              <p:nvPr/>
            </p:nvGrpSpPr>
            <p:grpSpPr>
              <a:xfrm>
                <a:off x="5726437" y="2595682"/>
                <a:ext cx="472773" cy="230832"/>
                <a:chOff x="5793806" y="2590871"/>
                <a:chExt cx="472773" cy="230832"/>
              </a:xfrm>
            </p:grpSpPr>
            <p:sp>
              <p:nvSpPr>
                <p:cNvPr id="347" name="직사각형 346"/>
                <p:cNvSpPr/>
                <p:nvPr/>
              </p:nvSpPr>
              <p:spPr>
                <a:xfrm>
                  <a:off x="5849092" y="261107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TextBox 347"/>
                <p:cNvSpPr txBox="1"/>
                <p:nvPr/>
              </p:nvSpPr>
              <p:spPr>
                <a:xfrm>
                  <a:off x="5793806" y="2590871"/>
                  <a:ext cx="4727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구매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</p:grpSp>
        <p:grpSp>
          <p:nvGrpSpPr>
            <p:cNvPr id="337" name="그룹 336"/>
            <p:cNvGrpSpPr/>
            <p:nvPr/>
          </p:nvGrpSpPr>
          <p:grpSpPr>
            <a:xfrm>
              <a:off x="2566313" y="2893721"/>
              <a:ext cx="3632897" cy="292388"/>
              <a:chOff x="2566313" y="2893721"/>
              <a:chExt cx="3632897" cy="292388"/>
            </a:xfrm>
          </p:grpSpPr>
          <p:sp>
            <p:nvSpPr>
              <p:cNvPr id="338" name="TextBox 337"/>
              <p:cNvSpPr txBox="1"/>
              <p:nvPr/>
            </p:nvSpPr>
            <p:spPr>
              <a:xfrm>
                <a:off x="2795249" y="2893721"/>
                <a:ext cx="289143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다운로드 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+ 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음악 감상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	5,500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원</a:t>
                </a:r>
                <a:endParaRPr lang="en-US" altLang="ko-KR" sz="13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grpSp>
            <p:nvGrpSpPr>
              <p:cNvPr id="339" name="그룹 338"/>
              <p:cNvGrpSpPr/>
              <p:nvPr/>
            </p:nvGrpSpPr>
            <p:grpSpPr>
              <a:xfrm>
                <a:off x="2566313" y="2937775"/>
                <a:ext cx="323969" cy="166180"/>
                <a:chOff x="2468917" y="3470278"/>
                <a:chExt cx="323969" cy="166180"/>
              </a:xfrm>
            </p:grpSpPr>
            <p:sp>
              <p:nvSpPr>
                <p:cNvPr id="343" name="모서리가 둥근 직사각형 342"/>
                <p:cNvSpPr/>
                <p:nvPr/>
              </p:nvSpPr>
              <p:spPr>
                <a:xfrm>
                  <a:off x="2494449" y="3493769"/>
                  <a:ext cx="260803" cy="14268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TextBox 343"/>
                <p:cNvSpPr txBox="1"/>
                <p:nvPr/>
              </p:nvSpPr>
              <p:spPr>
                <a:xfrm>
                  <a:off x="2468917" y="3470278"/>
                  <a:ext cx="323969" cy="15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VIP</a:t>
                  </a:r>
                  <a:endParaRPr lang="en-US" altLang="ko-KR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  <p:grpSp>
            <p:nvGrpSpPr>
              <p:cNvPr id="340" name="그룹 339"/>
              <p:cNvGrpSpPr/>
              <p:nvPr/>
            </p:nvGrpSpPr>
            <p:grpSpPr>
              <a:xfrm>
                <a:off x="5726437" y="2916561"/>
                <a:ext cx="472773" cy="230832"/>
                <a:chOff x="5793806" y="2590871"/>
                <a:chExt cx="472773" cy="230832"/>
              </a:xfrm>
            </p:grpSpPr>
            <p:sp>
              <p:nvSpPr>
                <p:cNvPr id="341" name="직사각형 340"/>
                <p:cNvSpPr/>
                <p:nvPr/>
              </p:nvSpPr>
              <p:spPr>
                <a:xfrm>
                  <a:off x="5849092" y="261107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5793806" y="2590871"/>
                  <a:ext cx="4727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구매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</p:grpSp>
      </p:grpSp>
      <p:grpSp>
        <p:nvGrpSpPr>
          <p:cNvPr id="451" name="그룹 450"/>
          <p:cNvGrpSpPr/>
          <p:nvPr/>
        </p:nvGrpSpPr>
        <p:grpSpPr>
          <a:xfrm>
            <a:off x="6050384" y="2482766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8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 기능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로그인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회원가입 기능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모달창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이용권 구매 클릭 시 결제 </a:t>
            </a:r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모달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창이 나타나며 결제가 가능하다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91070" y="1729383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이용권 구매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74089" y="1971616"/>
            <a:ext cx="570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그룹 478"/>
          <p:cNvGrpSpPr/>
          <p:nvPr/>
        </p:nvGrpSpPr>
        <p:grpSpPr>
          <a:xfrm>
            <a:off x="774089" y="1981894"/>
            <a:ext cx="945898" cy="269801"/>
            <a:chOff x="774089" y="1981894"/>
            <a:chExt cx="945898" cy="269801"/>
          </a:xfrm>
        </p:grpSpPr>
        <p:sp>
          <p:nvSpPr>
            <p:cNvPr id="63" name="직사각형 62"/>
            <p:cNvSpPr/>
            <p:nvPr/>
          </p:nvSpPr>
          <p:spPr>
            <a:xfrm>
              <a:off x="774089" y="1981894"/>
              <a:ext cx="945898" cy="269801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86388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이용권 구매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16" name="직선 연결선 415"/>
          <p:cNvCxnSpPr/>
          <p:nvPr/>
        </p:nvCxnSpPr>
        <p:spPr>
          <a:xfrm>
            <a:off x="1367928" y="2660260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74089" y="2424615"/>
            <a:ext cx="5706000" cy="880597"/>
            <a:chOff x="774089" y="2324497"/>
            <a:chExt cx="5706000" cy="1269622"/>
          </a:xfrm>
        </p:grpSpPr>
        <p:sp>
          <p:nvSpPr>
            <p:cNvPr id="40" name="직사각형 39"/>
            <p:cNvSpPr/>
            <p:nvPr/>
          </p:nvSpPr>
          <p:spPr>
            <a:xfrm>
              <a:off x="774089" y="2324497"/>
              <a:ext cx="5706000" cy="1269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774089" y="2324497"/>
              <a:ext cx="1670066" cy="12696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052775" y="2733068"/>
            <a:ext cx="11147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한</a:t>
            </a:r>
            <a:r>
              <a:rPr lang="ko-KR" altLang="en-US" sz="13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달</a:t>
            </a:r>
            <a:r>
              <a:rPr lang="ko-KR" altLang="en-US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이용권</a:t>
            </a:r>
            <a:endParaRPr lang="en-US" altLang="ko-KR" sz="13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774089" y="3818657"/>
            <a:ext cx="5706000" cy="880597"/>
            <a:chOff x="774089" y="2324497"/>
            <a:chExt cx="5706000" cy="1269622"/>
          </a:xfrm>
        </p:grpSpPr>
        <p:sp>
          <p:nvSpPr>
            <p:cNvPr id="211" name="직사각형 210"/>
            <p:cNvSpPr/>
            <p:nvPr/>
          </p:nvSpPr>
          <p:spPr>
            <a:xfrm>
              <a:off x="774089" y="2324497"/>
              <a:ext cx="5706000" cy="1269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774089" y="2324497"/>
              <a:ext cx="1670066" cy="12696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1052775" y="4112761"/>
            <a:ext cx="11147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6</a:t>
            </a:r>
            <a:r>
              <a:rPr lang="ko-KR" altLang="en-US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개월 이용권</a:t>
            </a:r>
            <a:endParaRPr lang="en-US" altLang="ko-KR" sz="13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774089" y="5212699"/>
            <a:ext cx="5706000" cy="880597"/>
            <a:chOff x="774089" y="2324497"/>
            <a:chExt cx="5706000" cy="1269622"/>
          </a:xfrm>
        </p:grpSpPr>
        <p:sp>
          <p:nvSpPr>
            <p:cNvPr id="220" name="직사각형 219"/>
            <p:cNvSpPr/>
            <p:nvPr/>
          </p:nvSpPr>
          <p:spPr>
            <a:xfrm>
              <a:off x="774089" y="2324497"/>
              <a:ext cx="5706000" cy="1269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774089" y="2324497"/>
              <a:ext cx="1670066" cy="12696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1052775" y="5506803"/>
            <a:ext cx="11147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r>
              <a:rPr lang="ko-KR" altLang="en-US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년</a:t>
            </a:r>
            <a:r>
              <a:rPr lang="ko-KR" altLang="en-US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이용권</a:t>
            </a:r>
            <a:endParaRPr lang="en-US" altLang="ko-KR" sz="13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66313" y="2560661"/>
            <a:ext cx="3632897" cy="608505"/>
            <a:chOff x="2566313" y="2577604"/>
            <a:chExt cx="3632897" cy="608505"/>
          </a:xfrm>
        </p:grpSpPr>
        <p:grpSp>
          <p:nvGrpSpPr>
            <p:cNvPr id="17" name="그룹 16"/>
            <p:cNvGrpSpPr/>
            <p:nvPr/>
          </p:nvGrpSpPr>
          <p:grpSpPr>
            <a:xfrm>
              <a:off x="2795249" y="2577604"/>
              <a:ext cx="3403961" cy="292388"/>
              <a:chOff x="2795249" y="2564904"/>
              <a:chExt cx="3403961" cy="292388"/>
            </a:xfrm>
          </p:grpSpPr>
          <p:sp>
            <p:nvSpPr>
              <p:cNvPr id="238" name="TextBox 237"/>
              <p:cNvSpPr txBox="1"/>
              <p:nvPr/>
            </p:nvSpPr>
            <p:spPr>
              <a:xfrm>
                <a:off x="2795249" y="2564904"/>
                <a:ext cx="289143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다운로드 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+ 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음악 감상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	8,800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원</a:t>
                </a:r>
                <a:endParaRPr lang="en-US" altLang="ko-KR" sz="13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5726437" y="2595682"/>
                <a:ext cx="472773" cy="230832"/>
                <a:chOff x="5793806" y="2590871"/>
                <a:chExt cx="472773" cy="230832"/>
              </a:xfrm>
            </p:grpSpPr>
            <p:sp>
              <p:nvSpPr>
                <p:cNvPr id="249" name="직사각형 248"/>
                <p:cNvSpPr/>
                <p:nvPr/>
              </p:nvSpPr>
              <p:spPr>
                <a:xfrm>
                  <a:off x="5849092" y="261107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5793806" y="2590871"/>
                  <a:ext cx="4727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구매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2566313" y="2893721"/>
              <a:ext cx="3632897" cy="292388"/>
              <a:chOff x="2566313" y="2893721"/>
              <a:chExt cx="3632897" cy="292388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2795249" y="2893721"/>
                <a:ext cx="289143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다운로드 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+ 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음악 감상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	5,500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원</a:t>
                </a:r>
                <a:endParaRPr lang="en-US" altLang="ko-KR" sz="13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2566313" y="2937775"/>
                <a:ext cx="323969" cy="166180"/>
                <a:chOff x="2468917" y="3470278"/>
                <a:chExt cx="323969" cy="166180"/>
              </a:xfrm>
            </p:grpSpPr>
            <p:sp>
              <p:nvSpPr>
                <p:cNvPr id="265" name="모서리가 둥근 직사각형 264"/>
                <p:cNvSpPr/>
                <p:nvPr/>
              </p:nvSpPr>
              <p:spPr>
                <a:xfrm>
                  <a:off x="2494449" y="3493769"/>
                  <a:ext cx="260803" cy="14268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TextBox 265"/>
                <p:cNvSpPr txBox="1"/>
                <p:nvPr/>
              </p:nvSpPr>
              <p:spPr>
                <a:xfrm>
                  <a:off x="2468917" y="3470278"/>
                  <a:ext cx="323969" cy="15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VIP</a:t>
                  </a:r>
                  <a:endParaRPr lang="en-US" altLang="ko-KR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  <p:grpSp>
            <p:nvGrpSpPr>
              <p:cNvPr id="277" name="그룹 276"/>
              <p:cNvGrpSpPr/>
              <p:nvPr/>
            </p:nvGrpSpPr>
            <p:grpSpPr>
              <a:xfrm>
                <a:off x="5726437" y="2916561"/>
                <a:ext cx="472773" cy="230832"/>
                <a:chOff x="5793806" y="2590871"/>
                <a:chExt cx="472773" cy="230832"/>
              </a:xfrm>
            </p:grpSpPr>
            <p:sp>
              <p:nvSpPr>
                <p:cNvPr id="278" name="직사각형 277"/>
                <p:cNvSpPr/>
                <p:nvPr/>
              </p:nvSpPr>
              <p:spPr>
                <a:xfrm>
                  <a:off x="5849092" y="261107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TextBox 278"/>
                <p:cNvSpPr txBox="1"/>
                <p:nvPr/>
              </p:nvSpPr>
              <p:spPr>
                <a:xfrm>
                  <a:off x="5793806" y="2590871"/>
                  <a:ext cx="4727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구매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</p:grpSp>
      </p:grpSp>
      <p:grpSp>
        <p:nvGrpSpPr>
          <p:cNvPr id="280" name="그룹 279"/>
          <p:cNvGrpSpPr/>
          <p:nvPr/>
        </p:nvGrpSpPr>
        <p:grpSpPr>
          <a:xfrm>
            <a:off x="2566313" y="3954703"/>
            <a:ext cx="3632897" cy="608505"/>
            <a:chOff x="2566313" y="2577604"/>
            <a:chExt cx="3632897" cy="608505"/>
          </a:xfrm>
        </p:grpSpPr>
        <p:grpSp>
          <p:nvGrpSpPr>
            <p:cNvPr id="322" name="그룹 321"/>
            <p:cNvGrpSpPr/>
            <p:nvPr/>
          </p:nvGrpSpPr>
          <p:grpSpPr>
            <a:xfrm>
              <a:off x="2795249" y="2577604"/>
              <a:ext cx="3403961" cy="292388"/>
              <a:chOff x="2795249" y="2564904"/>
              <a:chExt cx="3403961" cy="292388"/>
            </a:xfrm>
          </p:grpSpPr>
          <p:sp>
            <p:nvSpPr>
              <p:cNvPr id="331" name="TextBox 330"/>
              <p:cNvSpPr txBox="1"/>
              <p:nvPr/>
            </p:nvSpPr>
            <p:spPr>
              <a:xfrm>
                <a:off x="2795249" y="2564904"/>
                <a:ext cx="289143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다운로드 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+ 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음악 감상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	8,800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원</a:t>
                </a:r>
                <a:endParaRPr lang="en-US" altLang="ko-KR" sz="13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grpSp>
            <p:nvGrpSpPr>
              <p:cNvPr id="332" name="그룹 331"/>
              <p:cNvGrpSpPr/>
              <p:nvPr/>
            </p:nvGrpSpPr>
            <p:grpSpPr>
              <a:xfrm>
                <a:off x="5726437" y="2595682"/>
                <a:ext cx="472773" cy="230832"/>
                <a:chOff x="5793806" y="2590871"/>
                <a:chExt cx="472773" cy="230832"/>
              </a:xfrm>
            </p:grpSpPr>
            <p:sp>
              <p:nvSpPr>
                <p:cNvPr id="333" name="직사각형 332"/>
                <p:cNvSpPr/>
                <p:nvPr/>
              </p:nvSpPr>
              <p:spPr>
                <a:xfrm>
                  <a:off x="5849092" y="261107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TextBox 333"/>
                <p:cNvSpPr txBox="1"/>
                <p:nvPr/>
              </p:nvSpPr>
              <p:spPr>
                <a:xfrm>
                  <a:off x="5793806" y="2590871"/>
                  <a:ext cx="4727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구매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</p:grpSp>
        <p:grpSp>
          <p:nvGrpSpPr>
            <p:cNvPr id="323" name="그룹 322"/>
            <p:cNvGrpSpPr/>
            <p:nvPr/>
          </p:nvGrpSpPr>
          <p:grpSpPr>
            <a:xfrm>
              <a:off x="2566313" y="2893721"/>
              <a:ext cx="3632897" cy="292388"/>
              <a:chOff x="2566313" y="2893721"/>
              <a:chExt cx="3632897" cy="292388"/>
            </a:xfrm>
          </p:grpSpPr>
          <p:sp>
            <p:nvSpPr>
              <p:cNvPr id="324" name="TextBox 323"/>
              <p:cNvSpPr txBox="1"/>
              <p:nvPr/>
            </p:nvSpPr>
            <p:spPr>
              <a:xfrm>
                <a:off x="2795249" y="2893721"/>
                <a:ext cx="289143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다운로드 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+ 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음악 감상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	5,500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원</a:t>
                </a:r>
                <a:endParaRPr lang="en-US" altLang="ko-KR" sz="13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grpSp>
            <p:nvGrpSpPr>
              <p:cNvPr id="325" name="그룹 324"/>
              <p:cNvGrpSpPr/>
              <p:nvPr/>
            </p:nvGrpSpPr>
            <p:grpSpPr>
              <a:xfrm>
                <a:off x="2566313" y="2937775"/>
                <a:ext cx="323969" cy="166180"/>
                <a:chOff x="2468917" y="3470278"/>
                <a:chExt cx="323969" cy="166180"/>
              </a:xfrm>
            </p:grpSpPr>
            <p:sp>
              <p:nvSpPr>
                <p:cNvPr id="329" name="모서리가 둥근 직사각형 328"/>
                <p:cNvSpPr/>
                <p:nvPr/>
              </p:nvSpPr>
              <p:spPr>
                <a:xfrm>
                  <a:off x="2494449" y="3493769"/>
                  <a:ext cx="260803" cy="14268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2468917" y="3470278"/>
                  <a:ext cx="323969" cy="15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VIP</a:t>
                  </a:r>
                  <a:endParaRPr lang="en-US" altLang="ko-KR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  <p:grpSp>
            <p:nvGrpSpPr>
              <p:cNvPr id="326" name="그룹 325"/>
              <p:cNvGrpSpPr/>
              <p:nvPr/>
            </p:nvGrpSpPr>
            <p:grpSpPr>
              <a:xfrm>
                <a:off x="5726437" y="2916561"/>
                <a:ext cx="472773" cy="230832"/>
                <a:chOff x="5793806" y="2590871"/>
                <a:chExt cx="472773" cy="230832"/>
              </a:xfrm>
            </p:grpSpPr>
            <p:sp>
              <p:nvSpPr>
                <p:cNvPr id="327" name="직사각형 326"/>
                <p:cNvSpPr/>
                <p:nvPr/>
              </p:nvSpPr>
              <p:spPr>
                <a:xfrm>
                  <a:off x="5849092" y="261107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5793806" y="2590871"/>
                  <a:ext cx="4727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구매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</p:grpSp>
      </p:grpSp>
      <p:grpSp>
        <p:nvGrpSpPr>
          <p:cNvPr id="335" name="그룹 334"/>
          <p:cNvGrpSpPr/>
          <p:nvPr/>
        </p:nvGrpSpPr>
        <p:grpSpPr>
          <a:xfrm>
            <a:off x="2566313" y="5348745"/>
            <a:ext cx="3632897" cy="608505"/>
            <a:chOff x="2566313" y="2577604"/>
            <a:chExt cx="3632897" cy="608505"/>
          </a:xfrm>
        </p:grpSpPr>
        <p:grpSp>
          <p:nvGrpSpPr>
            <p:cNvPr id="336" name="그룹 335"/>
            <p:cNvGrpSpPr/>
            <p:nvPr/>
          </p:nvGrpSpPr>
          <p:grpSpPr>
            <a:xfrm>
              <a:off x="2795249" y="2577604"/>
              <a:ext cx="3403961" cy="292388"/>
              <a:chOff x="2795249" y="2564904"/>
              <a:chExt cx="3403961" cy="292388"/>
            </a:xfrm>
          </p:grpSpPr>
          <p:sp>
            <p:nvSpPr>
              <p:cNvPr id="345" name="TextBox 344"/>
              <p:cNvSpPr txBox="1"/>
              <p:nvPr/>
            </p:nvSpPr>
            <p:spPr>
              <a:xfrm>
                <a:off x="2795249" y="2564904"/>
                <a:ext cx="289143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다운로드 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+ 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음악 감상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	8,800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원</a:t>
                </a:r>
                <a:endParaRPr lang="en-US" altLang="ko-KR" sz="13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grpSp>
            <p:nvGrpSpPr>
              <p:cNvPr id="346" name="그룹 345"/>
              <p:cNvGrpSpPr/>
              <p:nvPr/>
            </p:nvGrpSpPr>
            <p:grpSpPr>
              <a:xfrm>
                <a:off x="5726437" y="2595682"/>
                <a:ext cx="472773" cy="230832"/>
                <a:chOff x="5793806" y="2590871"/>
                <a:chExt cx="472773" cy="230832"/>
              </a:xfrm>
            </p:grpSpPr>
            <p:sp>
              <p:nvSpPr>
                <p:cNvPr id="347" name="직사각형 346"/>
                <p:cNvSpPr/>
                <p:nvPr/>
              </p:nvSpPr>
              <p:spPr>
                <a:xfrm>
                  <a:off x="5849092" y="261107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TextBox 347"/>
                <p:cNvSpPr txBox="1"/>
                <p:nvPr/>
              </p:nvSpPr>
              <p:spPr>
                <a:xfrm>
                  <a:off x="5793806" y="2590871"/>
                  <a:ext cx="4727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구매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</p:grpSp>
        <p:grpSp>
          <p:nvGrpSpPr>
            <p:cNvPr id="337" name="그룹 336"/>
            <p:cNvGrpSpPr/>
            <p:nvPr/>
          </p:nvGrpSpPr>
          <p:grpSpPr>
            <a:xfrm>
              <a:off x="2566313" y="2893721"/>
              <a:ext cx="3632897" cy="292388"/>
              <a:chOff x="2566313" y="2893721"/>
              <a:chExt cx="3632897" cy="292388"/>
            </a:xfrm>
          </p:grpSpPr>
          <p:sp>
            <p:nvSpPr>
              <p:cNvPr id="338" name="TextBox 337"/>
              <p:cNvSpPr txBox="1"/>
              <p:nvPr/>
            </p:nvSpPr>
            <p:spPr>
              <a:xfrm>
                <a:off x="2795249" y="2893721"/>
                <a:ext cx="289143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다운로드 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+ 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음악 감상</a:t>
                </a:r>
                <a:r>
                  <a:rPr lang="en-US" altLang="ko-KR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	5,500</a:t>
                </a:r>
                <a:r>
                  <a:rPr lang="ko-KR" altLang="en-US" sz="13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원</a:t>
                </a:r>
                <a:endParaRPr lang="en-US" altLang="ko-KR" sz="13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grpSp>
            <p:nvGrpSpPr>
              <p:cNvPr id="339" name="그룹 338"/>
              <p:cNvGrpSpPr/>
              <p:nvPr/>
            </p:nvGrpSpPr>
            <p:grpSpPr>
              <a:xfrm>
                <a:off x="2566313" y="2937775"/>
                <a:ext cx="323969" cy="166180"/>
                <a:chOff x="2468917" y="3470278"/>
                <a:chExt cx="323969" cy="166180"/>
              </a:xfrm>
            </p:grpSpPr>
            <p:sp>
              <p:nvSpPr>
                <p:cNvPr id="343" name="모서리가 둥근 직사각형 342"/>
                <p:cNvSpPr/>
                <p:nvPr/>
              </p:nvSpPr>
              <p:spPr>
                <a:xfrm>
                  <a:off x="2494449" y="3493769"/>
                  <a:ext cx="260803" cy="14268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TextBox 343"/>
                <p:cNvSpPr txBox="1"/>
                <p:nvPr/>
              </p:nvSpPr>
              <p:spPr>
                <a:xfrm>
                  <a:off x="2468917" y="3470278"/>
                  <a:ext cx="323969" cy="15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VIP</a:t>
                  </a:r>
                  <a:endParaRPr lang="en-US" altLang="ko-KR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  <p:grpSp>
            <p:nvGrpSpPr>
              <p:cNvPr id="340" name="그룹 339"/>
              <p:cNvGrpSpPr/>
              <p:nvPr/>
            </p:nvGrpSpPr>
            <p:grpSpPr>
              <a:xfrm>
                <a:off x="5726437" y="2916561"/>
                <a:ext cx="472773" cy="230832"/>
                <a:chOff x="5793806" y="2590871"/>
                <a:chExt cx="472773" cy="230832"/>
              </a:xfrm>
            </p:grpSpPr>
            <p:sp>
              <p:nvSpPr>
                <p:cNvPr id="341" name="직사각형 340"/>
                <p:cNvSpPr/>
                <p:nvPr/>
              </p:nvSpPr>
              <p:spPr>
                <a:xfrm>
                  <a:off x="5849092" y="261107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5793806" y="2590871"/>
                  <a:ext cx="4727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구매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</p:grpSp>
        </p:grpSp>
      </p:grpSp>
      <p:grpSp>
        <p:nvGrpSpPr>
          <p:cNvPr id="451" name="그룹 450"/>
          <p:cNvGrpSpPr/>
          <p:nvPr/>
        </p:nvGrpSpPr>
        <p:grpSpPr>
          <a:xfrm>
            <a:off x="6050384" y="2482766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06807" y="836712"/>
            <a:ext cx="6912768" cy="5904656"/>
          </a:xfrm>
          <a:prstGeom prst="rect">
            <a:avLst/>
          </a:prstGeom>
          <a:solidFill>
            <a:srgbClr val="D9D9D9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912454" y="2283194"/>
            <a:ext cx="5303323" cy="3034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1127745" y="2459923"/>
            <a:ext cx="1428258" cy="341090"/>
            <a:chOff x="602153" y="950146"/>
            <a:chExt cx="732922" cy="341090"/>
          </a:xfrm>
        </p:grpSpPr>
        <p:sp>
          <p:nvSpPr>
            <p:cNvPr id="142" name="직사각형 141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22521" y="989886"/>
              <a:ext cx="692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이용권 결제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모달</a:t>
              </a:r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창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1125368" y="3214944"/>
            <a:ext cx="4742259" cy="1132525"/>
            <a:chOff x="1106091" y="2455830"/>
            <a:chExt cx="4074986" cy="973170"/>
          </a:xfrm>
        </p:grpSpPr>
        <p:sp>
          <p:nvSpPr>
            <p:cNvPr id="145" name="직사각형 144"/>
            <p:cNvSpPr/>
            <p:nvPr/>
          </p:nvSpPr>
          <p:spPr>
            <a:xfrm>
              <a:off x="1106091" y="2455830"/>
              <a:ext cx="4074986" cy="973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219336" y="2768314"/>
              <a:ext cx="3848497" cy="224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이용권 결제 </a:t>
              </a:r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창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48" name="직선 연결선 147"/>
          <p:cNvCxnSpPr/>
          <p:nvPr/>
        </p:nvCxnSpPr>
        <p:spPr>
          <a:xfrm>
            <a:off x="1118220" y="2915161"/>
            <a:ext cx="474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9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프로필 수정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마이페이지에서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프로필 수정 클릭 시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모달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창이 나타나며 프로필 사진 변경이 가능하다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93946" y="1751889"/>
            <a:ext cx="1634238" cy="47014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TextBox 407"/>
          <p:cNvSpPr txBox="1"/>
          <p:nvPr/>
        </p:nvSpPr>
        <p:spPr>
          <a:xfrm>
            <a:off x="546696" y="3126160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프로필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10" name="직선 연결선 409"/>
          <p:cNvCxnSpPr/>
          <p:nvPr/>
        </p:nvCxnSpPr>
        <p:spPr>
          <a:xfrm>
            <a:off x="595009" y="3061817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PC09\Desktop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559131" cy="5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363155" y="1977750"/>
            <a:ext cx="837547" cy="437295"/>
            <a:chOff x="1360774" y="1921244"/>
            <a:chExt cx="837547" cy="437295"/>
          </a:xfrm>
        </p:grpSpPr>
        <p:sp>
          <p:nvSpPr>
            <p:cNvPr id="411" name="TextBox 410"/>
            <p:cNvSpPr txBox="1"/>
            <p:nvPr/>
          </p:nvSpPr>
          <p:spPr>
            <a:xfrm>
              <a:off x="1519522" y="1921244"/>
              <a:ext cx="5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Ddit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님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1360774" y="2127303"/>
              <a:ext cx="837547" cy="23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프로필 수정 </a:t>
              </a:r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&gt;</a:t>
              </a: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753840" y="2560129"/>
            <a:ext cx="1314000" cy="378000"/>
          </a:xfrm>
          <a:prstGeom prst="roundRect">
            <a:avLst/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TextBox 413"/>
          <p:cNvSpPr txBox="1"/>
          <p:nvPr/>
        </p:nvSpPr>
        <p:spPr>
          <a:xfrm>
            <a:off x="779386" y="2637959"/>
            <a:ext cx="520050" cy="21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내 정보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1391793" y="2637959"/>
            <a:ext cx="692187" cy="23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이용권내역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16" name="직선 연결선 415"/>
          <p:cNvCxnSpPr/>
          <p:nvPr/>
        </p:nvCxnSpPr>
        <p:spPr>
          <a:xfrm>
            <a:off x="1367928" y="2560142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769212" y="3348455"/>
            <a:ext cx="1114774" cy="819095"/>
            <a:chOff x="980162" y="3405605"/>
            <a:chExt cx="837546" cy="819095"/>
          </a:xfrm>
        </p:grpSpPr>
        <p:sp>
          <p:nvSpPr>
            <p:cNvPr id="417" name="TextBox 416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베스트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추천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마이앨범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980162" y="3808039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좋아요♥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980162" y="4009256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리뷰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21" name="TextBox 420"/>
          <p:cNvSpPr txBox="1"/>
          <p:nvPr/>
        </p:nvSpPr>
        <p:spPr>
          <a:xfrm>
            <a:off x="592842" y="4314856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감상이력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2" name="그룹 421"/>
          <p:cNvGrpSpPr/>
          <p:nvPr/>
        </p:nvGrpSpPr>
        <p:grpSpPr>
          <a:xfrm>
            <a:off x="767738" y="4537151"/>
            <a:ext cx="1114774" cy="819095"/>
            <a:chOff x="980162" y="3405605"/>
            <a:chExt cx="837546" cy="819095"/>
          </a:xfrm>
        </p:grpSpPr>
        <p:sp>
          <p:nvSpPr>
            <p:cNvPr id="423" name="TextBox 422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</a:t>
              </a:r>
              <a:r>
                <a:rPr lang="ko-KR" altLang="en-US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근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최근 감상 추천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980162" y="3808039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곡 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980162" y="4009256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아티스트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71" name="직선 연결선 470"/>
          <p:cNvCxnSpPr/>
          <p:nvPr/>
        </p:nvCxnSpPr>
        <p:spPr>
          <a:xfrm>
            <a:off x="593946" y="4245471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/>
          <p:cNvSpPr txBox="1"/>
          <p:nvPr/>
        </p:nvSpPr>
        <p:spPr>
          <a:xfrm>
            <a:off x="2241924" y="2645855"/>
            <a:ext cx="1013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아이디</a:t>
            </a:r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(ID)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45217" y="5502317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보관함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767738" y="5724612"/>
            <a:ext cx="1114774" cy="416661"/>
            <a:chOff x="980162" y="3405605"/>
            <a:chExt cx="837546" cy="416661"/>
          </a:xfrm>
        </p:grpSpPr>
        <p:sp>
          <p:nvSpPr>
            <p:cNvPr id="145" name="TextBox 144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MP3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다운로드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다운로드 설정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49" name="직선 연결선 148"/>
          <p:cNvCxnSpPr/>
          <p:nvPr/>
        </p:nvCxnSpPr>
        <p:spPr>
          <a:xfrm>
            <a:off x="593946" y="5432932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201261" y="1787898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내 정보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2284280" y="2030131"/>
            <a:ext cx="4377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>
            <a:off x="2284280" y="2038028"/>
            <a:ext cx="945898" cy="269801"/>
            <a:chOff x="774089" y="1981894"/>
            <a:chExt cx="945898" cy="269801"/>
          </a:xfrm>
        </p:grpSpPr>
        <p:sp>
          <p:nvSpPr>
            <p:cNvPr id="172" name="직사각형 171"/>
            <p:cNvSpPr/>
            <p:nvPr/>
          </p:nvSpPr>
          <p:spPr>
            <a:xfrm>
              <a:off x="774089" y="1981894"/>
              <a:ext cx="945898" cy="269801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86388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기본정보 변경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3230178" y="2038028"/>
            <a:ext cx="945898" cy="269801"/>
            <a:chOff x="1719987" y="1981894"/>
            <a:chExt cx="945898" cy="269801"/>
          </a:xfrm>
        </p:grpSpPr>
        <p:sp>
          <p:nvSpPr>
            <p:cNvPr id="175" name="직사각형 174"/>
            <p:cNvSpPr/>
            <p:nvPr/>
          </p:nvSpPr>
          <p:spPr>
            <a:xfrm>
              <a:off x="1719987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732286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비밀번호 변경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4176076" y="2038028"/>
            <a:ext cx="945898" cy="269801"/>
            <a:chOff x="2665885" y="1981894"/>
            <a:chExt cx="945898" cy="269801"/>
          </a:xfrm>
        </p:grpSpPr>
        <p:sp>
          <p:nvSpPr>
            <p:cNvPr id="178" name="직사각형 177"/>
            <p:cNvSpPr/>
            <p:nvPr/>
          </p:nvSpPr>
          <p:spPr>
            <a:xfrm>
              <a:off x="2665885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678184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이용기기관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리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5121974" y="2038028"/>
            <a:ext cx="945898" cy="269801"/>
            <a:chOff x="3611783" y="1981894"/>
            <a:chExt cx="945898" cy="269801"/>
          </a:xfrm>
        </p:grpSpPr>
        <p:sp>
          <p:nvSpPr>
            <p:cNvPr id="181" name="직사각형 180"/>
            <p:cNvSpPr/>
            <p:nvPr/>
          </p:nvSpPr>
          <p:spPr>
            <a:xfrm>
              <a:off x="3611783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624082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회원탈퇴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83" name="직선 연결선 182"/>
          <p:cNvCxnSpPr/>
          <p:nvPr/>
        </p:nvCxnSpPr>
        <p:spPr>
          <a:xfrm>
            <a:off x="2284280" y="2546633"/>
            <a:ext cx="43776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2284280" y="2880141"/>
            <a:ext cx="4377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241924" y="2953214"/>
            <a:ext cx="1013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*</a:t>
            </a:r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휴대폰번호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>
            <a:off x="2284280" y="3212976"/>
            <a:ext cx="4377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241924" y="3287551"/>
            <a:ext cx="1013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*</a:t>
            </a:r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이메일주소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2284280" y="3570319"/>
            <a:ext cx="43776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370514" y="2645855"/>
            <a:ext cx="1013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ddit206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3122254" y="2970936"/>
            <a:ext cx="161023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122254" y="3305273"/>
            <a:ext cx="161023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248290" y="3645024"/>
            <a:ext cx="613223" cy="200055"/>
            <a:chOff x="5248290" y="4002584"/>
            <a:chExt cx="613223" cy="200055"/>
          </a:xfrm>
        </p:grpSpPr>
        <p:sp>
          <p:nvSpPr>
            <p:cNvPr id="196" name="직사각형 195"/>
            <p:cNvSpPr/>
            <p:nvPr/>
          </p:nvSpPr>
          <p:spPr>
            <a:xfrm>
              <a:off x="5248290" y="4012611"/>
              <a:ext cx="613223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68874" y="4002584"/>
              <a:ext cx="572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확     인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17962" y="3645024"/>
            <a:ext cx="613223" cy="200055"/>
            <a:chOff x="5917962" y="4002584"/>
            <a:chExt cx="613223" cy="200055"/>
          </a:xfrm>
        </p:grpSpPr>
        <p:sp>
          <p:nvSpPr>
            <p:cNvPr id="199" name="직사각형 198"/>
            <p:cNvSpPr/>
            <p:nvPr/>
          </p:nvSpPr>
          <p:spPr>
            <a:xfrm>
              <a:off x="5917962" y="4012611"/>
              <a:ext cx="613223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938546" y="4002584"/>
              <a:ext cx="572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취</a:t>
              </a:r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    소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1316766" y="2020019"/>
            <a:ext cx="266868" cy="237827"/>
            <a:chOff x="1719987" y="984912"/>
            <a:chExt cx="266868" cy="237827"/>
          </a:xfrm>
        </p:grpSpPr>
        <p:sp>
          <p:nvSpPr>
            <p:cNvPr id="138" name="타원 137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106807" y="836712"/>
            <a:ext cx="6912768" cy="5904656"/>
          </a:xfrm>
          <a:prstGeom prst="rect">
            <a:avLst/>
          </a:prstGeom>
          <a:solidFill>
            <a:srgbClr val="D9D9D9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912454" y="2283194"/>
            <a:ext cx="5303323" cy="3034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41"/>
          <p:cNvGrpSpPr/>
          <p:nvPr/>
        </p:nvGrpSpPr>
        <p:grpSpPr>
          <a:xfrm>
            <a:off x="1127745" y="2459923"/>
            <a:ext cx="1428258" cy="341090"/>
            <a:chOff x="602153" y="950146"/>
            <a:chExt cx="732922" cy="341090"/>
          </a:xfrm>
        </p:grpSpPr>
        <p:sp>
          <p:nvSpPr>
            <p:cNvPr id="147" name="직사각형 146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22521" y="989886"/>
              <a:ext cx="692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프로필 수정</a:t>
              </a:r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모달</a:t>
              </a:r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창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1125368" y="3214944"/>
            <a:ext cx="4742259" cy="1132525"/>
            <a:chOff x="1106091" y="2455830"/>
            <a:chExt cx="4074986" cy="973170"/>
          </a:xfrm>
        </p:grpSpPr>
        <p:sp>
          <p:nvSpPr>
            <p:cNvPr id="151" name="직사각형 150"/>
            <p:cNvSpPr/>
            <p:nvPr/>
          </p:nvSpPr>
          <p:spPr>
            <a:xfrm>
              <a:off x="1106091" y="2455830"/>
              <a:ext cx="4074986" cy="973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219336" y="2768314"/>
              <a:ext cx="3848497" cy="224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프로필 수정</a:t>
              </a:r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창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53" name="직선 연결선 152"/>
          <p:cNvCxnSpPr/>
          <p:nvPr/>
        </p:nvCxnSpPr>
        <p:spPr>
          <a:xfrm>
            <a:off x="1118220" y="2915161"/>
            <a:ext cx="474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 기능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로그인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회원가입 기능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모달창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화면에서 다른 사용자 클릭 시 해당 사용자의 페이지로 이동한다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1719987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93946" y="1751889"/>
            <a:ext cx="1634238" cy="47014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84600" y="1751889"/>
            <a:ext cx="4375632" cy="131342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284600" y="2050385"/>
            <a:ext cx="43756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2282548" y="1802169"/>
            <a:ext cx="9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인사말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203848" y="2050385"/>
            <a:ext cx="0" cy="10149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4067944" y="2050385"/>
            <a:ext cx="0" cy="10149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4932040" y="2050385"/>
            <a:ext cx="0" cy="10149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5796136" y="2050385"/>
            <a:ext cx="0" cy="10149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381545" y="2230602"/>
            <a:ext cx="761405" cy="649346"/>
            <a:chOff x="2362495" y="2230602"/>
            <a:chExt cx="761405" cy="649346"/>
          </a:xfrm>
        </p:grpSpPr>
        <p:sp>
          <p:nvSpPr>
            <p:cNvPr id="281" name="TextBox 280"/>
            <p:cNvSpPr txBox="1"/>
            <p:nvPr/>
          </p:nvSpPr>
          <p:spPr>
            <a:xfrm>
              <a:off x="2362495" y="2649116"/>
              <a:ext cx="761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F</a:t>
              </a:r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ollow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2362495" y="2230602"/>
              <a:ext cx="761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3255576" y="2230602"/>
            <a:ext cx="761405" cy="649346"/>
            <a:chOff x="2362495" y="2230602"/>
            <a:chExt cx="761405" cy="649346"/>
          </a:xfrm>
        </p:grpSpPr>
        <p:sp>
          <p:nvSpPr>
            <p:cNvPr id="285" name="TextBox 284"/>
            <p:cNvSpPr txBox="1"/>
            <p:nvPr/>
          </p:nvSpPr>
          <p:spPr>
            <a:xfrm>
              <a:off x="2362495" y="2649116"/>
              <a:ext cx="761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Follower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362495" y="2230602"/>
              <a:ext cx="761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</a:t>
              </a:r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4110557" y="2230602"/>
            <a:ext cx="761405" cy="649346"/>
            <a:chOff x="2362495" y="2230602"/>
            <a:chExt cx="761405" cy="649346"/>
          </a:xfrm>
        </p:grpSpPr>
        <p:sp>
          <p:nvSpPr>
            <p:cNvPr id="288" name="TextBox 287"/>
            <p:cNvSpPr txBox="1"/>
            <p:nvPr/>
          </p:nvSpPr>
          <p:spPr>
            <a:xfrm>
              <a:off x="2362495" y="2649116"/>
              <a:ext cx="761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</a:t>
              </a:r>
              <a:r>
                <a:rPr lang="ko-KR" altLang="en-US" sz="900" dirty="0" err="1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곡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362495" y="2230602"/>
              <a:ext cx="761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75</a:t>
              </a:r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5858619" y="2230602"/>
            <a:ext cx="761405" cy="649346"/>
            <a:chOff x="2362495" y="2230602"/>
            <a:chExt cx="761405" cy="649346"/>
          </a:xfrm>
        </p:grpSpPr>
        <p:sp>
          <p:nvSpPr>
            <p:cNvPr id="291" name="TextBox 290"/>
            <p:cNvSpPr txBox="1"/>
            <p:nvPr/>
          </p:nvSpPr>
          <p:spPr>
            <a:xfrm>
              <a:off x="2362495" y="2649116"/>
              <a:ext cx="761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배  지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362495" y="2230602"/>
              <a:ext cx="761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4984588" y="2230602"/>
            <a:ext cx="761405" cy="649346"/>
            <a:chOff x="2362495" y="2230602"/>
            <a:chExt cx="761405" cy="649346"/>
          </a:xfrm>
        </p:grpSpPr>
        <p:sp>
          <p:nvSpPr>
            <p:cNvPr id="294" name="TextBox 293"/>
            <p:cNvSpPr txBox="1"/>
            <p:nvPr/>
          </p:nvSpPr>
          <p:spPr>
            <a:xfrm>
              <a:off x="2362495" y="2649116"/>
              <a:ext cx="761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리  </a:t>
              </a:r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뷰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2362495" y="2230602"/>
              <a:ext cx="761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15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215872" y="4466290"/>
            <a:ext cx="2056257" cy="277485"/>
            <a:chOff x="2215872" y="4449128"/>
            <a:chExt cx="2056257" cy="277485"/>
          </a:xfrm>
        </p:grpSpPr>
        <p:sp>
          <p:nvSpPr>
            <p:cNvPr id="307" name="TextBox 306"/>
            <p:cNvSpPr txBox="1"/>
            <p:nvPr/>
          </p:nvSpPr>
          <p:spPr>
            <a:xfrm>
              <a:off x="2215872" y="4449128"/>
              <a:ext cx="921301" cy="277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최근 나의 리뷰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308" name="직선 연결선 307"/>
            <p:cNvCxnSpPr/>
            <p:nvPr/>
          </p:nvCxnSpPr>
          <p:spPr>
            <a:xfrm flipH="1">
              <a:off x="2292129" y="4688513"/>
              <a:ext cx="198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8" name="TextBox 407"/>
          <p:cNvSpPr txBox="1"/>
          <p:nvPr/>
        </p:nvSpPr>
        <p:spPr>
          <a:xfrm>
            <a:off x="546696" y="3126160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프로필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10" name="직선 연결선 409"/>
          <p:cNvCxnSpPr/>
          <p:nvPr/>
        </p:nvCxnSpPr>
        <p:spPr>
          <a:xfrm>
            <a:off x="595009" y="3061817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PC09\Desktop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559131" cy="5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" name="TextBox 410"/>
          <p:cNvSpPr txBox="1"/>
          <p:nvPr/>
        </p:nvSpPr>
        <p:spPr>
          <a:xfrm>
            <a:off x="1519096" y="1977750"/>
            <a:ext cx="52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Ddit</a:t>
            </a:r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님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769212" y="3348455"/>
            <a:ext cx="1114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추천 </a:t>
            </a:r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마이앨범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2244858" y="4751410"/>
            <a:ext cx="1974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최근 나의 리뷰가 없습니다</a:t>
            </a:r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523012" y="2204864"/>
            <a:ext cx="515413" cy="216024"/>
            <a:chOff x="1516290" y="2518774"/>
            <a:chExt cx="515413" cy="216024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1516290" y="2538334"/>
              <a:ext cx="512218" cy="1964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1558930" y="2518774"/>
              <a:ext cx="472773" cy="21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follow</a:t>
              </a: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592842" y="3752881"/>
            <a:ext cx="76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감상이력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767738" y="3975176"/>
            <a:ext cx="1114774" cy="819095"/>
            <a:chOff x="980162" y="3405605"/>
            <a:chExt cx="837546" cy="819095"/>
          </a:xfrm>
        </p:grpSpPr>
        <p:sp>
          <p:nvSpPr>
            <p:cNvPr id="156" name="TextBox 155"/>
            <p:cNvSpPr txBox="1"/>
            <p:nvPr/>
          </p:nvSpPr>
          <p:spPr>
            <a:xfrm>
              <a:off x="980162" y="3405605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</a:t>
              </a:r>
              <a:r>
                <a:rPr lang="ko-KR" altLang="en-US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근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감상곡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980162" y="3606822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최근 감상 추천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80162" y="3808039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곡 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80162" y="4009256"/>
              <a:ext cx="837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아티스트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60" name="직선 연결선 159"/>
          <p:cNvCxnSpPr/>
          <p:nvPr/>
        </p:nvCxnSpPr>
        <p:spPr>
          <a:xfrm>
            <a:off x="593946" y="3683496"/>
            <a:ext cx="16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191799" y="3725967"/>
            <a:ext cx="599064" cy="676555"/>
            <a:chOff x="2191799" y="3725967"/>
            <a:chExt cx="599064" cy="676555"/>
          </a:xfrm>
        </p:grpSpPr>
        <p:sp>
          <p:nvSpPr>
            <p:cNvPr id="150" name="TextBox 149"/>
            <p:cNvSpPr txBox="1"/>
            <p:nvPr/>
          </p:nvSpPr>
          <p:spPr>
            <a:xfrm>
              <a:off x="2191799" y="4125523"/>
              <a:ext cx="472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김동률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  <a:p>
              <a:pPr algn="ctr"/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949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회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270813" y="3725967"/>
              <a:ext cx="520050" cy="426724"/>
              <a:chOff x="4035536" y="3927411"/>
              <a:chExt cx="520050" cy="426724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4082199" y="3927411"/>
                <a:ext cx="426724" cy="4267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035536" y="4033051"/>
                <a:ext cx="5200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cxnSp>
        <p:nvCxnSpPr>
          <p:cNvPr id="14" name="직선 연결선 13"/>
          <p:cNvCxnSpPr/>
          <p:nvPr/>
        </p:nvCxnSpPr>
        <p:spPr>
          <a:xfrm>
            <a:off x="2284600" y="3366517"/>
            <a:ext cx="4375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978627" y="3725967"/>
            <a:ext cx="599064" cy="676555"/>
            <a:chOff x="2859576" y="3725967"/>
            <a:chExt cx="599064" cy="676555"/>
          </a:xfrm>
        </p:grpSpPr>
        <p:sp>
          <p:nvSpPr>
            <p:cNvPr id="165" name="TextBox 164"/>
            <p:cNvSpPr txBox="1"/>
            <p:nvPr/>
          </p:nvSpPr>
          <p:spPr>
            <a:xfrm>
              <a:off x="2859576" y="4125523"/>
              <a:ext cx="472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성시경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417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회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2938590" y="3725967"/>
              <a:ext cx="520050" cy="426724"/>
              <a:chOff x="4035536" y="3927411"/>
              <a:chExt cx="520050" cy="426724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4082199" y="3927411"/>
                <a:ext cx="426724" cy="4267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035536" y="4033051"/>
                <a:ext cx="5200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3765455" y="3725967"/>
            <a:ext cx="599064" cy="676555"/>
            <a:chOff x="3586276" y="3725967"/>
            <a:chExt cx="599064" cy="676555"/>
          </a:xfrm>
        </p:grpSpPr>
        <p:sp>
          <p:nvSpPr>
            <p:cNvPr id="169" name="TextBox 168"/>
            <p:cNvSpPr txBox="1"/>
            <p:nvPr/>
          </p:nvSpPr>
          <p:spPr>
            <a:xfrm>
              <a:off x="3586276" y="4125523"/>
              <a:ext cx="472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이승철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204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회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3665290" y="3725967"/>
              <a:ext cx="520050" cy="426724"/>
              <a:chOff x="4035536" y="3927411"/>
              <a:chExt cx="520050" cy="426724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4082199" y="3927411"/>
                <a:ext cx="426724" cy="4267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4035536" y="4033051"/>
                <a:ext cx="5200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4552283" y="3725967"/>
            <a:ext cx="599064" cy="676555"/>
            <a:chOff x="4335785" y="3725967"/>
            <a:chExt cx="599064" cy="676555"/>
          </a:xfrm>
        </p:grpSpPr>
        <p:sp>
          <p:nvSpPr>
            <p:cNvPr id="173" name="TextBox 172"/>
            <p:cNvSpPr txBox="1"/>
            <p:nvPr/>
          </p:nvSpPr>
          <p:spPr>
            <a:xfrm>
              <a:off x="4335785" y="4125523"/>
              <a:ext cx="472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김건모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130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회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4414799" y="3725967"/>
              <a:ext cx="520050" cy="426724"/>
              <a:chOff x="4035536" y="3927411"/>
              <a:chExt cx="520050" cy="426724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4082199" y="3927411"/>
                <a:ext cx="426724" cy="4267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035536" y="4033051"/>
                <a:ext cx="5200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5339111" y="3725967"/>
            <a:ext cx="599064" cy="676555"/>
            <a:chOff x="5047289" y="3725967"/>
            <a:chExt cx="599064" cy="676555"/>
          </a:xfrm>
        </p:grpSpPr>
        <p:sp>
          <p:nvSpPr>
            <p:cNvPr id="177" name="TextBox 176"/>
            <p:cNvSpPr txBox="1"/>
            <p:nvPr/>
          </p:nvSpPr>
          <p:spPr>
            <a:xfrm>
              <a:off x="5047289" y="4125523"/>
              <a:ext cx="472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정승환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129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회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178" name="그룹 177"/>
            <p:cNvGrpSpPr/>
            <p:nvPr/>
          </p:nvGrpSpPr>
          <p:grpSpPr>
            <a:xfrm>
              <a:off x="5126303" y="3725967"/>
              <a:ext cx="520050" cy="426724"/>
              <a:chOff x="4035536" y="3927411"/>
              <a:chExt cx="520050" cy="426724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4082199" y="3927411"/>
                <a:ext cx="426724" cy="4267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4035536" y="4033051"/>
                <a:ext cx="5200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6125938" y="3725967"/>
            <a:ext cx="553344" cy="676555"/>
            <a:chOff x="5820020" y="3725967"/>
            <a:chExt cx="553344" cy="676555"/>
          </a:xfrm>
        </p:grpSpPr>
        <p:sp>
          <p:nvSpPr>
            <p:cNvPr id="181" name="TextBox 180"/>
            <p:cNvSpPr txBox="1"/>
            <p:nvPr/>
          </p:nvSpPr>
          <p:spPr>
            <a:xfrm>
              <a:off x="5820020" y="4125523"/>
              <a:ext cx="472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김범수</a:t>
              </a:r>
              <a:r>
                <a:rPr lang="en-US" altLang="ko-KR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90</a:t>
              </a:r>
              <a:r>
                <a:rPr lang="ko-KR" altLang="en-US" sz="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회</a:t>
              </a:r>
              <a:endParaRPr lang="en-US" altLang="ko-KR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5853314" y="3725967"/>
              <a:ext cx="520050" cy="426724"/>
              <a:chOff x="4035536" y="3927411"/>
              <a:chExt cx="520050" cy="426724"/>
            </a:xfrm>
          </p:grpSpPr>
          <p:sp>
            <p:nvSpPr>
              <p:cNvPr id="183" name="직사각형 182"/>
              <p:cNvSpPr/>
              <p:nvPr/>
            </p:nvSpPr>
            <p:spPr>
              <a:xfrm>
                <a:off x="4082199" y="3927411"/>
                <a:ext cx="426724" cy="4267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035536" y="4033051"/>
                <a:ext cx="5200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grpSp>
        <p:nvGrpSpPr>
          <p:cNvPr id="191" name="그룹 190"/>
          <p:cNvGrpSpPr/>
          <p:nvPr/>
        </p:nvGrpSpPr>
        <p:grpSpPr>
          <a:xfrm>
            <a:off x="2276661" y="3377604"/>
            <a:ext cx="1114774" cy="269801"/>
            <a:chOff x="2282103" y="3377992"/>
            <a:chExt cx="1114774" cy="269801"/>
          </a:xfrm>
        </p:grpSpPr>
        <p:sp>
          <p:nvSpPr>
            <p:cNvPr id="192" name="직사각형 191"/>
            <p:cNvSpPr/>
            <p:nvPr/>
          </p:nvSpPr>
          <p:spPr>
            <a:xfrm>
              <a:off x="2292290" y="3377992"/>
              <a:ext cx="1094400" cy="2698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282103" y="3405170"/>
              <a:ext cx="11147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아티스트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3370514" y="3376289"/>
            <a:ext cx="1114774" cy="269801"/>
            <a:chOff x="3375956" y="3376677"/>
            <a:chExt cx="1114774" cy="269801"/>
          </a:xfrm>
        </p:grpSpPr>
        <p:sp>
          <p:nvSpPr>
            <p:cNvPr id="195" name="직사각형 194"/>
            <p:cNvSpPr/>
            <p:nvPr/>
          </p:nvSpPr>
          <p:spPr>
            <a:xfrm>
              <a:off x="3386143" y="3376677"/>
              <a:ext cx="1094400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375956" y="3403855"/>
              <a:ext cx="11147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많이 들은 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5554902" y="3376621"/>
            <a:ext cx="1114774" cy="269801"/>
            <a:chOff x="5579391" y="3377009"/>
            <a:chExt cx="1114774" cy="269801"/>
          </a:xfrm>
        </p:grpSpPr>
        <p:sp>
          <p:nvSpPr>
            <p:cNvPr id="201" name="직사각형 200"/>
            <p:cNvSpPr/>
            <p:nvPr/>
          </p:nvSpPr>
          <p:spPr>
            <a:xfrm>
              <a:off x="5589578" y="3377009"/>
              <a:ext cx="1094400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579391" y="3404187"/>
              <a:ext cx="11147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최근 감상 추천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4465014" y="3376289"/>
            <a:ext cx="1114774" cy="269801"/>
            <a:chOff x="4470456" y="3376677"/>
            <a:chExt cx="1114774" cy="269801"/>
          </a:xfrm>
        </p:grpSpPr>
        <p:sp>
          <p:nvSpPr>
            <p:cNvPr id="198" name="직사각형 197"/>
            <p:cNvSpPr/>
            <p:nvPr/>
          </p:nvSpPr>
          <p:spPr>
            <a:xfrm>
              <a:off x="4480643" y="3376677"/>
              <a:ext cx="1094400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470456" y="3403855"/>
              <a:ext cx="11147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최근 감상 곡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1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 기능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로그인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회원가입 기능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모달창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5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고객센터 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공지사항 창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1719987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16" name="직선 연결선 415"/>
          <p:cNvCxnSpPr/>
          <p:nvPr/>
        </p:nvCxnSpPr>
        <p:spPr>
          <a:xfrm>
            <a:off x="1367928" y="2560142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91070" y="1729383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고객센터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74089" y="1971616"/>
            <a:ext cx="570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774089" y="2348880"/>
            <a:ext cx="5706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그룹 478"/>
          <p:cNvGrpSpPr/>
          <p:nvPr/>
        </p:nvGrpSpPr>
        <p:grpSpPr>
          <a:xfrm>
            <a:off x="774089" y="1981894"/>
            <a:ext cx="945898" cy="269801"/>
            <a:chOff x="774089" y="1981894"/>
            <a:chExt cx="945898" cy="269801"/>
          </a:xfrm>
        </p:grpSpPr>
        <p:sp>
          <p:nvSpPr>
            <p:cNvPr id="63" name="직사각형 62"/>
            <p:cNvSpPr/>
            <p:nvPr/>
          </p:nvSpPr>
          <p:spPr>
            <a:xfrm>
              <a:off x="774089" y="1981894"/>
              <a:ext cx="945898" cy="269801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86388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78" name="그룹 477"/>
          <p:cNvGrpSpPr/>
          <p:nvPr/>
        </p:nvGrpSpPr>
        <p:grpSpPr>
          <a:xfrm>
            <a:off x="1719987" y="1981894"/>
            <a:ext cx="945898" cy="269801"/>
            <a:chOff x="1719987" y="1981894"/>
            <a:chExt cx="945898" cy="269801"/>
          </a:xfrm>
        </p:grpSpPr>
        <p:sp>
          <p:nvSpPr>
            <p:cNvPr id="177" name="직사각형 176"/>
            <p:cNvSpPr/>
            <p:nvPr/>
          </p:nvSpPr>
          <p:spPr>
            <a:xfrm>
              <a:off x="1719987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732286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항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54" name="그룹 453"/>
          <p:cNvGrpSpPr/>
          <p:nvPr/>
        </p:nvGrpSpPr>
        <p:grpSpPr>
          <a:xfrm>
            <a:off x="2665885" y="1981894"/>
            <a:ext cx="945898" cy="269801"/>
            <a:chOff x="2665885" y="1981894"/>
            <a:chExt cx="945898" cy="269801"/>
          </a:xfrm>
        </p:grpSpPr>
        <p:sp>
          <p:nvSpPr>
            <p:cNvPr id="179" name="직사각형 178"/>
            <p:cNvSpPr/>
            <p:nvPr/>
          </p:nvSpPr>
          <p:spPr>
            <a:xfrm>
              <a:off x="2665885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678184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1:1 </a:t>
              </a:r>
              <a:r>
                <a:rPr lang="en-US" altLang="ko-KR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Chatbot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7584" y="2365047"/>
            <a:ext cx="92130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번호</a:t>
            </a:r>
            <a:endParaRPr lang="en-US" altLang="ko-KR" sz="7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811726" y="2365047"/>
            <a:ext cx="92130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제목</a:t>
            </a:r>
            <a:endParaRPr lang="en-US" altLang="ko-KR" sz="7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76056" y="2365047"/>
            <a:ext cx="50087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등록일</a:t>
            </a:r>
            <a:endParaRPr lang="en-US" altLang="ko-KR" sz="7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543159" y="2365047"/>
            <a:ext cx="92130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조회</a:t>
            </a:r>
            <a:r>
              <a:rPr lang="ko-KR" altLang="en-US" sz="7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수</a:t>
            </a:r>
            <a:endParaRPr lang="en-US" altLang="ko-KR" sz="7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19" name="직선 연결선 218"/>
          <p:cNvCxnSpPr/>
          <p:nvPr/>
        </p:nvCxnSpPr>
        <p:spPr>
          <a:xfrm>
            <a:off x="774089" y="2604505"/>
            <a:ext cx="5706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893720" y="2683620"/>
            <a:ext cx="5570740" cy="215444"/>
            <a:chOff x="893720" y="2649116"/>
            <a:chExt cx="5570740" cy="215444"/>
          </a:xfrm>
        </p:grpSpPr>
        <p:sp>
          <p:nvSpPr>
            <p:cNvPr id="220" name="TextBox 219"/>
            <p:cNvSpPr txBox="1"/>
            <p:nvPr/>
          </p:nvSpPr>
          <p:spPr>
            <a:xfrm>
              <a:off x="893720" y="2649116"/>
              <a:ext cx="2426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811726" y="2649116"/>
              <a:ext cx="22701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고객센터 단축 근무 안내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929591" y="2649116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2018-12-21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958136" y="2649116"/>
              <a:ext cx="506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182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33" name="직선 연결선 232"/>
          <p:cNvCxnSpPr/>
          <p:nvPr/>
        </p:nvCxnSpPr>
        <p:spPr>
          <a:xfrm>
            <a:off x="774089" y="2946183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893720" y="3008156"/>
            <a:ext cx="5570740" cy="215444"/>
            <a:chOff x="893720" y="2987922"/>
            <a:chExt cx="5570740" cy="215444"/>
          </a:xfrm>
        </p:grpSpPr>
        <p:sp>
          <p:nvSpPr>
            <p:cNvPr id="234" name="TextBox 233"/>
            <p:cNvSpPr txBox="1"/>
            <p:nvPr/>
          </p:nvSpPr>
          <p:spPr>
            <a:xfrm>
              <a:off x="893720" y="2987922"/>
              <a:ext cx="2426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811726" y="2987922"/>
              <a:ext cx="22701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개인정보처리 방침 개정 안내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929591" y="2987922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2018-12-21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958136" y="2987922"/>
              <a:ext cx="506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182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38" name="직선 연결선 237"/>
          <p:cNvCxnSpPr/>
          <p:nvPr/>
        </p:nvCxnSpPr>
        <p:spPr>
          <a:xfrm>
            <a:off x="774089" y="3287861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93720" y="3349944"/>
            <a:ext cx="5570740" cy="215444"/>
            <a:chOff x="893720" y="3324259"/>
            <a:chExt cx="5570740" cy="215444"/>
          </a:xfrm>
        </p:grpSpPr>
        <p:sp>
          <p:nvSpPr>
            <p:cNvPr id="248" name="TextBox 247"/>
            <p:cNvSpPr txBox="1"/>
            <p:nvPr/>
          </p:nvSpPr>
          <p:spPr>
            <a:xfrm>
              <a:off x="893720" y="3324259"/>
              <a:ext cx="2426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3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811726" y="3324259"/>
              <a:ext cx="22701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서비스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순단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발생 안내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929591" y="3324259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2018-12-21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5958136" y="3324259"/>
              <a:ext cx="506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182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57" name="직선 연결선 256"/>
          <p:cNvCxnSpPr/>
          <p:nvPr/>
        </p:nvCxnSpPr>
        <p:spPr>
          <a:xfrm>
            <a:off x="774089" y="3629539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93720" y="3691732"/>
            <a:ext cx="5570740" cy="215444"/>
            <a:chOff x="893720" y="3585095"/>
            <a:chExt cx="5570740" cy="215444"/>
          </a:xfrm>
        </p:grpSpPr>
        <p:sp>
          <p:nvSpPr>
            <p:cNvPr id="258" name="TextBox 257"/>
            <p:cNvSpPr txBox="1"/>
            <p:nvPr/>
          </p:nvSpPr>
          <p:spPr>
            <a:xfrm>
              <a:off x="893720" y="3585095"/>
              <a:ext cx="2426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811726" y="3585095"/>
              <a:ext cx="2899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JTN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라이브 콘서트 </a:t>
              </a:r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With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배치기</a:t>
              </a:r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&amp;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매드클라운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당첨 발표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929591" y="3585095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2018-12-21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958136" y="3585095"/>
              <a:ext cx="506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182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62" name="직선 연결선 261"/>
          <p:cNvCxnSpPr/>
          <p:nvPr/>
        </p:nvCxnSpPr>
        <p:spPr>
          <a:xfrm>
            <a:off x="774089" y="3971217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893720" y="4033520"/>
            <a:ext cx="5570740" cy="215444"/>
            <a:chOff x="893720" y="3914270"/>
            <a:chExt cx="5570740" cy="215444"/>
          </a:xfrm>
        </p:grpSpPr>
        <p:sp>
          <p:nvSpPr>
            <p:cNvPr id="263" name="TextBox 262"/>
            <p:cNvSpPr txBox="1"/>
            <p:nvPr/>
          </p:nvSpPr>
          <p:spPr>
            <a:xfrm>
              <a:off x="893720" y="3914270"/>
              <a:ext cx="2426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5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811726" y="3914270"/>
              <a:ext cx="22701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2018 MGA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관련 사과의 말씀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929591" y="3914270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2018-12-21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958136" y="3914270"/>
              <a:ext cx="506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182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67" name="직선 연결선 266"/>
          <p:cNvCxnSpPr/>
          <p:nvPr/>
        </p:nvCxnSpPr>
        <p:spPr>
          <a:xfrm>
            <a:off x="774089" y="4312895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893720" y="4375308"/>
            <a:ext cx="5570740" cy="215444"/>
            <a:chOff x="893720" y="4249065"/>
            <a:chExt cx="5570740" cy="215444"/>
          </a:xfrm>
        </p:grpSpPr>
        <p:sp>
          <p:nvSpPr>
            <p:cNvPr id="271" name="TextBox 270"/>
            <p:cNvSpPr txBox="1"/>
            <p:nvPr/>
          </p:nvSpPr>
          <p:spPr>
            <a:xfrm>
              <a:off x="893720" y="4249065"/>
              <a:ext cx="2426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811726" y="4249065"/>
              <a:ext cx="22701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지니뮤직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서비스 점검 공지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929591" y="4249065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2018-12-21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958136" y="4249065"/>
              <a:ext cx="506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182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75" name="직선 연결선 274"/>
          <p:cNvCxnSpPr/>
          <p:nvPr/>
        </p:nvCxnSpPr>
        <p:spPr>
          <a:xfrm>
            <a:off x="774089" y="4654573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93720" y="4717096"/>
            <a:ext cx="5570740" cy="215444"/>
            <a:chOff x="893720" y="4581128"/>
            <a:chExt cx="5570740" cy="215444"/>
          </a:xfrm>
        </p:grpSpPr>
        <p:sp>
          <p:nvSpPr>
            <p:cNvPr id="276" name="TextBox 275"/>
            <p:cNvSpPr txBox="1"/>
            <p:nvPr/>
          </p:nvSpPr>
          <p:spPr>
            <a:xfrm>
              <a:off x="893720" y="4581128"/>
              <a:ext cx="2426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7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811726" y="4581128"/>
              <a:ext cx="22701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고객센터 추석 연휴 휴무 안내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929591" y="4581128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2018-12-21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958136" y="4581128"/>
              <a:ext cx="506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182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80" name="직선 연결선 279"/>
          <p:cNvCxnSpPr/>
          <p:nvPr/>
        </p:nvCxnSpPr>
        <p:spPr>
          <a:xfrm>
            <a:off x="774089" y="4996251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93720" y="5058884"/>
            <a:ext cx="5570740" cy="215444"/>
            <a:chOff x="893720" y="4937431"/>
            <a:chExt cx="5570740" cy="215444"/>
          </a:xfrm>
        </p:grpSpPr>
        <p:sp>
          <p:nvSpPr>
            <p:cNvPr id="322" name="TextBox 321"/>
            <p:cNvSpPr txBox="1"/>
            <p:nvPr/>
          </p:nvSpPr>
          <p:spPr>
            <a:xfrm>
              <a:off x="893720" y="4937431"/>
              <a:ext cx="2426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8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811726" y="4937431"/>
              <a:ext cx="22701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아이콘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팬사인회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당첨자 발표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4929591" y="4937431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2018-12-21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5958136" y="4937431"/>
              <a:ext cx="506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182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326" name="직선 연결선 325"/>
          <p:cNvCxnSpPr/>
          <p:nvPr/>
        </p:nvCxnSpPr>
        <p:spPr>
          <a:xfrm>
            <a:off x="774089" y="5337929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893720" y="5400672"/>
            <a:ext cx="5570740" cy="215444"/>
            <a:chOff x="893720" y="5229200"/>
            <a:chExt cx="5570740" cy="215444"/>
          </a:xfrm>
        </p:grpSpPr>
        <p:sp>
          <p:nvSpPr>
            <p:cNvPr id="327" name="TextBox 326"/>
            <p:cNvSpPr txBox="1"/>
            <p:nvPr/>
          </p:nvSpPr>
          <p:spPr>
            <a:xfrm>
              <a:off x="893720" y="5229200"/>
              <a:ext cx="2426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9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1811726" y="5229200"/>
              <a:ext cx="22701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운영정책 변경 안내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929591" y="5229200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2018-12-21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5958136" y="5229200"/>
              <a:ext cx="506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182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331" name="직선 연결선 330"/>
          <p:cNvCxnSpPr/>
          <p:nvPr/>
        </p:nvCxnSpPr>
        <p:spPr>
          <a:xfrm>
            <a:off x="774089" y="5679607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50590" y="5742462"/>
            <a:ext cx="5613870" cy="215444"/>
            <a:chOff x="850590" y="5536573"/>
            <a:chExt cx="5613870" cy="215444"/>
          </a:xfrm>
        </p:grpSpPr>
        <p:sp>
          <p:nvSpPr>
            <p:cNvPr id="332" name="TextBox 331"/>
            <p:cNvSpPr txBox="1"/>
            <p:nvPr/>
          </p:nvSpPr>
          <p:spPr>
            <a:xfrm>
              <a:off x="850590" y="5536573"/>
              <a:ext cx="3533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10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811726" y="5536573"/>
              <a:ext cx="22701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서비스 시스템 점검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4929591" y="5536573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2018-12-21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5958136" y="5536573"/>
              <a:ext cx="506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182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36" name="그룹 335"/>
          <p:cNvGrpSpPr/>
          <p:nvPr/>
        </p:nvGrpSpPr>
        <p:grpSpPr>
          <a:xfrm>
            <a:off x="3204099" y="6256421"/>
            <a:ext cx="845981" cy="185289"/>
            <a:chOff x="2814658" y="4539855"/>
            <a:chExt cx="845981" cy="185289"/>
          </a:xfrm>
        </p:grpSpPr>
        <p:grpSp>
          <p:nvGrpSpPr>
            <p:cNvPr id="337" name="그룹 336"/>
            <p:cNvGrpSpPr/>
            <p:nvPr/>
          </p:nvGrpSpPr>
          <p:grpSpPr>
            <a:xfrm>
              <a:off x="2990153" y="4539855"/>
              <a:ext cx="144000" cy="162103"/>
              <a:chOff x="2284600" y="4707041"/>
              <a:chExt cx="144000" cy="162103"/>
            </a:xfrm>
          </p:grpSpPr>
          <p:sp>
            <p:nvSpPr>
              <p:cNvPr id="350" name="직사각형 349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2306841" y="4707041"/>
                <a:ext cx="102889" cy="13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1</a:t>
                </a:r>
              </a:p>
            </p:txBody>
          </p:sp>
        </p:grpSp>
        <p:grpSp>
          <p:nvGrpSpPr>
            <p:cNvPr id="338" name="그룹 337"/>
            <p:cNvGrpSpPr/>
            <p:nvPr/>
          </p:nvGrpSpPr>
          <p:grpSpPr>
            <a:xfrm>
              <a:off x="2814658" y="4558430"/>
              <a:ext cx="144000" cy="144000"/>
              <a:chOff x="2437478" y="4877544"/>
              <a:chExt cx="144000" cy="144000"/>
            </a:xfrm>
          </p:grpSpPr>
          <p:sp>
            <p:nvSpPr>
              <p:cNvPr id="348" name="직사각형 347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1/2 액자 348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3165648" y="4540478"/>
              <a:ext cx="144000" cy="184666"/>
              <a:chOff x="2284600" y="4707041"/>
              <a:chExt cx="144000" cy="184666"/>
            </a:xfrm>
          </p:grpSpPr>
          <p:sp>
            <p:nvSpPr>
              <p:cNvPr id="346" name="직사각형 345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2</a:t>
                </a:r>
              </a:p>
            </p:txBody>
          </p:sp>
        </p:grpSp>
        <p:grpSp>
          <p:nvGrpSpPr>
            <p:cNvPr id="340" name="그룹 339"/>
            <p:cNvGrpSpPr/>
            <p:nvPr/>
          </p:nvGrpSpPr>
          <p:grpSpPr>
            <a:xfrm>
              <a:off x="3341143" y="4540478"/>
              <a:ext cx="144000" cy="184666"/>
              <a:chOff x="2284600" y="4707041"/>
              <a:chExt cx="144000" cy="184666"/>
            </a:xfrm>
          </p:grpSpPr>
          <p:sp>
            <p:nvSpPr>
              <p:cNvPr id="344" name="직사각형 343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3</a:t>
                </a:r>
              </a:p>
            </p:txBody>
          </p:sp>
        </p:grpSp>
        <p:grpSp>
          <p:nvGrpSpPr>
            <p:cNvPr id="341" name="그룹 340"/>
            <p:cNvGrpSpPr/>
            <p:nvPr/>
          </p:nvGrpSpPr>
          <p:grpSpPr>
            <a:xfrm rot="10800000">
              <a:off x="3516639" y="4558430"/>
              <a:ext cx="144000" cy="144000"/>
              <a:chOff x="2437478" y="4877544"/>
              <a:chExt cx="144000" cy="144000"/>
            </a:xfrm>
          </p:grpSpPr>
          <p:sp>
            <p:nvSpPr>
              <p:cNvPr id="342" name="직사각형 341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1/2 액자 342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52" name="직선 연결선 351"/>
          <p:cNvCxnSpPr/>
          <p:nvPr/>
        </p:nvCxnSpPr>
        <p:spPr>
          <a:xfrm>
            <a:off x="774089" y="6021288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 기능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로그인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회원가입 기능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모달창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고객센터 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문의사항 작성 창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1719987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16" name="직선 연결선 415"/>
          <p:cNvCxnSpPr/>
          <p:nvPr/>
        </p:nvCxnSpPr>
        <p:spPr>
          <a:xfrm>
            <a:off x="1367928" y="2560142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91070" y="1729383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고객센터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74089" y="1971616"/>
            <a:ext cx="570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74089" y="1981894"/>
            <a:ext cx="945898" cy="269801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786388" y="2001378"/>
            <a:ext cx="92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공지사항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719987" y="1981894"/>
            <a:ext cx="945898" cy="2698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1732286" y="2001378"/>
            <a:ext cx="92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문의사</a:t>
            </a:r>
            <a:r>
              <a:rPr lang="ko-KR" altLang="en-US" sz="9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항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54" name="그룹 453"/>
          <p:cNvGrpSpPr/>
          <p:nvPr/>
        </p:nvGrpSpPr>
        <p:grpSpPr>
          <a:xfrm>
            <a:off x="2665885" y="1981894"/>
            <a:ext cx="945898" cy="269801"/>
            <a:chOff x="2665885" y="1981894"/>
            <a:chExt cx="945898" cy="269801"/>
          </a:xfrm>
        </p:grpSpPr>
        <p:sp>
          <p:nvSpPr>
            <p:cNvPr id="179" name="직사각형 178"/>
            <p:cNvSpPr/>
            <p:nvPr/>
          </p:nvSpPr>
          <p:spPr>
            <a:xfrm>
              <a:off x="2665885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678184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1:1 </a:t>
              </a:r>
              <a:r>
                <a:rPr lang="en-US" altLang="ko-KR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Chatbot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71936" y="5753719"/>
            <a:ext cx="710307" cy="252000"/>
            <a:chOff x="3357381" y="5753719"/>
            <a:chExt cx="710307" cy="252000"/>
          </a:xfrm>
        </p:grpSpPr>
        <p:sp>
          <p:nvSpPr>
            <p:cNvPr id="185" name="직사각형 184"/>
            <p:cNvSpPr/>
            <p:nvPr/>
          </p:nvSpPr>
          <p:spPr>
            <a:xfrm>
              <a:off x="3375834" y="5753719"/>
              <a:ext cx="64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357381" y="5766794"/>
              <a:ext cx="710307" cy="22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문의하기</a:t>
              </a:r>
              <a:endPara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74089" y="2492896"/>
            <a:ext cx="5706000" cy="2536780"/>
            <a:chOff x="774089" y="2692419"/>
            <a:chExt cx="5706000" cy="2536780"/>
          </a:xfrm>
        </p:grpSpPr>
        <p:cxnSp>
          <p:nvCxnSpPr>
            <p:cNvPr id="174" name="직선 연결선 173"/>
            <p:cNvCxnSpPr/>
            <p:nvPr/>
          </p:nvCxnSpPr>
          <p:spPr>
            <a:xfrm>
              <a:off x="1367928" y="2928064"/>
              <a:ext cx="0" cy="378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직사각형 186"/>
            <p:cNvSpPr/>
            <p:nvPr/>
          </p:nvSpPr>
          <p:spPr>
            <a:xfrm>
              <a:off x="774089" y="2692419"/>
              <a:ext cx="5706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774089" y="2692419"/>
              <a:ext cx="1670066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774089" y="2980376"/>
              <a:ext cx="5706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774089" y="2980376"/>
              <a:ext cx="1670066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774089" y="3269874"/>
              <a:ext cx="5706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774089" y="3269874"/>
              <a:ext cx="1670066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74089" y="3557831"/>
              <a:ext cx="5706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74089" y="3557831"/>
              <a:ext cx="1670066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74089" y="3851238"/>
              <a:ext cx="5706000" cy="13779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74089" y="3851238"/>
              <a:ext cx="1670066" cy="13779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93720" y="2732835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아이디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626359" y="2732835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ddit206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93720" y="3021419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휴대폰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93720" y="3306064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이메일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93720" y="3594109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제목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93720" y="3887517"/>
              <a:ext cx="921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내용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2720848" y="3323874"/>
              <a:ext cx="1450653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glow rad="25400">
                <a:schemeClr val="bg1">
                  <a:lumMod val="85000"/>
                  <a:alpha val="52000"/>
                </a:schemeClr>
              </a:glow>
              <a:innerShdw blurRad="114300">
                <a:schemeClr val="bg1">
                  <a:lumMod val="85000"/>
                  <a:alpha val="9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2720848" y="3034376"/>
              <a:ext cx="1450653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glow rad="25400">
                <a:schemeClr val="bg1">
                  <a:lumMod val="85000"/>
                  <a:alpha val="52000"/>
                </a:schemeClr>
              </a:glow>
              <a:innerShdw blurRad="114300">
                <a:schemeClr val="bg1">
                  <a:lumMod val="85000"/>
                  <a:alpha val="9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2720848" y="3615700"/>
              <a:ext cx="3469866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glow rad="25400">
                <a:schemeClr val="bg1">
                  <a:lumMod val="85000"/>
                  <a:alpha val="52000"/>
                </a:schemeClr>
              </a:glow>
              <a:innerShdw blurRad="114300">
                <a:schemeClr val="bg1">
                  <a:lumMod val="85000"/>
                  <a:alpha val="9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2720848" y="3904883"/>
              <a:ext cx="3469866" cy="12218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glow rad="25400">
                <a:schemeClr val="bg1">
                  <a:lumMod val="85000"/>
                  <a:alpha val="52000"/>
                </a:schemeClr>
              </a:glow>
              <a:innerShdw blurRad="114300">
                <a:schemeClr val="bg1">
                  <a:lumMod val="85000"/>
                  <a:alpha val="9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1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 기능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로그인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회원가입 기능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모달창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이벤트 창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1719987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269" name="직사각형 268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416" name="직선 연결선 415"/>
          <p:cNvCxnSpPr/>
          <p:nvPr/>
        </p:nvCxnSpPr>
        <p:spPr>
          <a:xfrm>
            <a:off x="1367928" y="2706784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91070" y="1729383"/>
            <a:ext cx="83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이벤트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74089" y="1971616"/>
            <a:ext cx="570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774089" y="3232854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그룹 478"/>
          <p:cNvGrpSpPr/>
          <p:nvPr/>
        </p:nvGrpSpPr>
        <p:grpSpPr>
          <a:xfrm>
            <a:off x="774089" y="1981894"/>
            <a:ext cx="945898" cy="269801"/>
            <a:chOff x="774089" y="1981894"/>
            <a:chExt cx="945898" cy="269801"/>
          </a:xfrm>
        </p:grpSpPr>
        <p:sp>
          <p:nvSpPr>
            <p:cNvPr id="63" name="직사각형 62"/>
            <p:cNvSpPr/>
            <p:nvPr/>
          </p:nvSpPr>
          <p:spPr>
            <a:xfrm>
              <a:off x="774089" y="1981894"/>
              <a:ext cx="945898" cy="269801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86388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78" name="그룹 477"/>
          <p:cNvGrpSpPr/>
          <p:nvPr/>
        </p:nvGrpSpPr>
        <p:grpSpPr>
          <a:xfrm>
            <a:off x="1719987" y="1981894"/>
            <a:ext cx="945898" cy="269801"/>
            <a:chOff x="1719987" y="1981894"/>
            <a:chExt cx="945898" cy="269801"/>
          </a:xfrm>
        </p:grpSpPr>
        <p:sp>
          <p:nvSpPr>
            <p:cNvPr id="177" name="직사각형 176"/>
            <p:cNvSpPr/>
            <p:nvPr/>
          </p:nvSpPr>
          <p:spPr>
            <a:xfrm>
              <a:off x="1719987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732286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게임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74089" y="2528289"/>
            <a:ext cx="1512406" cy="563726"/>
            <a:chOff x="774089" y="2381647"/>
            <a:chExt cx="1512406" cy="563726"/>
          </a:xfrm>
        </p:grpSpPr>
        <p:sp>
          <p:nvSpPr>
            <p:cNvPr id="40" name="직사각형 39"/>
            <p:cNvSpPr/>
            <p:nvPr/>
          </p:nvSpPr>
          <p:spPr>
            <a:xfrm>
              <a:off x="774089" y="2381647"/>
              <a:ext cx="1512406" cy="5637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55855" y="2517279"/>
              <a:ext cx="1348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390502" y="2466370"/>
            <a:ext cx="2181670" cy="687165"/>
            <a:chOff x="2390502" y="2319728"/>
            <a:chExt cx="2181670" cy="687165"/>
          </a:xfrm>
        </p:grpSpPr>
        <p:sp>
          <p:nvSpPr>
            <p:cNvPr id="152" name="TextBox 151"/>
            <p:cNvSpPr txBox="1"/>
            <p:nvPr/>
          </p:nvSpPr>
          <p:spPr>
            <a:xfrm>
              <a:off x="2390503" y="2319728"/>
              <a:ext cx="21816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헤이즈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[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첫눈에</a:t>
              </a:r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]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발매 이벤트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390502" y="2492896"/>
              <a:ext cx="20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기간 </a:t>
              </a:r>
              <a:r>
                <a:rPr lang="en-US" altLang="ko-KR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: 2018.12.01 ~ 2018.12.31</a:t>
              </a:r>
              <a:endParaRPr lang="en-US" altLang="ko-KR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390502" y="2646020"/>
              <a:ext cx="20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발표 </a:t>
              </a:r>
              <a:r>
                <a:rPr lang="en-US" altLang="ko-KR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: 2019.01.07</a:t>
              </a:r>
              <a:endParaRPr lang="en-US" altLang="ko-KR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390502" y="2799144"/>
              <a:ext cx="20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경품 </a:t>
              </a:r>
              <a:r>
                <a:rPr lang="en-US" altLang="ko-KR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: CD 5</a:t>
              </a:r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명</a:t>
              </a:r>
              <a:endParaRPr lang="en-US" altLang="ko-KR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774089" y="3397304"/>
            <a:ext cx="1512406" cy="563726"/>
            <a:chOff x="774089" y="2381647"/>
            <a:chExt cx="1512406" cy="563726"/>
          </a:xfrm>
        </p:grpSpPr>
        <p:sp>
          <p:nvSpPr>
            <p:cNvPr id="219" name="직사각형 218"/>
            <p:cNvSpPr/>
            <p:nvPr/>
          </p:nvSpPr>
          <p:spPr>
            <a:xfrm>
              <a:off x="774089" y="2381647"/>
              <a:ext cx="1512406" cy="5637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855855" y="2517279"/>
              <a:ext cx="1348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2390502" y="3335385"/>
            <a:ext cx="2181670" cy="687165"/>
            <a:chOff x="2390502" y="2319728"/>
            <a:chExt cx="2181670" cy="687165"/>
          </a:xfrm>
        </p:grpSpPr>
        <p:sp>
          <p:nvSpPr>
            <p:cNvPr id="222" name="TextBox 221"/>
            <p:cNvSpPr txBox="1"/>
            <p:nvPr/>
          </p:nvSpPr>
          <p:spPr>
            <a:xfrm>
              <a:off x="2390503" y="2319728"/>
              <a:ext cx="21816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헤이즈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[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첫눈에</a:t>
              </a:r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]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발매 이벤트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390502" y="2492896"/>
              <a:ext cx="20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기간 </a:t>
              </a:r>
              <a:r>
                <a:rPr lang="en-US" altLang="ko-KR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: 2018.12.01 ~ 2018.12.31</a:t>
              </a:r>
              <a:endParaRPr lang="en-US" altLang="ko-KR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390502" y="2646020"/>
              <a:ext cx="20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발표 </a:t>
              </a:r>
              <a:r>
                <a:rPr lang="en-US" altLang="ko-KR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: 2019.01.07</a:t>
              </a:r>
              <a:endParaRPr lang="en-US" altLang="ko-KR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390502" y="2799144"/>
              <a:ext cx="20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경품 </a:t>
              </a:r>
              <a:r>
                <a:rPr lang="en-US" altLang="ko-KR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: CD 5</a:t>
              </a:r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명</a:t>
              </a:r>
              <a:endParaRPr lang="en-US" altLang="ko-KR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3204099" y="6268047"/>
            <a:ext cx="845981" cy="185289"/>
            <a:chOff x="2814658" y="4539855"/>
            <a:chExt cx="845981" cy="185289"/>
          </a:xfrm>
        </p:grpSpPr>
        <p:grpSp>
          <p:nvGrpSpPr>
            <p:cNvPr id="236" name="그룹 235"/>
            <p:cNvGrpSpPr/>
            <p:nvPr/>
          </p:nvGrpSpPr>
          <p:grpSpPr>
            <a:xfrm>
              <a:off x="2990153" y="4539855"/>
              <a:ext cx="144000" cy="162103"/>
              <a:chOff x="2284600" y="4707041"/>
              <a:chExt cx="144000" cy="162103"/>
            </a:xfrm>
          </p:grpSpPr>
          <p:sp>
            <p:nvSpPr>
              <p:cNvPr id="263" name="직사각형 262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2306841" y="4707041"/>
                <a:ext cx="102889" cy="13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1</a:t>
                </a:r>
              </a:p>
            </p:txBody>
          </p:sp>
        </p:grpSp>
        <p:grpSp>
          <p:nvGrpSpPr>
            <p:cNvPr id="237" name="그룹 236"/>
            <p:cNvGrpSpPr/>
            <p:nvPr/>
          </p:nvGrpSpPr>
          <p:grpSpPr>
            <a:xfrm>
              <a:off x="2814658" y="4558430"/>
              <a:ext cx="144000" cy="144000"/>
              <a:chOff x="2437478" y="4877544"/>
              <a:chExt cx="144000" cy="144000"/>
            </a:xfrm>
          </p:grpSpPr>
          <p:sp>
            <p:nvSpPr>
              <p:cNvPr id="261" name="직사각형 260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1/2 액자 261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그룹 237"/>
            <p:cNvGrpSpPr/>
            <p:nvPr/>
          </p:nvGrpSpPr>
          <p:grpSpPr>
            <a:xfrm>
              <a:off x="3165648" y="4540478"/>
              <a:ext cx="144000" cy="184666"/>
              <a:chOff x="2284600" y="4707041"/>
              <a:chExt cx="144000" cy="184666"/>
            </a:xfrm>
          </p:grpSpPr>
          <p:sp>
            <p:nvSpPr>
              <p:cNvPr id="259" name="직사각형 258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2</a:t>
                </a:r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3341143" y="4540478"/>
              <a:ext cx="144000" cy="184666"/>
              <a:chOff x="2284600" y="4707041"/>
              <a:chExt cx="144000" cy="184666"/>
            </a:xfrm>
          </p:grpSpPr>
          <p:sp>
            <p:nvSpPr>
              <p:cNvPr id="257" name="직사각형 256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3</a:t>
                </a:r>
              </a:p>
            </p:txBody>
          </p:sp>
        </p:grpSp>
        <p:grpSp>
          <p:nvGrpSpPr>
            <p:cNvPr id="249" name="그룹 248"/>
            <p:cNvGrpSpPr/>
            <p:nvPr/>
          </p:nvGrpSpPr>
          <p:grpSpPr>
            <a:xfrm rot="10800000">
              <a:off x="3516639" y="4558430"/>
              <a:ext cx="144000" cy="144000"/>
              <a:chOff x="2437478" y="4877544"/>
              <a:chExt cx="144000" cy="144000"/>
            </a:xfrm>
          </p:grpSpPr>
          <p:sp>
            <p:nvSpPr>
              <p:cNvPr id="252" name="직사각형 251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1/2 액자 254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65" name="직선 연결선 264"/>
          <p:cNvCxnSpPr/>
          <p:nvPr/>
        </p:nvCxnSpPr>
        <p:spPr>
          <a:xfrm>
            <a:off x="774089" y="4109333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그룹 265"/>
          <p:cNvGrpSpPr/>
          <p:nvPr/>
        </p:nvGrpSpPr>
        <p:grpSpPr>
          <a:xfrm>
            <a:off x="774089" y="4273783"/>
            <a:ext cx="1512406" cy="563726"/>
            <a:chOff x="774089" y="2381647"/>
            <a:chExt cx="1512406" cy="563726"/>
          </a:xfrm>
        </p:grpSpPr>
        <p:sp>
          <p:nvSpPr>
            <p:cNvPr id="267" name="직사각형 266"/>
            <p:cNvSpPr/>
            <p:nvPr/>
          </p:nvSpPr>
          <p:spPr>
            <a:xfrm>
              <a:off x="774089" y="2381647"/>
              <a:ext cx="1512406" cy="5637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855855" y="2517279"/>
              <a:ext cx="1348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2390502" y="4211864"/>
            <a:ext cx="2181670" cy="687165"/>
            <a:chOff x="2390502" y="2319728"/>
            <a:chExt cx="2181670" cy="687165"/>
          </a:xfrm>
        </p:grpSpPr>
        <p:sp>
          <p:nvSpPr>
            <p:cNvPr id="273" name="TextBox 272"/>
            <p:cNvSpPr txBox="1"/>
            <p:nvPr/>
          </p:nvSpPr>
          <p:spPr>
            <a:xfrm>
              <a:off x="2390503" y="2319728"/>
              <a:ext cx="21816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헤이즈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[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첫눈에</a:t>
              </a:r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]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발매 이벤트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2390502" y="2492896"/>
              <a:ext cx="20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기간 </a:t>
              </a:r>
              <a:r>
                <a:rPr lang="en-US" altLang="ko-KR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: 2018.12.01 ~ 2018.12.31</a:t>
              </a:r>
              <a:endParaRPr lang="en-US" altLang="ko-KR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390502" y="2646020"/>
              <a:ext cx="20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발표 </a:t>
              </a:r>
              <a:r>
                <a:rPr lang="en-US" altLang="ko-KR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: 2019.01.07</a:t>
              </a:r>
              <a:endParaRPr lang="en-US" altLang="ko-KR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390502" y="2799144"/>
              <a:ext cx="20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경품 </a:t>
              </a:r>
              <a:r>
                <a:rPr lang="en-US" altLang="ko-KR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: CD 5</a:t>
              </a:r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명</a:t>
              </a:r>
              <a:endParaRPr lang="en-US" altLang="ko-KR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77" name="직선 연결선 276"/>
          <p:cNvCxnSpPr/>
          <p:nvPr/>
        </p:nvCxnSpPr>
        <p:spPr>
          <a:xfrm>
            <a:off x="774089" y="4998620"/>
            <a:ext cx="5706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그룹 277"/>
          <p:cNvGrpSpPr/>
          <p:nvPr/>
        </p:nvGrpSpPr>
        <p:grpSpPr>
          <a:xfrm>
            <a:off x="774089" y="5163070"/>
            <a:ext cx="1512406" cy="563726"/>
            <a:chOff x="774089" y="2381647"/>
            <a:chExt cx="1512406" cy="563726"/>
          </a:xfrm>
        </p:grpSpPr>
        <p:sp>
          <p:nvSpPr>
            <p:cNvPr id="279" name="직사각형 278"/>
            <p:cNvSpPr/>
            <p:nvPr/>
          </p:nvSpPr>
          <p:spPr>
            <a:xfrm>
              <a:off x="774089" y="2381647"/>
              <a:ext cx="1512406" cy="5637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855855" y="2517279"/>
              <a:ext cx="1348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322" name="그룹 321"/>
          <p:cNvGrpSpPr/>
          <p:nvPr/>
        </p:nvGrpSpPr>
        <p:grpSpPr>
          <a:xfrm>
            <a:off x="2390502" y="5101151"/>
            <a:ext cx="2181670" cy="687165"/>
            <a:chOff x="2390502" y="2319728"/>
            <a:chExt cx="2181670" cy="687165"/>
          </a:xfrm>
        </p:grpSpPr>
        <p:sp>
          <p:nvSpPr>
            <p:cNvPr id="323" name="TextBox 322"/>
            <p:cNvSpPr txBox="1"/>
            <p:nvPr/>
          </p:nvSpPr>
          <p:spPr>
            <a:xfrm>
              <a:off x="2390503" y="2319728"/>
              <a:ext cx="21816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헤이즈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[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첫눈에</a:t>
              </a:r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]</a:t>
              </a:r>
              <a:r>
                <a: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발매 이벤트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390502" y="2492896"/>
              <a:ext cx="20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기간 </a:t>
              </a:r>
              <a:r>
                <a:rPr lang="en-US" altLang="ko-KR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: 2018.12.01 ~ 2018.12.31</a:t>
              </a:r>
              <a:endParaRPr lang="en-US" altLang="ko-KR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2390502" y="2646020"/>
              <a:ext cx="20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발표 </a:t>
              </a:r>
              <a:r>
                <a:rPr lang="en-US" altLang="ko-KR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: 2019.01.07</a:t>
              </a:r>
              <a:endParaRPr lang="en-US" altLang="ko-KR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390502" y="2799144"/>
              <a:ext cx="20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경품 </a:t>
              </a:r>
              <a:r>
                <a:rPr lang="en-US" altLang="ko-KR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: CD 5</a:t>
              </a:r>
              <a:r>
                <a:rPr lang="ko-KR" altLang="en-US" sz="7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명</a:t>
              </a:r>
              <a:endParaRPr lang="en-US" altLang="ko-KR" sz="7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8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45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RM-A01-010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6874"/>
            <a:ext cx="1964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아이디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비밀번호 찾기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8779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. 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메인 페이지에서 로그인 클릭 시 로그인 화면 창이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나타나며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하단에 아이디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비밀번호 찾기 버튼으로 찾기가 가능하다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5367560" y="984464"/>
            <a:ext cx="550655" cy="256266"/>
            <a:chOff x="5479854" y="966965"/>
            <a:chExt cx="1180378" cy="256266"/>
          </a:xfrm>
        </p:grpSpPr>
        <p:sp>
          <p:nvSpPr>
            <p:cNvPr id="61" name="직사각형 60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155129" y="1719858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최신음악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667569" y="1749132"/>
            <a:ext cx="2104231" cy="215444"/>
            <a:chOff x="595561" y="1700808"/>
            <a:chExt cx="2104231" cy="215444"/>
          </a:xfrm>
        </p:grpSpPr>
        <p:sp>
          <p:nvSpPr>
            <p:cNvPr id="109" name="TextBox 108"/>
            <p:cNvSpPr txBox="1"/>
            <p:nvPr/>
          </p:nvSpPr>
          <p:spPr>
            <a:xfrm>
              <a:off x="595561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종합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73239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국내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50917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국외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90119" y="2009031"/>
            <a:ext cx="6676968" cy="494187"/>
            <a:chOff x="290119" y="2009031"/>
            <a:chExt cx="6676968" cy="494187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90119" y="2009031"/>
              <a:ext cx="1348875" cy="494187"/>
              <a:chOff x="390400" y="1988840"/>
              <a:chExt cx="1348875" cy="49418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1178135" y="2009031"/>
              <a:ext cx="1348875" cy="494187"/>
              <a:chOff x="390400" y="1988840"/>
              <a:chExt cx="1348875" cy="49418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2066151" y="2009031"/>
              <a:ext cx="1348875" cy="494187"/>
              <a:chOff x="390400" y="1988840"/>
              <a:chExt cx="1348875" cy="494187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2954167" y="2009031"/>
              <a:ext cx="1348875" cy="494187"/>
              <a:chOff x="390400" y="1988840"/>
              <a:chExt cx="1348875" cy="49418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3842183" y="2009031"/>
              <a:ext cx="1348875" cy="494187"/>
              <a:chOff x="390400" y="1988840"/>
              <a:chExt cx="1348875" cy="494187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730199" y="2009031"/>
              <a:ext cx="1348875" cy="494187"/>
              <a:chOff x="390400" y="1988840"/>
              <a:chExt cx="1348875" cy="49418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618212" y="2009031"/>
              <a:ext cx="1348875" cy="494187"/>
              <a:chOff x="390400" y="1988840"/>
              <a:chExt cx="1348875" cy="494187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grpSp>
        <p:nvGrpSpPr>
          <p:cNvPr id="161" name="그룹 160"/>
          <p:cNvGrpSpPr/>
          <p:nvPr/>
        </p:nvGrpSpPr>
        <p:grpSpPr>
          <a:xfrm>
            <a:off x="290119" y="2604505"/>
            <a:ext cx="6676968" cy="494187"/>
            <a:chOff x="290119" y="2009031"/>
            <a:chExt cx="6676968" cy="494187"/>
          </a:xfrm>
        </p:grpSpPr>
        <p:grpSp>
          <p:nvGrpSpPr>
            <p:cNvPr id="162" name="그룹 161"/>
            <p:cNvGrpSpPr/>
            <p:nvPr/>
          </p:nvGrpSpPr>
          <p:grpSpPr>
            <a:xfrm>
              <a:off x="290119" y="2009031"/>
              <a:ext cx="1348875" cy="494187"/>
              <a:chOff x="390400" y="1988840"/>
              <a:chExt cx="1348875" cy="494187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1178135" y="2009031"/>
              <a:ext cx="1348875" cy="494187"/>
              <a:chOff x="390400" y="1988840"/>
              <a:chExt cx="1348875" cy="494187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2066151" y="2009031"/>
              <a:ext cx="1348875" cy="494187"/>
              <a:chOff x="390400" y="1988840"/>
              <a:chExt cx="1348875" cy="494187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2954167" y="2009031"/>
              <a:ext cx="1348875" cy="494187"/>
              <a:chOff x="390400" y="1988840"/>
              <a:chExt cx="1348875" cy="494187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3842183" y="2009031"/>
              <a:ext cx="1348875" cy="494187"/>
              <a:chOff x="390400" y="1988840"/>
              <a:chExt cx="1348875" cy="494187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4730199" y="2009031"/>
              <a:ext cx="1348875" cy="494187"/>
              <a:chOff x="390400" y="1988840"/>
              <a:chExt cx="1348875" cy="494187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5618212" y="2009031"/>
              <a:ext cx="1348875" cy="494187"/>
              <a:chOff x="390400" y="1988840"/>
              <a:chExt cx="1348875" cy="494187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242222" y="3203533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실시간 차트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602153" y="3453383"/>
            <a:ext cx="29617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85875" y="3243803"/>
            <a:ext cx="1348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7504" y="34480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  – MILLIONS		WINNER</a:t>
            </a:r>
          </a:p>
        </p:txBody>
      </p:sp>
      <p:grpSp>
        <p:nvGrpSpPr>
          <p:cNvPr id="313" name="그룹 312"/>
          <p:cNvGrpSpPr/>
          <p:nvPr/>
        </p:nvGrpSpPr>
        <p:grpSpPr>
          <a:xfrm>
            <a:off x="3038036" y="3499308"/>
            <a:ext cx="308495" cy="108001"/>
            <a:chOff x="3038036" y="3487403"/>
            <a:chExt cx="308495" cy="108001"/>
          </a:xfrm>
        </p:grpSpPr>
        <p:grpSp>
          <p:nvGrpSpPr>
            <p:cNvPr id="200" name="그룹 199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188" name="타원 18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8" name="그룹 197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3" name="TextBox 202"/>
          <p:cNvSpPr txBox="1"/>
          <p:nvPr/>
        </p:nvSpPr>
        <p:spPr>
          <a:xfrm>
            <a:off x="107504" y="36004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  – MILLIONS		WINNER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07504" y="37528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3  – MILLIONS		WINNER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07504" y="39052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4  – MILLIONS		WINNER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07504" y="40576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5  – MILLIONS		WINNER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07504" y="42100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6  – MILLIONS		WINNER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07504" y="43624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7  – MILLIONS		WINNER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7504" y="45148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8  – MILLIONS		WINNER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07504" y="46672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9  – MILLIONS		WINNER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07504" y="48196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10 – MILLIONS		WINNER</a:t>
            </a:r>
          </a:p>
        </p:txBody>
      </p:sp>
      <p:grpSp>
        <p:nvGrpSpPr>
          <p:cNvPr id="314" name="그룹 313"/>
          <p:cNvGrpSpPr/>
          <p:nvPr/>
        </p:nvGrpSpPr>
        <p:grpSpPr>
          <a:xfrm>
            <a:off x="3038036" y="3650650"/>
            <a:ext cx="308495" cy="108001"/>
            <a:chOff x="3038036" y="3487403"/>
            <a:chExt cx="308495" cy="108001"/>
          </a:xfrm>
        </p:grpSpPr>
        <p:grpSp>
          <p:nvGrpSpPr>
            <p:cNvPr id="315" name="그룹 314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21" name="타원 320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이등변 삼각형 321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8" name="그룹 317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19" name="직선 연결선 318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직선 연결선 319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3" name="그룹 322"/>
          <p:cNvGrpSpPr/>
          <p:nvPr/>
        </p:nvGrpSpPr>
        <p:grpSpPr>
          <a:xfrm>
            <a:off x="3038036" y="3801992"/>
            <a:ext cx="308495" cy="108001"/>
            <a:chOff x="3038036" y="3487403"/>
            <a:chExt cx="308495" cy="108001"/>
          </a:xfrm>
        </p:grpSpPr>
        <p:grpSp>
          <p:nvGrpSpPr>
            <p:cNvPr id="324" name="그룹 323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이등변 삼각형 330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26" name="타원 325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7" name="그룹 326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28" name="직선 연결선 327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직선 연결선 328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그룹 331"/>
          <p:cNvGrpSpPr/>
          <p:nvPr/>
        </p:nvGrpSpPr>
        <p:grpSpPr>
          <a:xfrm>
            <a:off x="3038036" y="3953334"/>
            <a:ext cx="308495" cy="108001"/>
            <a:chOff x="3038036" y="3487403"/>
            <a:chExt cx="308495" cy="108001"/>
          </a:xfrm>
        </p:grpSpPr>
        <p:grpSp>
          <p:nvGrpSpPr>
            <p:cNvPr id="333" name="그룹 332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이등변 삼각형 339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35" name="타원 334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6" name="그룹 335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37" name="직선 연결선 336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직선 연결선 337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1" name="그룹 340"/>
          <p:cNvGrpSpPr/>
          <p:nvPr/>
        </p:nvGrpSpPr>
        <p:grpSpPr>
          <a:xfrm>
            <a:off x="3038036" y="4104676"/>
            <a:ext cx="308495" cy="108001"/>
            <a:chOff x="3038036" y="3487403"/>
            <a:chExt cx="308495" cy="108001"/>
          </a:xfrm>
        </p:grpSpPr>
        <p:grpSp>
          <p:nvGrpSpPr>
            <p:cNvPr id="342" name="그룹 341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48" name="타원 34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이등변 삼각형 34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44" name="타원 343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5" name="그룹 344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46" name="직선 연결선 345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직선 연결선 346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0" name="그룹 349"/>
          <p:cNvGrpSpPr/>
          <p:nvPr/>
        </p:nvGrpSpPr>
        <p:grpSpPr>
          <a:xfrm>
            <a:off x="3038036" y="4256018"/>
            <a:ext cx="308495" cy="108001"/>
            <a:chOff x="3038036" y="3487403"/>
            <a:chExt cx="308495" cy="108001"/>
          </a:xfrm>
        </p:grpSpPr>
        <p:grpSp>
          <p:nvGrpSpPr>
            <p:cNvPr id="351" name="그룹 350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57" name="타원 356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이등변 삼각형 357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53" name="타원 352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4" name="그룹 353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55" name="직선 연결선 354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직선 연결선 355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9" name="그룹 358"/>
          <p:cNvGrpSpPr/>
          <p:nvPr/>
        </p:nvGrpSpPr>
        <p:grpSpPr>
          <a:xfrm>
            <a:off x="3038036" y="4407360"/>
            <a:ext cx="308495" cy="108001"/>
            <a:chOff x="3038036" y="3487403"/>
            <a:chExt cx="308495" cy="108001"/>
          </a:xfrm>
        </p:grpSpPr>
        <p:grpSp>
          <p:nvGrpSpPr>
            <p:cNvPr id="360" name="그룹 359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66" name="타원 365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이등변 삼각형 366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1" name="그룹 360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62" name="타원 361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3" name="그룹 362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64" name="직선 연결선 363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직선 연결선 364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8" name="그룹 367"/>
          <p:cNvGrpSpPr/>
          <p:nvPr/>
        </p:nvGrpSpPr>
        <p:grpSpPr>
          <a:xfrm>
            <a:off x="3038036" y="4558702"/>
            <a:ext cx="308495" cy="108001"/>
            <a:chOff x="3038036" y="3487403"/>
            <a:chExt cx="308495" cy="108001"/>
          </a:xfrm>
        </p:grpSpPr>
        <p:grpSp>
          <p:nvGrpSpPr>
            <p:cNvPr id="369" name="그룹 368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75" name="타원 374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이등변 삼각형 375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0" name="그룹 369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71" name="타원 370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73" name="직선 연결선 372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직선 연결선 373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그룹 376"/>
          <p:cNvGrpSpPr/>
          <p:nvPr/>
        </p:nvGrpSpPr>
        <p:grpSpPr>
          <a:xfrm>
            <a:off x="3038036" y="4710044"/>
            <a:ext cx="308495" cy="108001"/>
            <a:chOff x="3038036" y="3487403"/>
            <a:chExt cx="308495" cy="108001"/>
          </a:xfrm>
        </p:grpSpPr>
        <p:grpSp>
          <p:nvGrpSpPr>
            <p:cNvPr id="378" name="그룹 377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84" name="타원 383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이등변 삼각형 384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80" name="타원 379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1" name="그룹 380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82" name="직선 연결선 381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직선 연결선 382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6" name="그룹 385"/>
          <p:cNvGrpSpPr/>
          <p:nvPr/>
        </p:nvGrpSpPr>
        <p:grpSpPr>
          <a:xfrm>
            <a:off x="3038036" y="4861384"/>
            <a:ext cx="308495" cy="108001"/>
            <a:chOff x="3038036" y="3487403"/>
            <a:chExt cx="308495" cy="108001"/>
          </a:xfrm>
        </p:grpSpPr>
        <p:grpSp>
          <p:nvGrpSpPr>
            <p:cNvPr id="387" name="그룹 386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93" name="타원 392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이등변 삼각형 393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8" name="그룹 387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89" name="타원 388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0" name="그룹 389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91" name="직선 연결선 390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직선 연결선 391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6" name="TextBox 395"/>
          <p:cNvSpPr txBox="1"/>
          <p:nvPr/>
        </p:nvSpPr>
        <p:spPr>
          <a:xfrm>
            <a:off x="3439149" y="3203533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HOT&amp;NEW</a:t>
            </a:r>
          </a:p>
        </p:txBody>
      </p:sp>
      <p:sp>
        <p:nvSpPr>
          <p:cNvPr id="397" name="직사각형 396"/>
          <p:cNvSpPr/>
          <p:nvPr/>
        </p:nvSpPr>
        <p:spPr>
          <a:xfrm>
            <a:off x="3824391" y="3462907"/>
            <a:ext cx="2804866" cy="1506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TextBox 397"/>
          <p:cNvSpPr txBox="1"/>
          <p:nvPr/>
        </p:nvSpPr>
        <p:spPr>
          <a:xfrm>
            <a:off x="4552387" y="4085340"/>
            <a:ext cx="13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image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242225" y="5047292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에디터 추천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5" name="그룹 424"/>
          <p:cNvGrpSpPr/>
          <p:nvPr/>
        </p:nvGrpSpPr>
        <p:grpSpPr>
          <a:xfrm>
            <a:off x="448118" y="5282389"/>
            <a:ext cx="1348875" cy="306851"/>
            <a:chOff x="467168" y="5314334"/>
            <a:chExt cx="1348875" cy="306851"/>
          </a:xfrm>
        </p:grpSpPr>
        <p:sp>
          <p:nvSpPr>
            <p:cNvPr id="400" name="직사각형 399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sp>
        <p:nvSpPr>
          <p:cNvPr id="412" name="TextBox 411"/>
          <p:cNvSpPr txBox="1"/>
          <p:nvPr/>
        </p:nvSpPr>
        <p:spPr>
          <a:xfrm>
            <a:off x="239484" y="5898262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에디터 추천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6" name="그룹 425"/>
          <p:cNvGrpSpPr/>
          <p:nvPr/>
        </p:nvGrpSpPr>
        <p:grpSpPr>
          <a:xfrm>
            <a:off x="3786136" y="5282389"/>
            <a:ext cx="1348875" cy="306851"/>
            <a:chOff x="467168" y="5314334"/>
            <a:chExt cx="1348875" cy="306851"/>
          </a:xfrm>
        </p:grpSpPr>
        <p:sp>
          <p:nvSpPr>
            <p:cNvPr id="427" name="직사각형 426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29" name="그룹 428"/>
          <p:cNvGrpSpPr/>
          <p:nvPr/>
        </p:nvGrpSpPr>
        <p:grpSpPr>
          <a:xfrm>
            <a:off x="2117127" y="5282389"/>
            <a:ext cx="1348875" cy="306851"/>
            <a:chOff x="467168" y="5314334"/>
            <a:chExt cx="1348875" cy="306851"/>
          </a:xfrm>
        </p:grpSpPr>
        <p:sp>
          <p:nvSpPr>
            <p:cNvPr id="430" name="직사각형 429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2" name="그룹 431"/>
          <p:cNvGrpSpPr/>
          <p:nvPr/>
        </p:nvGrpSpPr>
        <p:grpSpPr>
          <a:xfrm>
            <a:off x="5455146" y="5282389"/>
            <a:ext cx="1348875" cy="306851"/>
            <a:chOff x="467168" y="5314334"/>
            <a:chExt cx="1348875" cy="306851"/>
          </a:xfrm>
        </p:grpSpPr>
        <p:sp>
          <p:nvSpPr>
            <p:cNvPr id="433" name="직사각형 432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5" name="그룹 434"/>
          <p:cNvGrpSpPr/>
          <p:nvPr/>
        </p:nvGrpSpPr>
        <p:grpSpPr>
          <a:xfrm>
            <a:off x="448494" y="6146485"/>
            <a:ext cx="1348875" cy="306851"/>
            <a:chOff x="467168" y="5314334"/>
            <a:chExt cx="1348875" cy="306851"/>
          </a:xfrm>
        </p:grpSpPr>
        <p:sp>
          <p:nvSpPr>
            <p:cNvPr id="436" name="직사각형 435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8" name="그룹 437"/>
          <p:cNvGrpSpPr/>
          <p:nvPr/>
        </p:nvGrpSpPr>
        <p:grpSpPr>
          <a:xfrm>
            <a:off x="3786512" y="6146485"/>
            <a:ext cx="1348875" cy="306851"/>
            <a:chOff x="467168" y="5314334"/>
            <a:chExt cx="1348875" cy="306851"/>
          </a:xfrm>
        </p:grpSpPr>
        <p:sp>
          <p:nvSpPr>
            <p:cNvPr id="439" name="직사각형 438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41" name="그룹 440"/>
          <p:cNvGrpSpPr/>
          <p:nvPr/>
        </p:nvGrpSpPr>
        <p:grpSpPr>
          <a:xfrm>
            <a:off x="2117503" y="6146485"/>
            <a:ext cx="1348875" cy="306851"/>
            <a:chOff x="467168" y="5314334"/>
            <a:chExt cx="1348875" cy="306851"/>
          </a:xfrm>
        </p:grpSpPr>
        <p:sp>
          <p:nvSpPr>
            <p:cNvPr id="442" name="직사각형 441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5455522" y="6146485"/>
            <a:ext cx="1348875" cy="306851"/>
            <a:chOff x="467168" y="5314334"/>
            <a:chExt cx="1348875" cy="306851"/>
          </a:xfrm>
        </p:grpSpPr>
        <p:sp>
          <p:nvSpPr>
            <p:cNvPr id="445" name="직사각형 444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5229610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1712844" y="867867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290119" y="1378272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989177" y="984464"/>
            <a:ext cx="666293" cy="256266"/>
            <a:chOff x="5479854" y="966965"/>
            <a:chExt cx="1180378" cy="256266"/>
          </a:xfrm>
        </p:grpSpPr>
        <p:sp>
          <p:nvSpPr>
            <p:cNvPr id="266" name="직사각형 265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회원가입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6523128" y="862118"/>
            <a:ext cx="266868" cy="261610"/>
            <a:chOff x="1719987" y="984912"/>
            <a:chExt cx="266868" cy="261610"/>
          </a:xfrm>
        </p:grpSpPr>
        <p:sp>
          <p:nvSpPr>
            <p:cNvPr id="453" name="타원 452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sp>
        <p:nvSpPr>
          <p:cNvPr id="260" name="직사각형 259"/>
          <p:cNvSpPr/>
          <p:nvPr/>
        </p:nvSpPr>
        <p:spPr>
          <a:xfrm>
            <a:off x="106807" y="836712"/>
            <a:ext cx="6912768" cy="5904656"/>
          </a:xfrm>
          <a:prstGeom prst="rect">
            <a:avLst/>
          </a:prstGeom>
          <a:solidFill>
            <a:srgbClr val="D9D9D9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912454" y="2283194"/>
            <a:ext cx="5303323" cy="3034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2" name="그룹 261"/>
          <p:cNvGrpSpPr/>
          <p:nvPr/>
        </p:nvGrpSpPr>
        <p:grpSpPr>
          <a:xfrm>
            <a:off x="1127745" y="2459923"/>
            <a:ext cx="1428258" cy="455238"/>
            <a:chOff x="602153" y="950146"/>
            <a:chExt cx="732922" cy="455238"/>
          </a:xfrm>
        </p:grpSpPr>
        <p:sp>
          <p:nvSpPr>
            <p:cNvPr id="263" name="직사각형 262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22521" y="989886"/>
              <a:ext cx="6921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화면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모달</a:t>
              </a:r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창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1125368" y="3214944"/>
            <a:ext cx="4742259" cy="1132525"/>
            <a:chOff x="1106091" y="2455830"/>
            <a:chExt cx="4074986" cy="973170"/>
          </a:xfrm>
        </p:grpSpPr>
        <p:sp>
          <p:nvSpPr>
            <p:cNvPr id="269" name="직사각형 268"/>
            <p:cNvSpPr/>
            <p:nvPr/>
          </p:nvSpPr>
          <p:spPr>
            <a:xfrm>
              <a:off x="1106091" y="2455830"/>
              <a:ext cx="4074986" cy="973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219336" y="2768314"/>
              <a:ext cx="3848497" cy="348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창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71" name="직선 연결선 270"/>
          <p:cNvCxnSpPr/>
          <p:nvPr/>
        </p:nvCxnSpPr>
        <p:spPr>
          <a:xfrm>
            <a:off x="1118220" y="2915161"/>
            <a:ext cx="474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그룹 271"/>
          <p:cNvGrpSpPr/>
          <p:nvPr/>
        </p:nvGrpSpPr>
        <p:grpSpPr>
          <a:xfrm>
            <a:off x="1138460" y="4611992"/>
            <a:ext cx="1571084" cy="455238"/>
            <a:chOff x="602153" y="950146"/>
            <a:chExt cx="732922" cy="455238"/>
          </a:xfrm>
        </p:grpSpPr>
        <p:sp>
          <p:nvSpPr>
            <p:cNvPr id="273" name="직사각형 272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622521" y="989886"/>
              <a:ext cx="6921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아이디</a:t>
              </a:r>
              <a:r>
                <a:rPr lang="en-US" altLang="ko-KR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/</a:t>
              </a:r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비밀번호 찾기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75" name="그룹 274"/>
          <p:cNvGrpSpPr/>
          <p:nvPr/>
        </p:nvGrpSpPr>
        <p:grpSpPr>
          <a:xfrm>
            <a:off x="1044928" y="4487317"/>
            <a:ext cx="266868" cy="237827"/>
            <a:chOff x="1719987" y="984912"/>
            <a:chExt cx="266868" cy="237827"/>
          </a:xfrm>
        </p:grpSpPr>
        <p:sp>
          <p:nvSpPr>
            <p:cNvPr id="276" name="타원 27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RM-A01-010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6874"/>
            <a:ext cx="1964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8779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. 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8"/>
            <a:ext cx="20308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아이디 찾기는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생년월일과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전화번호가 일치하면 창으로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검색되고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비밀번호는 정보가 일치할 경우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이메일로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임시 비밀번호가 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전송된다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5367560" y="984464"/>
            <a:ext cx="550655" cy="256266"/>
            <a:chOff x="5479854" y="966965"/>
            <a:chExt cx="1180378" cy="256266"/>
          </a:xfrm>
        </p:grpSpPr>
        <p:sp>
          <p:nvSpPr>
            <p:cNvPr id="61" name="직사각형 60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155129" y="1719858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최신음악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667569" y="1749132"/>
            <a:ext cx="2104231" cy="215444"/>
            <a:chOff x="595561" y="1700808"/>
            <a:chExt cx="2104231" cy="215444"/>
          </a:xfrm>
        </p:grpSpPr>
        <p:sp>
          <p:nvSpPr>
            <p:cNvPr id="109" name="TextBox 108"/>
            <p:cNvSpPr txBox="1"/>
            <p:nvPr/>
          </p:nvSpPr>
          <p:spPr>
            <a:xfrm>
              <a:off x="595561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종합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73239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국내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50917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국외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90119" y="2009031"/>
            <a:ext cx="6676968" cy="494187"/>
            <a:chOff x="290119" y="2009031"/>
            <a:chExt cx="6676968" cy="494187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90119" y="2009031"/>
              <a:ext cx="1348875" cy="494187"/>
              <a:chOff x="390400" y="1988840"/>
              <a:chExt cx="1348875" cy="49418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1178135" y="2009031"/>
              <a:ext cx="1348875" cy="494187"/>
              <a:chOff x="390400" y="1988840"/>
              <a:chExt cx="1348875" cy="49418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2066151" y="2009031"/>
              <a:ext cx="1348875" cy="494187"/>
              <a:chOff x="390400" y="1988840"/>
              <a:chExt cx="1348875" cy="494187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2954167" y="2009031"/>
              <a:ext cx="1348875" cy="494187"/>
              <a:chOff x="390400" y="1988840"/>
              <a:chExt cx="1348875" cy="49418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3842183" y="2009031"/>
              <a:ext cx="1348875" cy="494187"/>
              <a:chOff x="390400" y="1988840"/>
              <a:chExt cx="1348875" cy="494187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730199" y="2009031"/>
              <a:ext cx="1348875" cy="494187"/>
              <a:chOff x="390400" y="1988840"/>
              <a:chExt cx="1348875" cy="49418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618212" y="2009031"/>
              <a:ext cx="1348875" cy="494187"/>
              <a:chOff x="390400" y="1988840"/>
              <a:chExt cx="1348875" cy="494187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grpSp>
        <p:nvGrpSpPr>
          <p:cNvPr id="161" name="그룹 160"/>
          <p:cNvGrpSpPr/>
          <p:nvPr/>
        </p:nvGrpSpPr>
        <p:grpSpPr>
          <a:xfrm>
            <a:off x="290119" y="2604505"/>
            <a:ext cx="6676968" cy="494187"/>
            <a:chOff x="290119" y="2009031"/>
            <a:chExt cx="6676968" cy="494187"/>
          </a:xfrm>
        </p:grpSpPr>
        <p:grpSp>
          <p:nvGrpSpPr>
            <p:cNvPr id="162" name="그룹 161"/>
            <p:cNvGrpSpPr/>
            <p:nvPr/>
          </p:nvGrpSpPr>
          <p:grpSpPr>
            <a:xfrm>
              <a:off x="290119" y="2009031"/>
              <a:ext cx="1348875" cy="494187"/>
              <a:chOff x="390400" y="1988840"/>
              <a:chExt cx="1348875" cy="494187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1178135" y="2009031"/>
              <a:ext cx="1348875" cy="494187"/>
              <a:chOff x="390400" y="1988840"/>
              <a:chExt cx="1348875" cy="494187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2066151" y="2009031"/>
              <a:ext cx="1348875" cy="494187"/>
              <a:chOff x="390400" y="1988840"/>
              <a:chExt cx="1348875" cy="494187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2954167" y="2009031"/>
              <a:ext cx="1348875" cy="494187"/>
              <a:chOff x="390400" y="1988840"/>
              <a:chExt cx="1348875" cy="494187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3842183" y="2009031"/>
              <a:ext cx="1348875" cy="494187"/>
              <a:chOff x="390400" y="1988840"/>
              <a:chExt cx="1348875" cy="494187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4730199" y="2009031"/>
              <a:ext cx="1348875" cy="494187"/>
              <a:chOff x="390400" y="1988840"/>
              <a:chExt cx="1348875" cy="494187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5618212" y="2009031"/>
              <a:ext cx="1348875" cy="494187"/>
              <a:chOff x="390400" y="1988840"/>
              <a:chExt cx="1348875" cy="494187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242222" y="3203533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실시간 차트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602153" y="3453383"/>
            <a:ext cx="29617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85875" y="3243803"/>
            <a:ext cx="1348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7504" y="34480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  – MILLIONS		WINNER</a:t>
            </a:r>
          </a:p>
        </p:txBody>
      </p:sp>
      <p:grpSp>
        <p:nvGrpSpPr>
          <p:cNvPr id="313" name="그룹 312"/>
          <p:cNvGrpSpPr/>
          <p:nvPr/>
        </p:nvGrpSpPr>
        <p:grpSpPr>
          <a:xfrm>
            <a:off x="3038036" y="3499308"/>
            <a:ext cx="308495" cy="108001"/>
            <a:chOff x="3038036" y="3487403"/>
            <a:chExt cx="308495" cy="108001"/>
          </a:xfrm>
        </p:grpSpPr>
        <p:grpSp>
          <p:nvGrpSpPr>
            <p:cNvPr id="200" name="그룹 199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188" name="타원 18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8" name="그룹 197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3" name="TextBox 202"/>
          <p:cNvSpPr txBox="1"/>
          <p:nvPr/>
        </p:nvSpPr>
        <p:spPr>
          <a:xfrm>
            <a:off x="107504" y="36004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  – MILLIONS		WINNER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07504" y="37528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3  – MILLIONS		WINNER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07504" y="39052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4  – MILLIONS		WINNER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07504" y="40576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5  – MILLIONS		WINNER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07504" y="42100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6  – MILLIONS		WINNER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07504" y="43624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7  – MILLIONS		WINNER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7504" y="45148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8  – MILLIONS		WINNER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07504" y="46672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9  – MILLIONS		WINNER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07504" y="48196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10 – MILLIONS		WINNER</a:t>
            </a:r>
          </a:p>
        </p:txBody>
      </p:sp>
      <p:grpSp>
        <p:nvGrpSpPr>
          <p:cNvPr id="314" name="그룹 313"/>
          <p:cNvGrpSpPr/>
          <p:nvPr/>
        </p:nvGrpSpPr>
        <p:grpSpPr>
          <a:xfrm>
            <a:off x="3038036" y="3650650"/>
            <a:ext cx="308495" cy="108001"/>
            <a:chOff x="3038036" y="3487403"/>
            <a:chExt cx="308495" cy="108001"/>
          </a:xfrm>
        </p:grpSpPr>
        <p:grpSp>
          <p:nvGrpSpPr>
            <p:cNvPr id="315" name="그룹 314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21" name="타원 320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이등변 삼각형 321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8" name="그룹 317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19" name="직선 연결선 318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직선 연결선 319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3" name="그룹 322"/>
          <p:cNvGrpSpPr/>
          <p:nvPr/>
        </p:nvGrpSpPr>
        <p:grpSpPr>
          <a:xfrm>
            <a:off x="3038036" y="3801992"/>
            <a:ext cx="308495" cy="108001"/>
            <a:chOff x="3038036" y="3487403"/>
            <a:chExt cx="308495" cy="108001"/>
          </a:xfrm>
        </p:grpSpPr>
        <p:grpSp>
          <p:nvGrpSpPr>
            <p:cNvPr id="324" name="그룹 323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이등변 삼각형 330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26" name="타원 325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7" name="그룹 326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28" name="직선 연결선 327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직선 연결선 328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그룹 331"/>
          <p:cNvGrpSpPr/>
          <p:nvPr/>
        </p:nvGrpSpPr>
        <p:grpSpPr>
          <a:xfrm>
            <a:off x="3038036" y="3953334"/>
            <a:ext cx="308495" cy="108001"/>
            <a:chOff x="3038036" y="3487403"/>
            <a:chExt cx="308495" cy="108001"/>
          </a:xfrm>
        </p:grpSpPr>
        <p:grpSp>
          <p:nvGrpSpPr>
            <p:cNvPr id="333" name="그룹 332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이등변 삼각형 339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35" name="타원 334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6" name="그룹 335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37" name="직선 연결선 336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직선 연결선 337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1" name="그룹 340"/>
          <p:cNvGrpSpPr/>
          <p:nvPr/>
        </p:nvGrpSpPr>
        <p:grpSpPr>
          <a:xfrm>
            <a:off x="3038036" y="4104676"/>
            <a:ext cx="308495" cy="108001"/>
            <a:chOff x="3038036" y="3487403"/>
            <a:chExt cx="308495" cy="108001"/>
          </a:xfrm>
        </p:grpSpPr>
        <p:grpSp>
          <p:nvGrpSpPr>
            <p:cNvPr id="342" name="그룹 341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48" name="타원 34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이등변 삼각형 34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44" name="타원 343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5" name="그룹 344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46" name="직선 연결선 345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직선 연결선 346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0" name="그룹 349"/>
          <p:cNvGrpSpPr/>
          <p:nvPr/>
        </p:nvGrpSpPr>
        <p:grpSpPr>
          <a:xfrm>
            <a:off x="3038036" y="4256018"/>
            <a:ext cx="308495" cy="108001"/>
            <a:chOff x="3038036" y="3487403"/>
            <a:chExt cx="308495" cy="108001"/>
          </a:xfrm>
        </p:grpSpPr>
        <p:grpSp>
          <p:nvGrpSpPr>
            <p:cNvPr id="351" name="그룹 350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57" name="타원 356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이등변 삼각형 357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53" name="타원 352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4" name="그룹 353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55" name="직선 연결선 354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직선 연결선 355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9" name="그룹 358"/>
          <p:cNvGrpSpPr/>
          <p:nvPr/>
        </p:nvGrpSpPr>
        <p:grpSpPr>
          <a:xfrm>
            <a:off x="3038036" y="4407360"/>
            <a:ext cx="308495" cy="108001"/>
            <a:chOff x="3038036" y="3487403"/>
            <a:chExt cx="308495" cy="108001"/>
          </a:xfrm>
        </p:grpSpPr>
        <p:grpSp>
          <p:nvGrpSpPr>
            <p:cNvPr id="360" name="그룹 359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66" name="타원 365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이등변 삼각형 366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1" name="그룹 360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62" name="타원 361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3" name="그룹 362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64" name="직선 연결선 363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직선 연결선 364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8" name="그룹 367"/>
          <p:cNvGrpSpPr/>
          <p:nvPr/>
        </p:nvGrpSpPr>
        <p:grpSpPr>
          <a:xfrm>
            <a:off x="3038036" y="4558702"/>
            <a:ext cx="308495" cy="108001"/>
            <a:chOff x="3038036" y="3487403"/>
            <a:chExt cx="308495" cy="108001"/>
          </a:xfrm>
        </p:grpSpPr>
        <p:grpSp>
          <p:nvGrpSpPr>
            <p:cNvPr id="369" name="그룹 368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75" name="타원 374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이등변 삼각형 375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0" name="그룹 369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71" name="타원 370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73" name="직선 연결선 372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직선 연결선 373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그룹 376"/>
          <p:cNvGrpSpPr/>
          <p:nvPr/>
        </p:nvGrpSpPr>
        <p:grpSpPr>
          <a:xfrm>
            <a:off x="3038036" y="4710044"/>
            <a:ext cx="308495" cy="108001"/>
            <a:chOff x="3038036" y="3487403"/>
            <a:chExt cx="308495" cy="108001"/>
          </a:xfrm>
        </p:grpSpPr>
        <p:grpSp>
          <p:nvGrpSpPr>
            <p:cNvPr id="378" name="그룹 377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84" name="타원 383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이등변 삼각형 384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80" name="타원 379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1" name="그룹 380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82" name="직선 연결선 381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직선 연결선 382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6" name="그룹 385"/>
          <p:cNvGrpSpPr/>
          <p:nvPr/>
        </p:nvGrpSpPr>
        <p:grpSpPr>
          <a:xfrm>
            <a:off x="3038036" y="4861384"/>
            <a:ext cx="308495" cy="108001"/>
            <a:chOff x="3038036" y="3487403"/>
            <a:chExt cx="308495" cy="108001"/>
          </a:xfrm>
        </p:grpSpPr>
        <p:grpSp>
          <p:nvGrpSpPr>
            <p:cNvPr id="387" name="그룹 386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93" name="타원 392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이등변 삼각형 393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8" name="그룹 387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89" name="타원 388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0" name="그룹 389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91" name="직선 연결선 390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직선 연결선 391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6" name="TextBox 395"/>
          <p:cNvSpPr txBox="1"/>
          <p:nvPr/>
        </p:nvSpPr>
        <p:spPr>
          <a:xfrm>
            <a:off x="3439149" y="3203533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HOT&amp;NEW</a:t>
            </a:r>
          </a:p>
        </p:txBody>
      </p:sp>
      <p:sp>
        <p:nvSpPr>
          <p:cNvPr id="397" name="직사각형 396"/>
          <p:cNvSpPr/>
          <p:nvPr/>
        </p:nvSpPr>
        <p:spPr>
          <a:xfrm>
            <a:off x="3824391" y="3462907"/>
            <a:ext cx="2804866" cy="1506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TextBox 397"/>
          <p:cNvSpPr txBox="1"/>
          <p:nvPr/>
        </p:nvSpPr>
        <p:spPr>
          <a:xfrm>
            <a:off x="4552387" y="4085340"/>
            <a:ext cx="13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image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242225" y="5047292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에디터 추천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5" name="그룹 424"/>
          <p:cNvGrpSpPr/>
          <p:nvPr/>
        </p:nvGrpSpPr>
        <p:grpSpPr>
          <a:xfrm>
            <a:off x="448118" y="5282389"/>
            <a:ext cx="1348875" cy="306851"/>
            <a:chOff x="467168" y="5314334"/>
            <a:chExt cx="1348875" cy="306851"/>
          </a:xfrm>
        </p:grpSpPr>
        <p:sp>
          <p:nvSpPr>
            <p:cNvPr id="400" name="직사각형 399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sp>
        <p:nvSpPr>
          <p:cNvPr id="412" name="TextBox 411"/>
          <p:cNvSpPr txBox="1"/>
          <p:nvPr/>
        </p:nvSpPr>
        <p:spPr>
          <a:xfrm>
            <a:off x="239484" y="5898262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에디터 추천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6" name="그룹 425"/>
          <p:cNvGrpSpPr/>
          <p:nvPr/>
        </p:nvGrpSpPr>
        <p:grpSpPr>
          <a:xfrm>
            <a:off x="3786136" y="5282389"/>
            <a:ext cx="1348875" cy="306851"/>
            <a:chOff x="467168" y="5314334"/>
            <a:chExt cx="1348875" cy="306851"/>
          </a:xfrm>
        </p:grpSpPr>
        <p:sp>
          <p:nvSpPr>
            <p:cNvPr id="427" name="직사각형 426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29" name="그룹 428"/>
          <p:cNvGrpSpPr/>
          <p:nvPr/>
        </p:nvGrpSpPr>
        <p:grpSpPr>
          <a:xfrm>
            <a:off x="2117127" y="5282389"/>
            <a:ext cx="1348875" cy="306851"/>
            <a:chOff x="467168" y="5314334"/>
            <a:chExt cx="1348875" cy="306851"/>
          </a:xfrm>
        </p:grpSpPr>
        <p:sp>
          <p:nvSpPr>
            <p:cNvPr id="430" name="직사각형 429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2" name="그룹 431"/>
          <p:cNvGrpSpPr/>
          <p:nvPr/>
        </p:nvGrpSpPr>
        <p:grpSpPr>
          <a:xfrm>
            <a:off x="5455146" y="5282389"/>
            <a:ext cx="1348875" cy="306851"/>
            <a:chOff x="467168" y="5314334"/>
            <a:chExt cx="1348875" cy="306851"/>
          </a:xfrm>
        </p:grpSpPr>
        <p:sp>
          <p:nvSpPr>
            <p:cNvPr id="433" name="직사각형 432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5" name="그룹 434"/>
          <p:cNvGrpSpPr/>
          <p:nvPr/>
        </p:nvGrpSpPr>
        <p:grpSpPr>
          <a:xfrm>
            <a:off x="448494" y="6146485"/>
            <a:ext cx="1348875" cy="306851"/>
            <a:chOff x="467168" y="5314334"/>
            <a:chExt cx="1348875" cy="306851"/>
          </a:xfrm>
        </p:grpSpPr>
        <p:sp>
          <p:nvSpPr>
            <p:cNvPr id="436" name="직사각형 435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8" name="그룹 437"/>
          <p:cNvGrpSpPr/>
          <p:nvPr/>
        </p:nvGrpSpPr>
        <p:grpSpPr>
          <a:xfrm>
            <a:off x="3786512" y="6146485"/>
            <a:ext cx="1348875" cy="306851"/>
            <a:chOff x="467168" y="5314334"/>
            <a:chExt cx="1348875" cy="306851"/>
          </a:xfrm>
        </p:grpSpPr>
        <p:sp>
          <p:nvSpPr>
            <p:cNvPr id="439" name="직사각형 438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41" name="그룹 440"/>
          <p:cNvGrpSpPr/>
          <p:nvPr/>
        </p:nvGrpSpPr>
        <p:grpSpPr>
          <a:xfrm>
            <a:off x="2117503" y="6146485"/>
            <a:ext cx="1348875" cy="306851"/>
            <a:chOff x="467168" y="5314334"/>
            <a:chExt cx="1348875" cy="306851"/>
          </a:xfrm>
        </p:grpSpPr>
        <p:sp>
          <p:nvSpPr>
            <p:cNvPr id="442" name="직사각형 441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5455522" y="6146485"/>
            <a:ext cx="1348875" cy="306851"/>
            <a:chOff x="467168" y="5314334"/>
            <a:chExt cx="1348875" cy="306851"/>
          </a:xfrm>
        </p:grpSpPr>
        <p:sp>
          <p:nvSpPr>
            <p:cNvPr id="445" name="직사각형 444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1712844" y="867867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290119" y="1378272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989177" y="984464"/>
            <a:ext cx="666293" cy="256266"/>
            <a:chOff x="5479854" y="966965"/>
            <a:chExt cx="1180378" cy="256266"/>
          </a:xfrm>
        </p:grpSpPr>
        <p:sp>
          <p:nvSpPr>
            <p:cNvPr id="266" name="직사각형 265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회원가입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6523128" y="862118"/>
            <a:ext cx="266868" cy="261610"/>
            <a:chOff x="1719987" y="984912"/>
            <a:chExt cx="266868" cy="261610"/>
          </a:xfrm>
        </p:grpSpPr>
        <p:sp>
          <p:nvSpPr>
            <p:cNvPr id="453" name="타원 452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sp>
        <p:nvSpPr>
          <p:cNvPr id="260" name="직사각형 259"/>
          <p:cNvSpPr/>
          <p:nvPr/>
        </p:nvSpPr>
        <p:spPr>
          <a:xfrm>
            <a:off x="113689" y="836712"/>
            <a:ext cx="6912768" cy="5904656"/>
          </a:xfrm>
          <a:prstGeom prst="rect">
            <a:avLst/>
          </a:prstGeom>
          <a:solidFill>
            <a:srgbClr val="D9D9D9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912454" y="2283194"/>
            <a:ext cx="5303323" cy="3034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9" name="그룹 278"/>
          <p:cNvGrpSpPr/>
          <p:nvPr/>
        </p:nvGrpSpPr>
        <p:grpSpPr>
          <a:xfrm>
            <a:off x="1127745" y="2459923"/>
            <a:ext cx="2000096" cy="341090"/>
            <a:chOff x="1127745" y="2459923"/>
            <a:chExt cx="2000096" cy="341090"/>
          </a:xfrm>
        </p:grpSpPr>
        <p:sp>
          <p:nvSpPr>
            <p:cNvPr id="280" name="직사각형 279"/>
            <p:cNvSpPr/>
            <p:nvPr/>
          </p:nvSpPr>
          <p:spPr>
            <a:xfrm>
              <a:off x="1127745" y="2459923"/>
              <a:ext cx="1910291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151747" y="2499663"/>
              <a:ext cx="19760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아이디</a:t>
              </a:r>
              <a:r>
                <a:rPr lang="en-US" altLang="ko-KR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/</a:t>
              </a:r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비밀번호 찾기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모달</a:t>
              </a:r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창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82" name="직선 연결선 281"/>
          <p:cNvCxnSpPr/>
          <p:nvPr/>
        </p:nvCxnSpPr>
        <p:spPr>
          <a:xfrm>
            <a:off x="1118220" y="2915161"/>
            <a:ext cx="474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/>
          <p:cNvSpPr/>
          <p:nvPr/>
        </p:nvSpPr>
        <p:spPr>
          <a:xfrm>
            <a:off x="1125923" y="2956888"/>
            <a:ext cx="4734000" cy="8805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1125923" y="2956888"/>
            <a:ext cx="1670066" cy="880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1122198" y="4204587"/>
            <a:ext cx="4734000" cy="8805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/>
          <p:cNvSpPr/>
          <p:nvPr/>
        </p:nvSpPr>
        <p:spPr>
          <a:xfrm>
            <a:off x="1122198" y="4204587"/>
            <a:ext cx="1670066" cy="880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7" name="그룹 286"/>
          <p:cNvGrpSpPr/>
          <p:nvPr/>
        </p:nvGrpSpPr>
        <p:grpSpPr>
          <a:xfrm>
            <a:off x="1897895" y="3200636"/>
            <a:ext cx="3702125" cy="496781"/>
            <a:chOff x="1897895" y="3200636"/>
            <a:chExt cx="3702125" cy="496781"/>
          </a:xfrm>
        </p:grpSpPr>
        <p:sp>
          <p:nvSpPr>
            <p:cNvPr id="288" name="TextBox 287"/>
            <p:cNvSpPr txBox="1"/>
            <p:nvPr/>
          </p:nvSpPr>
          <p:spPr>
            <a:xfrm>
              <a:off x="1897895" y="3200636"/>
              <a:ext cx="8860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생년월일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897895" y="3466585"/>
              <a:ext cx="8860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전화번호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2836924" y="3226052"/>
              <a:ext cx="161023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2836924" y="3492001"/>
              <a:ext cx="161023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2" name="그룹 291"/>
            <p:cNvGrpSpPr/>
            <p:nvPr/>
          </p:nvGrpSpPr>
          <p:grpSpPr>
            <a:xfrm>
              <a:off x="4941978" y="3486156"/>
              <a:ext cx="658042" cy="184838"/>
              <a:chOff x="4941978" y="3533786"/>
              <a:chExt cx="658042" cy="184838"/>
            </a:xfrm>
          </p:grpSpPr>
          <p:sp>
            <p:nvSpPr>
              <p:cNvPr id="293" name="직사각형 292"/>
              <p:cNvSpPr/>
              <p:nvPr/>
            </p:nvSpPr>
            <p:spPr>
              <a:xfrm>
                <a:off x="4945209" y="3538624"/>
                <a:ext cx="613223" cy="18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941978" y="3533786"/>
                <a:ext cx="658042" cy="15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아이디 찾기</a:t>
                </a:r>
                <a:endParaRPr lang="en-US" altLang="ko-KR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grpSp>
        <p:nvGrpSpPr>
          <p:cNvPr id="295" name="그룹 294"/>
          <p:cNvGrpSpPr/>
          <p:nvPr/>
        </p:nvGrpSpPr>
        <p:grpSpPr>
          <a:xfrm>
            <a:off x="1897895" y="4496412"/>
            <a:ext cx="3738588" cy="487255"/>
            <a:chOff x="1897895" y="4496412"/>
            <a:chExt cx="3738588" cy="487255"/>
          </a:xfrm>
        </p:grpSpPr>
        <p:grpSp>
          <p:nvGrpSpPr>
            <p:cNvPr id="296" name="그룹 295"/>
            <p:cNvGrpSpPr/>
            <p:nvPr/>
          </p:nvGrpSpPr>
          <p:grpSpPr>
            <a:xfrm>
              <a:off x="4875077" y="4773704"/>
              <a:ext cx="761406" cy="192360"/>
              <a:chOff x="4917944" y="4787993"/>
              <a:chExt cx="761406" cy="192360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4987273" y="4791704"/>
                <a:ext cx="613223" cy="18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4917944" y="4787993"/>
                <a:ext cx="761406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5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비밀번호 찾기</a:t>
                </a:r>
                <a:endParaRPr lang="en-US" altLang="ko-KR" sz="6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  <p:sp>
          <p:nvSpPr>
            <p:cNvPr id="297" name="TextBox 296"/>
            <p:cNvSpPr txBox="1"/>
            <p:nvPr/>
          </p:nvSpPr>
          <p:spPr>
            <a:xfrm>
              <a:off x="1897895" y="4496412"/>
              <a:ext cx="8860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아이디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897895" y="4752835"/>
              <a:ext cx="8860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이메</a:t>
              </a:r>
              <a:r>
                <a:rPr lang="ko-KR" altLang="en-US" sz="900" dirty="0" err="1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일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2836924" y="4521828"/>
              <a:ext cx="161023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2836924" y="4778251"/>
              <a:ext cx="161023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1235817" y="3005529"/>
            <a:ext cx="828000" cy="200055"/>
            <a:chOff x="1235817" y="3005529"/>
            <a:chExt cx="828000" cy="200055"/>
          </a:xfrm>
        </p:grpSpPr>
        <p:sp>
          <p:nvSpPr>
            <p:cNvPr id="304" name="직사각형 303"/>
            <p:cNvSpPr/>
            <p:nvPr/>
          </p:nvSpPr>
          <p:spPr>
            <a:xfrm>
              <a:off x="1235817" y="3012485"/>
              <a:ext cx="82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272387" y="3005529"/>
              <a:ext cx="76140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아이디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06" name="그룹 305"/>
          <p:cNvGrpSpPr/>
          <p:nvPr/>
        </p:nvGrpSpPr>
        <p:grpSpPr>
          <a:xfrm>
            <a:off x="1239090" y="4283247"/>
            <a:ext cx="828000" cy="200055"/>
            <a:chOff x="1239090" y="4283247"/>
            <a:chExt cx="828000" cy="200055"/>
          </a:xfrm>
        </p:grpSpPr>
        <p:sp>
          <p:nvSpPr>
            <p:cNvPr id="307" name="직사각형 306"/>
            <p:cNvSpPr/>
            <p:nvPr/>
          </p:nvSpPr>
          <p:spPr>
            <a:xfrm>
              <a:off x="1239090" y="4290707"/>
              <a:ext cx="82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272387" y="4283247"/>
              <a:ext cx="76140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비밀번호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309" name="직선 연결선 308"/>
          <p:cNvCxnSpPr/>
          <p:nvPr/>
        </p:nvCxnSpPr>
        <p:spPr>
          <a:xfrm>
            <a:off x="1118220" y="4005064"/>
            <a:ext cx="47484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/>
          <p:cNvGrpSpPr/>
          <p:nvPr/>
        </p:nvGrpSpPr>
        <p:grpSpPr>
          <a:xfrm>
            <a:off x="5367560" y="984464"/>
            <a:ext cx="550655" cy="256266"/>
            <a:chOff x="5479854" y="966965"/>
            <a:chExt cx="1180378" cy="256266"/>
          </a:xfrm>
        </p:grpSpPr>
        <p:sp>
          <p:nvSpPr>
            <p:cNvPr id="294" name="직사각형 293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96" name="그룹 295"/>
          <p:cNvGrpSpPr/>
          <p:nvPr/>
        </p:nvGrpSpPr>
        <p:grpSpPr>
          <a:xfrm>
            <a:off x="5989177" y="984464"/>
            <a:ext cx="666293" cy="256266"/>
            <a:chOff x="5479854" y="966965"/>
            <a:chExt cx="1180378" cy="256266"/>
          </a:xfrm>
        </p:grpSpPr>
        <p:sp>
          <p:nvSpPr>
            <p:cNvPr id="297" name="직사각형 296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회원가입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메인 페이지에서 회원가입 클릭 시 중복확인으로 아이디의</a:t>
            </a:r>
            <a:r>
              <a:rPr lang="en-US" altLang="ko-KR" sz="1000" dirty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존재여부 확인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메일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API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를 이용하여 사용자 인증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캡챠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API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를 이용하여 이미지의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글자를 정확히 입력해야만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회원가입이 가능하다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6807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155129" y="1719858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최신음악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667569" y="1749132"/>
            <a:ext cx="2104231" cy="215444"/>
            <a:chOff x="595561" y="1700808"/>
            <a:chExt cx="2104231" cy="215444"/>
          </a:xfrm>
        </p:grpSpPr>
        <p:sp>
          <p:nvSpPr>
            <p:cNvPr id="109" name="TextBox 108"/>
            <p:cNvSpPr txBox="1"/>
            <p:nvPr/>
          </p:nvSpPr>
          <p:spPr>
            <a:xfrm>
              <a:off x="595561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종합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73239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국내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50917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국외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90119" y="2009031"/>
            <a:ext cx="6676968" cy="494187"/>
            <a:chOff x="290119" y="2009031"/>
            <a:chExt cx="6676968" cy="494187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90119" y="2009031"/>
              <a:ext cx="1348875" cy="494187"/>
              <a:chOff x="390400" y="1988840"/>
              <a:chExt cx="1348875" cy="49418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1178135" y="2009031"/>
              <a:ext cx="1348875" cy="494187"/>
              <a:chOff x="390400" y="1988840"/>
              <a:chExt cx="1348875" cy="49418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2066151" y="2009031"/>
              <a:ext cx="1348875" cy="494187"/>
              <a:chOff x="390400" y="1988840"/>
              <a:chExt cx="1348875" cy="494187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2954167" y="2009031"/>
              <a:ext cx="1348875" cy="494187"/>
              <a:chOff x="390400" y="1988840"/>
              <a:chExt cx="1348875" cy="49418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3842183" y="2009031"/>
              <a:ext cx="1348875" cy="494187"/>
              <a:chOff x="390400" y="1988840"/>
              <a:chExt cx="1348875" cy="494187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730199" y="2009031"/>
              <a:ext cx="1348875" cy="494187"/>
              <a:chOff x="390400" y="1988840"/>
              <a:chExt cx="1348875" cy="49418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618212" y="2009031"/>
              <a:ext cx="1348875" cy="494187"/>
              <a:chOff x="390400" y="1988840"/>
              <a:chExt cx="1348875" cy="494187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grpSp>
        <p:nvGrpSpPr>
          <p:cNvPr id="161" name="그룹 160"/>
          <p:cNvGrpSpPr/>
          <p:nvPr/>
        </p:nvGrpSpPr>
        <p:grpSpPr>
          <a:xfrm>
            <a:off x="290119" y="2604505"/>
            <a:ext cx="6676968" cy="494187"/>
            <a:chOff x="290119" y="2009031"/>
            <a:chExt cx="6676968" cy="494187"/>
          </a:xfrm>
        </p:grpSpPr>
        <p:grpSp>
          <p:nvGrpSpPr>
            <p:cNvPr id="162" name="그룹 161"/>
            <p:cNvGrpSpPr/>
            <p:nvPr/>
          </p:nvGrpSpPr>
          <p:grpSpPr>
            <a:xfrm>
              <a:off x="290119" y="2009031"/>
              <a:ext cx="1348875" cy="494187"/>
              <a:chOff x="390400" y="1988840"/>
              <a:chExt cx="1348875" cy="494187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1178135" y="2009031"/>
              <a:ext cx="1348875" cy="494187"/>
              <a:chOff x="390400" y="1988840"/>
              <a:chExt cx="1348875" cy="494187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2066151" y="2009031"/>
              <a:ext cx="1348875" cy="494187"/>
              <a:chOff x="390400" y="1988840"/>
              <a:chExt cx="1348875" cy="494187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2954167" y="2009031"/>
              <a:ext cx="1348875" cy="494187"/>
              <a:chOff x="390400" y="1988840"/>
              <a:chExt cx="1348875" cy="494187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3842183" y="2009031"/>
              <a:ext cx="1348875" cy="494187"/>
              <a:chOff x="390400" y="1988840"/>
              <a:chExt cx="1348875" cy="494187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4730199" y="2009031"/>
              <a:ext cx="1348875" cy="494187"/>
              <a:chOff x="390400" y="1988840"/>
              <a:chExt cx="1348875" cy="494187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5618212" y="2009031"/>
              <a:ext cx="1348875" cy="494187"/>
              <a:chOff x="390400" y="1988840"/>
              <a:chExt cx="1348875" cy="494187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242222" y="3203533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실시간 차트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602153" y="3453383"/>
            <a:ext cx="29617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85875" y="3243803"/>
            <a:ext cx="1348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7504" y="34480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  – MILLIONS		WINNER</a:t>
            </a:r>
          </a:p>
        </p:txBody>
      </p:sp>
      <p:grpSp>
        <p:nvGrpSpPr>
          <p:cNvPr id="313" name="그룹 312"/>
          <p:cNvGrpSpPr/>
          <p:nvPr/>
        </p:nvGrpSpPr>
        <p:grpSpPr>
          <a:xfrm>
            <a:off x="3038036" y="3499308"/>
            <a:ext cx="308495" cy="108001"/>
            <a:chOff x="3038036" y="3487403"/>
            <a:chExt cx="308495" cy="108001"/>
          </a:xfrm>
        </p:grpSpPr>
        <p:grpSp>
          <p:nvGrpSpPr>
            <p:cNvPr id="200" name="그룹 199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188" name="타원 18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8" name="그룹 197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3" name="TextBox 202"/>
          <p:cNvSpPr txBox="1"/>
          <p:nvPr/>
        </p:nvSpPr>
        <p:spPr>
          <a:xfrm>
            <a:off x="107504" y="36004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  – MILLIONS		WINNER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07504" y="37528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3  – MILLIONS		WINNER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07504" y="39052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4  – MILLIONS		WINNER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07504" y="40576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5  – MILLIONS		WINNER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07504" y="42100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6  – MILLIONS		WINNER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07504" y="43624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7  – MILLIONS		WINNER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7504" y="45148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8  – MILLIONS		WINNER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07504" y="46672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9  – MILLIONS		WINNER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07504" y="48196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10 – MILLIONS		WINNER</a:t>
            </a:r>
          </a:p>
        </p:txBody>
      </p:sp>
      <p:grpSp>
        <p:nvGrpSpPr>
          <p:cNvPr id="314" name="그룹 313"/>
          <p:cNvGrpSpPr/>
          <p:nvPr/>
        </p:nvGrpSpPr>
        <p:grpSpPr>
          <a:xfrm>
            <a:off x="3038036" y="3650650"/>
            <a:ext cx="308495" cy="108001"/>
            <a:chOff x="3038036" y="3487403"/>
            <a:chExt cx="308495" cy="108001"/>
          </a:xfrm>
        </p:grpSpPr>
        <p:grpSp>
          <p:nvGrpSpPr>
            <p:cNvPr id="315" name="그룹 314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21" name="타원 320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이등변 삼각형 321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8" name="그룹 317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19" name="직선 연결선 318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직선 연결선 319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3" name="그룹 322"/>
          <p:cNvGrpSpPr/>
          <p:nvPr/>
        </p:nvGrpSpPr>
        <p:grpSpPr>
          <a:xfrm>
            <a:off x="3038036" y="3801992"/>
            <a:ext cx="308495" cy="108001"/>
            <a:chOff x="3038036" y="3487403"/>
            <a:chExt cx="308495" cy="108001"/>
          </a:xfrm>
        </p:grpSpPr>
        <p:grpSp>
          <p:nvGrpSpPr>
            <p:cNvPr id="324" name="그룹 323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이등변 삼각형 330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26" name="타원 325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7" name="그룹 326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28" name="직선 연결선 327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직선 연결선 328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그룹 331"/>
          <p:cNvGrpSpPr/>
          <p:nvPr/>
        </p:nvGrpSpPr>
        <p:grpSpPr>
          <a:xfrm>
            <a:off x="3038036" y="3953334"/>
            <a:ext cx="308495" cy="108001"/>
            <a:chOff x="3038036" y="3487403"/>
            <a:chExt cx="308495" cy="108001"/>
          </a:xfrm>
        </p:grpSpPr>
        <p:grpSp>
          <p:nvGrpSpPr>
            <p:cNvPr id="333" name="그룹 332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이등변 삼각형 339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35" name="타원 334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6" name="그룹 335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37" name="직선 연결선 336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직선 연결선 337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1" name="그룹 340"/>
          <p:cNvGrpSpPr/>
          <p:nvPr/>
        </p:nvGrpSpPr>
        <p:grpSpPr>
          <a:xfrm>
            <a:off x="3038036" y="4104676"/>
            <a:ext cx="308495" cy="108001"/>
            <a:chOff x="3038036" y="3487403"/>
            <a:chExt cx="308495" cy="108001"/>
          </a:xfrm>
        </p:grpSpPr>
        <p:grpSp>
          <p:nvGrpSpPr>
            <p:cNvPr id="342" name="그룹 341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48" name="타원 34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이등변 삼각형 34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44" name="타원 343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5" name="그룹 344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46" name="직선 연결선 345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직선 연결선 346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0" name="그룹 349"/>
          <p:cNvGrpSpPr/>
          <p:nvPr/>
        </p:nvGrpSpPr>
        <p:grpSpPr>
          <a:xfrm>
            <a:off x="3038036" y="4256018"/>
            <a:ext cx="308495" cy="108001"/>
            <a:chOff x="3038036" y="3487403"/>
            <a:chExt cx="308495" cy="108001"/>
          </a:xfrm>
        </p:grpSpPr>
        <p:grpSp>
          <p:nvGrpSpPr>
            <p:cNvPr id="351" name="그룹 350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57" name="타원 356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이등변 삼각형 357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53" name="타원 352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4" name="그룹 353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55" name="직선 연결선 354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직선 연결선 355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9" name="그룹 358"/>
          <p:cNvGrpSpPr/>
          <p:nvPr/>
        </p:nvGrpSpPr>
        <p:grpSpPr>
          <a:xfrm>
            <a:off x="3038036" y="4407360"/>
            <a:ext cx="308495" cy="108001"/>
            <a:chOff x="3038036" y="3487403"/>
            <a:chExt cx="308495" cy="108001"/>
          </a:xfrm>
        </p:grpSpPr>
        <p:grpSp>
          <p:nvGrpSpPr>
            <p:cNvPr id="360" name="그룹 359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66" name="타원 365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이등변 삼각형 366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1" name="그룹 360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62" name="타원 361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3" name="그룹 362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64" name="직선 연결선 363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직선 연결선 364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8" name="그룹 367"/>
          <p:cNvGrpSpPr/>
          <p:nvPr/>
        </p:nvGrpSpPr>
        <p:grpSpPr>
          <a:xfrm>
            <a:off x="3038036" y="4558702"/>
            <a:ext cx="308495" cy="108001"/>
            <a:chOff x="3038036" y="3487403"/>
            <a:chExt cx="308495" cy="108001"/>
          </a:xfrm>
        </p:grpSpPr>
        <p:grpSp>
          <p:nvGrpSpPr>
            <p:cNvPr id="369" name="그룹 368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75" name="타원 374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이등변 삼각형 375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0" name="그룹 369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71" name="타원 370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73" name="직선 연결선 372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직선 연결선 373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그룹 376"/>
          <p:cNvGrpSpPr/>
          <p:nvPr/>
        </p:nvGrpSpPr>
        <p:grpSpPr>
          <a:xfrm>
            <a:off x="3038036" y="4710044"/>
            <a:ext cx="308495" cy="108001"/>
            <a:chOff x="3038036" y="3487403"/>
            <a:chExt cx="308495" cy="108001"/>
          </a:xfrm>
        </p:grpSpPr>
        <p:grpSp>
          <p:nvGrpSpPr>
            <p:cNvPr id="378" name="그룹 377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84" name="타원 383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이등변 삼각형 384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80" name="타원 379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1" name="그룹 380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82" name="직선 연결선 381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직선 연결선 382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6" name="그룹 385"/>
          <p:cNvGrpSpPr/>
          <p:nvPr/>
        </p:nvGrpSpPr>
        <p:grpSpPr>
          <a:xfrm>
            <a:off x="3038036" y="4861384"/>
            <a:ext cx="308495" cy="108001"/>
            <a:chOff x="3038036" y="3487403"/>
            <a:chExt cx="308495" cy="108001"/>
          </a:xfrm>
        </p:grpSpPr>
        <p:grpSp>
          <p:nvGrpSpPr>
            <p:cNvPr id="387" name="그룹 386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93" name="타원 392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이등변 삼각형 393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8" name="그룹 387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89" name="타원 388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0" name="그룹 389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91" name="직선 연결선 390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직선 연결선 391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6" name="TextBox 395"/>
          <p:cNvSpPr txBox="1"/>
          <p:nvPr/>
        </p:nvSpPr>
        <p:spPr>
          <a:xfrm>
            <a:off x="3439149" y="3203533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HOT&amp;NEW</a:t>
            </a:r>
          </a:p>
        </p:txBody>
      </p:sp>
      <p:sp>
        <p:nvSpPr>
          <p:cNvPr id="397" name="직사각형 396"/>
          <p:cNvSpPr/>
          <p:nvPr/>
        </p:nvSpPr>
        <p:spPr>
          <a:xfrm>
            <a:off x="3824391" y="3462907"/>
            <a:ext cx="2804866" cy="1506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TextBox 397"/>
          <p:cNvSpPr txBox="1"/>
          <p:nvPr/>
        </p:nvSpPr>
        <p:spPr>
          <a:xfrm>
            <a:off x="4552387" y="4085340"/>
            <a:ext cx="13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image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242225" y="5047292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에디터 추천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5" name="그룹 424"/>
          <p:cNvGrpSpPr/>
          <p:nvPr/>
        </p:nvGrpSpPr>
        <p:grpSpPr>
          <a:xfrm>
            <a:off x="448118" y="5282389"/>
            <a:ext cx="1348875" cy="306851"/>
            <a:chOff x="467168" y="5314334"/>
            <a:chExt cx="1348875" cy="306851"/>
          </a:xfrm>
        </p:grpSpPr>
        <p:sp>
          <p:nvSpPr>
            <p:cNvPr id="400" name="직사각형 399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sp>
        <p:nvSpPr>
          <p:cNvPr id="412" name="TextBox 411"/>
          <p:cNvSpPr txBox="1"/>
          <p:nvPr/>
        </p:nvSpPr>
        <p:spPr>
          <a:xfrm>
            <a:off x="239484" y="5898262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에디터 추천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6" name="그룹 425"/>
          <p:cNvGrpSpPr/>
          <p:nvPr/>
        </p:nvGrpSpPr>
        <p:grpSpPr>
          <a:xfrm>
            <a:off x="3786136" y="5282389"/>
            <a:ext cx="1348875" cy="306851"/>
            <a:chOff x="467168" y="5314334"/>
            <a:chExt cx="1348875" cy="306851"/>
          </a:xfrm>
        </p:grpSpPr>
        <p:sp>
          <p:nvSpPr>
            <p:cNvPr id="427" name="직사각형 426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29" name="그룹 428"/>
          <p:cNvGrpSpPr/>
          <p:nvPr/>
        </p:nvGrpSpPr>
        <p:grpSpPr>
          <a:xfrm>
            <a:off x="2117127" y="5282389"/>
            <a:ext cx="1348875" cy="306851"/>
            <a:chOff x="467168" y="5314334"/>
            <a:chExt cx="1348875" cy="306851"/>
          </a:xfrm>
        </p:grpSpPr>
        <p:sp>
          <p:nvSpPr>
            <p:cNvPr id="430" name="직사각형 429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2" name="그룹 431"/>
          <p:cNvGrpSpPr/>
          <p:nvPr/>
        </p:nvGrpSpPr>
        <p:grpSpPr>
          <a:xfrm>
            <a:off x="5455146" y="5282389"/>
            <a:ext cx="1348875" cy="306851"/>
            <a:chOff x="467168" y="5314334"/>
            <a:chExt cx="1348875" cy="306851"/>
          </a:xfrm>
        </p:grpSpPr>
        <p:sp>
          <p:nvSpPr>
            <p:cNvPr id="433" name="직사각형 432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5" name="그룹 434"/>
          <p:cNvGrpSpPr/>
          <p:nvPr/>
        </p:nvGrpSpPr>
        <p:grpSpPr>
          <a:xfrm>
            <a:off x="448494" y="6146485"/>
            <a:ext cx="1348875" cy="306851"/>
            <a:chOff x="467168" y="5314334"/>
            <a:chExt cx="1348875" cy="306851"/>
          </a:xfrm>
        </p:grpSpPr>
        <p:sp>
          <p:nvSpPr>
            <p:cNvPr id="436" name="직사각형 435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8" name="그룹 437"/>
          <p:cNvGrpSpPr/>
          <p:nvPr/>
        </p:nvGrpSpPr>
        <p:grpSpPr>
          <a:xfrm>
            <a:off x="3786512" y="6146485"/>
            <a:ext cx="1348875" cy="306851"/>
            <a:chOff x="467168" y="5314334"/>
            <a:chExt cx="1348875" cy="306851"/>
          </a:xfrm>
        </p:grpSpPr>
        <p:sp>
          <p:nvSpPr>
            <p:cNvPr id="439" name="직사각형 438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41" name="그룹 440"/>
          <p:cNvGrpSpPr/>
          <p:nvPr/>
        </p:nvGrpSpPr>
        <p:grpSpPr>
          <a:xfrm>
            <a:off x="2117503" y="6146485"/>
            <a:ext cx="1348875" cy="306851"/>
            <a:chOff x="467168" y="5314334"/>
            <a:chExt cx="1348875" cy="306851"/>
          </a:xfrm>
        </p:grpSpPr>
        <p:sp>
          <p:nvSpPr>
            <p:cNvPr id="442" name="직사각형 441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5455522" y="6146485"/>
            <a:ext cx="1348875" cy="306851"/>
            <a:chOff x="467168" y="5314334"/>
            <a:chExt cx="1348875" cy="306851"/>
          </a:xfrm>
        </p:grpSpPr>
        <p:sp>
          <p:nvSpPr>
            <p:cNvPr id="445" name="직사각형 444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1719987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5183614" y="862118"/>
            <a:ext cx="266868" cy="261610"/>
            <a:chOff x="1719987" y="984912"/>
            <a:chExt cx="266868" cy="261610"/>
          </a:xfrm>
        </p:grpSpPr>
        <p:sp>
          <p:nvSpPr>
            <p:cNvPr id="453" name="타원 452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294422" y="1384201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290119" y="3192709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3529281" y="3202234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295634" y="5037907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74" name="그룹 473"/>
          <p:cNvGrpSpPr/>
          <p:nvPr/>
        </p:nvGrpSpPr>
        <p:grpSpPr>
          <a:xfrm>
            <a:off x="7092279" y="2661295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0705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6807" y="836712"/>
            <a:ext cx="6912768" cy="5904656"/>
          </a:xfrm>
          <a:prstGeom prst="rect">
            <a:avLst/>
          </a:prstGeom>
          <a:solidFill>
            <a:srgbClr val="D9D9D9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912454" y="2283194"/>
            <a:ext cx="5303323" cy="3034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8" name="그룹 267"/>
          <p:cNvGrpSpPr/>
          <p:nvPr/>
        </p:nvGrpSpPr>
        <p:grpSpPr>
          <a:xfrm>
            <a:off x="1099991" y="2459923"/>
            <a:ext cx="1483763" cy="455238"/>
            <a:chOff x="587911" y="950146"/>
            <a:chExt cx="761405" cy="455238"/>
          </a:xfrm>
        </p:grpSpPr>
        <p:sp>
          <p:nvSpPr>
            <p:cNvPr id="269" name="직사각형 268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87911" y="989886"/>
              <a:ext cx="7614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회원가입 </a:t>
              </a:r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화면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모달</a:t>
              </a:r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 창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74" name="직선 연결선 273"/>
          <p:cNvCxnSpPr/>
          <p:nvPr/>
        </p:nvCxnSpPr>
        <p:spPr>
          <a:xfrm>
            <a:off x="1118220" y="2915161"/>
            <a:ext cx="474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017187" y="4611992"/>
            <a:ext cx="1571084" cy="341090"/>
            <a:chOff x="1138460" y="4611992"/>
            <a:chExt cx="1571084" cy="341090"/>
          </a:xfrm>
        </p:grpSpPr>
        <p:sp>
          <p:nvSpPr>
            <p:cNvPr id="279" name="직사각형 278"/>
            <p:cNvSpPr/>
            <p:nvPr/>
          </p:nvSpPr>
          <p:spPr>
            <a:xfrm>
              <a:off x="1138460" y="4611992"/>
              <a:ext cx="1571084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182121" y="4653136"/>
              <a:ext cx="1483763" cy="25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캡챠</a:t>
              </a:r>
              <a:r>
                <a:rPr lang="en-US" altLang="ko-KR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API</a:t>
              </a: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7083776" y="2432030"/>
            <a:ext cx="266868" cy="237827"/>
            <a:chOff x="1719987" y="984912"/>
            <a:chExt cx="266868" cy="237827"/>
          </a:xfrm>
        </p:grpSpPr>
        <p:sp>
          <p:nvSpPr>
            <p:cNvPr id="285" name="타원 28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6974473" y="2743876"/>
            <a:ext cx="266868" cy="261610"/>
            <a:chOff x="1719987" y="984912"/>
            <a:chExt cx="266868" cy="261610"/>
          </a:xfrm>
        </p:grpSpPr>
        <p:sp>
          <p:nvSpPr>
            <p:cNvPr id="288" name="타원 287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6996474" y="3068881"/>
            <a:ext cx="266868" cy="261610"/>
            <a:chOff x="1719987" y="984912"/>
            <a:chExt cx="266868" cy="261610"/>
          </a:xfrm>
        </p:grpSpPr>
        <p:sp>
          <p:nvSpPr>
            <p:cNvPr id="291" name="타원 290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1897895" y="2996952"/>
            <a:ext cx="886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아이디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897895" y="3210508"/>
            <a:ext cx="886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비밀번호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1897895" y="3424064"/>
            <a:ext cx="886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비밀번호 확인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897895" y="3637620"/>
            <a:ext cx="886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성별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897895" y="3851176"/>
            <a:ext cx="886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생년월일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897895" y="4064732"/>
            <a:ext cx="886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이메일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897895" y="4278288"/>
            <a:ext cx="886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정보수신 동의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474728" y="3017041"/>
            <a:ext cx="613223" cy="185697"/>
            <a:chOff x="4243577" y="3005133"/>
            <a:chExt cx="613223" cy="185697"/>
          </a:xfrm>
        </p:grpSpPr>
        <p:sp>
          <p:nvSpPr>
            <p:cNvPr id="306" name="직사각형 305"/>
            <p:cNvSpPr/>
            <p:nvPr/>
          </p:nvSpPr>
          <p:spPr>
            <a:xfrm>
              <a:off x="4243577" y="3010830"/>
              <a:ext cx="613223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283213" y="3005133"/>
              <a:ext cx="572055" cy="181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중복 확인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836924" y="3022368"/>
            <a:ext cx="1610230" cy="1461336"/>
            <a:chOff x="2472409" y="3022368"/>
            <a:chExt cx="1610230" cy="1461336"/>
          </a:xfrm>
        </p:grpSpPr>
        <p:sp>
          <p:nvSpPr>
            <p:cNvPr id="305" name="직사각형 304"/>
            <p:cNvSpPr/>
            <p:nvPr/>
          </p:nvSpPr>
          <p:spPr>
            <a:xfrm>
              <a:off x="2472409" y="3022368"/>
              <a:ext cx="161023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2472409" y="3235924"/>
              <a:ext cx="161023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2472409" y="3449480"/>
              <a:ext cx="161023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2472409" y="3663036"/>
              <a:ext cx="161023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2472409" y="3876592"/>
              <a:ext cx="161023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2472409" y="4090148"/>
              <a:ext cx="161023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2472409" y="4303704"/>
              <a:ext cx="161023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2" name="그룹 401"/>
          <p:cNvGrpSpPr/>
          <p:nvPr/>
        </p:nvGrpSpPr>
        <p:grpSpPr>
          <a:xfrm>
            <a:off x="4474728" y="4682510"/>
            <a:ext cx="613223" cy="200055"/>
            <a:chOff x="4243577" y="3005133"/>
            <a:chExt cx="613223" cy="200055"/>
          </a:xfrm>
        </p:grpSpPr>
        <p:sp>
          <p:nvSpPr>
            <p:cNvPr id="403" name="직사각형 402"/>
            <p:cNvSpPr/>
            <p:nvPr/>
          </p:nvSpPr>
          <p:spPr>
            <a:xfrm>
              <a:off x="4243577" y="3010830"/>
              <a:ext cx="613223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4283213" y="3005133"/>
              <a:ext cx="572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입력 완료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5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6874"/>
            <a:ext cx="1483761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 기능 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검색창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검색창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클릭 시 사용자들이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가장 많이 검색한</a:t>
            </a:r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인기 </a:t>
            </a:r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검색어들을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순위별로 확인할 수 있다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5367560" y="984464"/>
            <a:ext cx="550655" cy="256266"/>
            <a:chOff x="5479854" y="966965"/>
            <a:chExt cx="1180378" cy="256266"/>
          </a:xfrm>
        </p:grpSpPr>
        <p:sp>
          <p:nvSpPr>
            <p:cNvPr id="61" name="직사각형 60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155129" y="1719858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최신음악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667569" y="1749132"/>
            <a:ext cx="2104231" cy="215444"/>
            <a:chOff x="595561" y="1700808"/>
            <a:chExt cx="2104231" cy="215444"/>
          </a:xfrm>
        </p:grpSpPr>
        <p:sp>
          <p:nvSpPr>
            <p:cNvPr id="109" name="TextBox 108"/>
            <p:cNvSpPr txBox="1"/>
            <p:nvPr/>
          </p:nvSpPr>
          <p:spPr>
            <a:xfrm>
              <a:off x="595561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종합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73239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국내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50917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국외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90119" y="2009031"/>
            <a:ext cx="6676968" cy="494187"/>
            <a:chOff x="290119" y="2009031"/>
            <a:chExt cx="6676968" cy="494187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90119" y="2009031"/>
              <a:ext cx="1348875" cy="494187"/>
              <a:chOff x="390400" y="1988840"/>
              <a:chExt cx="1348875" cy="49418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1178135" y="2009031"/>
              <a:ext cx="1348875" cy="494187"/>
              <a:chOff x="390400" y="1988840"/>
              <a:chExt cx="1348875" cy="49418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2066151" y="2009031"/>
              <a:ext cx="1348875" cy="494187"/>
              <a:chOff x="390400" y="1988840"/>
              <a:chExt cx="1348875" cy="494187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2954167" y="2009031"/>
              <a:ext cx="1348875" cy="494187"/>
              <a:chOff x="390400" y="1988840"/>
              <a:chExt cx="1348875" cy="49418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3842183" y="2009031"/>
              <a:ext cx="1348875" cy="494187"/>
              <a:chOff x="390400" y="1988840"/>
              <a:chExt cx="1348875" cy="494187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730199" y="2009031"/>
              <a:ext cx="1348875" cy="494187"/>
              <a:chOff x="390400" y="1988840"/>
              <a:chExt cx="1348875" cy="49418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618212" y="2009031"/>
              <a:ext cx="1348875" cy="494187"/>
              <a:chOff x="390400" y="1988840"/>
              <a:chExt cx="1348875" cy="494187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grpSp>
        <p:nvGrpSpPr>
          <p:cNvPr id="161" name="그룹 160"/>
          <p:cNvGrpSpPr/>
          <p:nvPr/>
        </p:nvGrpSpPr>
        <p:grpSpPr>
          <a:xfrm>
            <a:off x="290119" y="2604505"/>
            <a:ext cx="6676968" cy="494187"/>
            <a:chOff x="290119" y="2009031"/>
            <a:chExt cx="6676968" cy="494187"/>
          </a:xfrm>
        </p:grpSpPr>
        <p:grpSp>
          <p:nvGrpSpPr>
            <p:cNvPr id="162" name="그룹 161"/>
            <p:cNvGrpSpPr/>
            <p:nvPr/>
          </p:nvGrpSpPr>
          <p:grpSpPr>
            <a:xfrm>
              <a:off x="290119" y="2009031"/>
              <a:ext cx="1348875" cy="494187"/>
              <a:chOff x="390400" y="1988840"/>
              <a:chExt cx="1348875" cy="494187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1178135" y="2009031"/>
              <a:ext cx="1348875" cy="494187"/>
              <a:chOff x="390400" y="1988840"/>
              <a:chExt cx="1348875" cy="494187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2066151" y="2009031"/>
              <a:ext cx="1348875" cy="494187"/>
              <a:chOff x="390400" y="1988840"/>
              <a:chExt cx="1348875" cy="494187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2954167" y="2009031"/>
              <a:ext cx="1348875" cy="494187"/>
              <a:chOff x="390400" y="1988840"/>
              <a:chExt cx="1348875" cy="494187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3842183" y="2009031"/>
              <a:ext cx="1348875" cy="494187"/>
              <a:chOff x="390400" y="1988840"/>
              <a:chExt cx="1348875" cy="494187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4730199" y="2009031"/>
              <a:ext cx="1348875" cy="494187"/>
              <a:chOff x="390400" y="1988840"/>
              <a:chExt cx="1348875" cy="494187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5618212" y="2009031"/>
              <a:ext cx="1348875" cy="494187"/>
              <a:chOff x="390400" y="1988840"/>
              <a:chExt cx="1348875" cy="494187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242222" y="3203533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실시간 차트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602153" y="3453383"/>
            <a:ext cx="29617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85875" y="3243803"/>
            <a:ext cx="1348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7504" y="34480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  – MILLIONS		WINNER</a:t>
            </a:r>
          </a:p>
        </p:txBody>
      </p:sp>
      <p:grpSp>
        <p:nvGrpSpPr>
          <p:cNvPr id="313" name="그룹 312"/>
          <p:cNvGrpSpPr/>
          <p:nvPr/>
        </p:nvGrpSpPr>
        <p:grpSpPr>
          <a:xfrm>
            <a:off x="3038036" y="3499308"/>
            <a:ext cx="308495" cy="108001"/>
            <a:chOff x="3038036" y="3487403"/>
            <a:chExt cx="308495" cy="108001"/>
          </a:xfrm>
        </p:grpSpPr>
        <p:grpSp>
          <p:nvGrpSpPr>
            <p:cNvPr id="200" name="그룹 199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188" name="타원 18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8" name="그룹 197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3" name="TextBox 202"/>
          <p:cNvSpPr txBox="1"/>
          <p:nvPr/>
        </p:nvSpPr>
        <p:spPr>
          <a:xfrm>
            <a:off x="107504" y="36004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  – MILLIONS		WINNER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07504" y="37528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3  – MILLIONS		WINNER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07504" y="39052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4  – MILLIONS		WINNER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07504" y="40576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5  – MILLIONS		WINNER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07504" y="42100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6  – MILLIONS		WINNER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07504" y="43624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7  – MILLIONS		WINNER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7504" y="45148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8  – MILLIONS		WINNER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07504" y="46672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9  – MILLIONS		WINNER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07504" y="48196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10 – MILLIONS		WINNER</a:t>
            </a:r>
          </a:p>
        </p:txBody>
      </p:sp>
      <p:grpSp>
        <p:nvGrpSpPr>
          <p:cNvPr id="314" name="그룹 313"/>
          <p:cNvGrpSpPr/>
          <p:nvPr/>
        </p:nvGrpSpPr>
        <p:grpSpPr>
          <a:xfrm>
            <a:off x="3038036" y="3650650"/>
            <a:ext cx="308495" cy="108001"/>
            <a:chOff x="3038036" y="3487403"/>
            <a:chExt cx="308495" cy="108001"/>
          </a:xfrm>
        </p:grpSpPr>
        <p:grpSp>
          <p:nvGrpSpPr>
            <p:cNvPr id="315" name="그룹 314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21" name="타원 320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이등변 삼각형 321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8" name="그룹 317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19" name="직선 연결선 318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직선 연결선 319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3" name="그룹 322"/>
          <p:cNvGrpSpPr/>
          <p:nvPr/>
        </p:nvGrpSpPr>
        <p:grpSpPr>
          <a:xfrm>
            <a:off x="3038036" y="3801992"/>
            <a:ext cx="308495" cy="108001"/>
            <a:chOff x="3038036" y="3487403"/>
            <a:chExt cx="308495" cy="108001"/>
          </a:xfrm>
        </p:grpSpPr>
        <p:grpSp>
          <p:nvGrpSpPr>
            <p:cNvPr id="324" name="그룹 323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이등변 삼각형 330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26" name="타원 325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7" name="그룹 326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28" name="직선 연결선 327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직선 연결선 328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그룹 331"/>
          <p:cNvGrpSpPr/>
          <p:nvPr/>
        </p:nvGrpSpPr>
        <p:grpSpPr>
          <a:xfrm>
            <a:off x="3038036" y="3953334"/>
            <a:ext cx="308495" cy="108001"/>
            <a:chOff x="3038036" y="3487403"/>
            <a:chExt cx="308495" cy="108001"/>
          </a:xfrm>
        </p:grpSpPr>
        <p:grpSp>
          <p:nvGrpSpPr>
            <p:cNvPr id="333" name="그룹 332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이등변 삼각형 339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35" name="타원 334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6" name="그룹 335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37" name="직선 연결선 336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직선 연결선 337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1" name="그룹 340"/>
          <p:cNvGrpSpPr/>
          <p:nvPr/>
        </p:nvGrpSpPr>
        <p:grpSpPr>
          <a:xfrm>
            <a:off x="3038036" y="4104676"/>
            <a:ext cx="308495" cy="108001"/>
            <a:chOff x="3038036" y="3487403"/>
            <a:chExt cx="308495" cy="108001"/>
          </a:xfrm>
        </p:grpSpPr>
        <p:grpSp>
          <p:nvGrpSpPr>
            <p:cNvPr id="342" name="그룹 341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48" name="타원 34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이등변 삼각형 34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44" name="타원 343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5" name="그룹 344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46" name="직선 연결선 345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직선 연결선 346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0" name="그룹 349"/>
          <p:cNvGrpSpPr/>
          <p:nvPr/>
        </p:nvGrpSpPr>
        <p:grpSpPr>
          <a:xfrm>
            <a:off x="3038036" y="4256018"/>
            <a:ext cx="308495" cy="108001"/>
            <a:chOff x="3038036" y="3487403"/>
            <a:chExt cx="308495" cy="108001"/>
          </a:xfrm>
        </p:grpSpPr>
        <p:grpSp>
          <p:nvGrpSpPr>
            <p:cNvPr id="351" name="그룹 350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57" name="타원 356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이등변 삼각형 357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53" name="타원 352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4" name="그룹 353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55" name="직선 연결선 354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직선 연결선 355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9" name="그룹 358"/>
          <p:cNvGrpSpPr/>
          <p:nvPr/>
        </p:nvGrpSpPr>
        <p:grpSpPr>
          <a:xfrm>
            <a:off x="3038036" y="4407360"/>
            <a:ext cx="308495" cy="108001"/>
            <a:chOff x="3038036" y="3487403"/>
            <a:chExt cx="308495" cy="108001"/>
          </a:xfrm>
        </p:grpSpPr>
        <p:grpSp>
          <p:nvGrpSpPr>
            <p:cNvPr id="360" name="그룹 359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66" name="타원 365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이등변 삼각형 366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1" name="그룹 360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62" name="타원 361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3" name="그룹 362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64" name="직선 연결선 363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직선 연결선 364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8" name="그룹 367"/>
          <p:cNvGrpSpPr/>
          <p:nvPr/>
        </p:nvGrpSpPr>
        <p:grpSpPr>
          <a:xfrm>
            <a:off x="3038036" y="4558702"/>
            <a:ext cx="308495" cy="108001"/>
            <a:chOff x="3038036" y="3487403"/>
            <a:chExt cx="308495" cy="108001"/>
          </a:xfrm>
        </p:grpSpPr>
        <p:grpSp>
          <p:nvGrpSpPr>
            <p:cNvPr id="369" name="그룹 368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75" name="타원 374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이등변 삼각형 375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0" name="그룹 369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71" name="타원 370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73" name="직선 연결선 372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직선 연결선 373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그룹 376"/>
          <p:cNvGrpSpPr/>
          <p:nvPr/>
        </p:nvGrpSpPr>
        <p:grpSpPr>
          <a:xfrm>
            <a:off x="3038036" y="4710044"/>
            <a:ext cx="308495" cy="108001"/>
            <a:chOff x="3038036" y="3487403"/>
            <a:chExt cx="308495" cy="108001"/>
          </a:xfrm>
        </p:grpSpPr>
        <p:grpSp>
          <p:nvGrpSpPr>
            <p:cNvPr id="378" name="그룹 377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84" name="타원 383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이등변 삼각형 384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80" name="타원 379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1" name="그룹 380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82" name="직선 연결선 381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직선 연결선 382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6" name="그룹 385"/>
          <p:cNvGrpSpPr/>
          <p:nvPr/>
        </p:nvGrpSpPr>
        <p:grpSpPr>
          <a:xfrm>
            <a:off x="3038036" y="4861384"/>
            <a:ext cx="308495" cy="108001"/>
            <a:chOff x="3038036" y="3487403"/>
            <a:chExt cx="308495" cy="108001"/>
          </a:xfrm>
        </p:grpSpPr>
        <p:grpSp>
          <p:nvGrpSpPr>
            <p:cNvPr id="387" name="그룹 386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93" name="타원 392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이등변 삼각형 393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8" name="그룹 387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89" name="타원 388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0" name="그룹 389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91" name="직선 연결선 390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직선 연결선 391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6" name="TextBox 395"/>
          <p:cNvSpPr txBox="1"/>
          <p:nvPr/>
        </p:nvSpPr>
        <p:spPr>
          <a:xfrm>
            <a:off x="3439149" y="3203533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HOT&amp;NEW</a:t>
            </a:r>
          </a:p>
        </p:txBody>
      </p:sp>
      <p:sp>
        <p:nvSpPr>
          <p:cNvPr id="397" name="직사각형 396"/>
          <p:cNvSpPr/>
          <p:nvPr/>
        </p:nvSpPr>
        <p:spPr>
          <a:xfrm>
            <a:off x="3824391" y="3462907"/>
            <a:ext cx="2804866" cy="1506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TextBox 397"/>
          <p:cNvSpPr txBox="1"/>
          <p:nvPr/>
        </p:nvSpPr>
        <p:spPr>
          <a:xfrm>
            <a:off x="4552387" y="4085340"/>
            <a:ext cx="13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image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242225" y="5047292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에디터 추천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5" name="그룹 424"/>
          <p:cNvGrpSpPr/>
          <p:nvPr/>
        </p:nvGrpSpPr>
        <p:grpSpPr>
          <a:xfrm>
            <a:off x="448118" y="5282389"/>
            <a:ext cx="1348875" cy="306851"/>
            <a:chOff x="467168" y="5314334"/>
            <a:chExt cx="1348875" cy="306851"/>
          </a:xfrm>
        </p:grpSpPr>
        <p:sp>
          <p:nvSpPr>
            <p:cNvPr id="400" name="직사각형 399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sp>
        <p:nvSpPr>
          <p:cNvPr id="412" name="TextBox 411"/>
          <p:cNvSpPr txBox="1"/>
          <p:nvPr/>
        </p:nvSpPr>
        <p:spPr>
          <a:xfrm>
            <a:off x="239484" y="5898262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에디터 추천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6" name="그룹 425"/>
          <p:cNvGrpSpPr/>
          <p:nvPr/>
        </p:nvGrpSpPr>
        <p:grpSpPr>
          <a:xfrm>
            <a:off x="3786136" y="5282389"/>
            <a:ext cx="1348875" cy="306851"/>
            <a:chOff x="467168" y="5314334"/>
            <a:chExt cx="1348875" cy="306851"/>
          </a:xfrm>
        </p:grpSpPr>
        <p:sp>
          <p:nvSpPr>
            <p:cNvPr id="427" name="직사각형 426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29" name="그룹 428"/>
          <p:cNvGrpSpPr/>
          <p:nvPr/>
        </p:nvGrpSpPr>
        <p:grpSpPr>
          <a:xfrm>
            <a:off x="2117127" y="5282389"/>
            <a:ext cx="1348875" cy="306851"/>
            <a:chOff x="467168" y="5314334"/>
            <a:chExt cx="1348875" cy="306851"/>
          </a:xfrm>
        </p:grpSpPr>
        <p:sp>
          <p:nvSpPr>
            <p:cNvPr id="430" name="직사각형 429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2" name="그룹 431"/>
          <p:cNvGrpSpPr/>
          <p:nvPr/>
        </p:nvGrpSpPr>
        <p:grpSpPr>
          <a:xfrm>
            <a:off x="5455146" y="5282389"/>
            <a:ext cx="1348875" cy="306851"/>
            <a:chOff x="467168" y="5314334"/>
            <a:chExt cx="1348875" cy="306851"/>
          </a:xfrm>
        </p:grpSpPr>
        <p:sp>
          <p:nvSpPr>
            <p:cNvPr id="433" name="직사각형 432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5" name="그룹 434"/>
          <p:cNvGrpSpPr/>
          <p:nvPr/>
        </p:nvGrpSpPr>
        <p:grpSpPr>
          <a:xfrm>
            <a:off x="448494" y="6146485"/>
            <a:ext cx="1348875" cy="306851"/>
            <a:chOff x="467168" y="5314334"/>
            <a:chExt cx="1348875" cy="306851"/>
          </a:xfrm>
        </p:grpSpPr>
        <p:sp>
          <p:nvSpPr>
            <p:cNvPr id="436" name="직사각형 435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8" name="그룹 437"/>
          <p:cNvGrpSpPr/>
          <p:nvPr/>
        </p:nvGrpSpPr>
        <p:grpSpPr>
          <a:xfrm>
            <a:off x="3786512" y="6146485"/>
            <a:ext cx="1348875" cy="306851"/>
            <a:chOff x="467168" y="5314334"/>
            <a:chExt cx="1348875" cy="306851"/>
          </a:xfrm>
        </p:grpSpPr>
        <p:sp>
          <p:nvSpPr>
            <p:cNvPr id="439" name="직사각형 438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41" name="그룹 440"/>
          <p:cNvGrpSpPr/>
          <p:nvPr/>
        </p:nvGrpSpPr>
        <p:grpSpPr>
          <a:xfrm>
            <a:off x="2117503" y="6146485"/>
            <a:ext cx="1348875" cy="306851"/>
            <a:chOff x="467168" y="5314334"/>
            <a:chExt cx="1348875" cy="306851"/>
          </a:xfrm>
        </p:grpSpPr>
        <p:sp>
          <p:nvSpPr>
            <p:cNvPr id="442" name="직사각형 441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5455522" y="6146485"/>
            <a:ext cx="1348875" cy="306851"/>
            <a:chOff x="467168" y="5314334"/>
            <a:chExt cx="1348875" cy="306851"/>
          </a:xfrm>
        </p:grpSpPr>
        <p:sp>
          <p:nvSpPr>
            <p:cNvPr id="445" name="직사각형 444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1719987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5163939" y="862118"/>
            <a:ext cx="266868" cy="261610"/>
            <a:chOff x="1719987" y="984912"/>
            <a:chExt cx="266868" cy="261610"/>
          </a:xfrm>
        </p:grpSpPr>
        <p:sp>
          <p:nvSpPr>
            <p:cNvPr id="453" name="타원 452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294422" y="1384201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290119" y="3192709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3529281" y="3202234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295634" y="5037907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989177" y="984464"/>
            <a:ext cx="666293" cy="256266"/>
            <a:chOff x="5479854" y="966965"/>
            <a:chExt cx="1180378" cy="256266"/>
          </a:xfrm>
        </p:grpSpPr>
        <p:sp>
          <p:nvSpPr>
            <p:cNvPr id="266" name="직사각형 265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회원가입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68" name="직사각형 267"/>
          <p:cNvSpPr/>
          <p:nvPr/>
        </p:nvSpPr>
        <p:spPr>
          <a:xfrm>
            <a:off x="107731" y="1371643"/>
            <a:ext cx="6912768" cy="5381189"/>
          </a:xfrm>
          <a:prstGeom prst="rect">
            <a:avLst/>
          </a:prstGeom>
          <a:solidFill>
            <a:srgbClr val="D9D9D9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76666" y="1299716"/>
            <a:ext cx="3061597" cy="13722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876666" y="1299716"/>
            <a:ext cx="1530000" cy="328501"/>
            <a:chOff x="1876666" y="1285427"/>
            <a:chExt cx="1530000" cy="328501"/>
          </a:xfrm>
        </p:grpSpPr>
        <p:sp>
          <p:nvSpPr>
            <p:cNvPr id="269" name="직사각형 268"/>
            <p:cNvSpPr/>
            <p:nvPr/>
          </p:nvSpPr>
          <p:spPr>
            <a:xfrm>
              <a:off x="1876666" y="1285427"/>
              <a:ext cx="1530000" cy="3285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181016" y="1334261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인기 </a:t>
              </a:r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검색어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408263" y="1299716"/>
            <a:ext cx="1530000" cy="328501"/>
            <a:chOff x="3408263" y="1285427"/>
            <a:chExt cx="1530000" cy="328501"/>
          </a:xfrm>
        </p:grpSpPr>
        <p:sp>
          <p:nvSpPr>
            <p:cNvPr id="270" name="직사각형 269"/>
            <p:cNvSpPr/>
            <p:nvPr/>
          </p:nvSpPr>
          <p:spPr>
            <a:xfrm>
              <a:off x="3408263" y="1285427"/>
              <a:ext cx="1530000" cy="328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3712613" y="1334261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최근 </a:t>
              </a:r>
              <a:r>
                <a:rPr lang="ko-KR" altLang="en-US" sz="9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검색어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979712" y="1715097"/>
            <a:ext cx="2808312" cy="864096"/>
            <a:chOff x="1979712" y="1700808"/>
            <a:chExt cx="1974889" cy="864096"/>
          </a:xfrm>
        </p:grpSpPr>
        <p:sp>
          <p:nvSpPr>
            <p:cNvPr id="274" name="TextBox 273"/>
            <p:cNvSpPr txBox="1"/>
            <p:nvPr/>
          </p:nvSpPr>
          <p:spPr>
            <a:xfrm>
              <a:off x="1979712" y="1700808"/>
              <a:ext cx="19748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1 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방탄소년단</a:t>
              </a:r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		                 -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979712" y="1862971"/>
              <a:ext cx="19748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2 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방탄소년단</a:t>
              </a:r>
              <a:r>
                <a:rPr lang="en-US" altLang="ko-KR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		                 -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1979712" y="2025134"/>
              <a:ext cx="19748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  </a:t>
              </a:r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방탄소년단</a:t>
              </a:r>
              <a:r>
                <a:rPr lang="en-US" altLang="ko-KR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		                 -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979712" y="2349460"/>
              <a:ext cx="19748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</a:t>
              </a:r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에릭남</a:t>
              </a:r>
              <a:r>
                <a:rPr lang="en-US" altLang="ko-KR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		                 -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979712" y="2187297"/>
              <a:ext cx="19748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  </a:t>
              </a:r>
              <a:r>
                <a:rPr lang="ko-KR" altLang="en-US" sz="80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에릭남</a:t>
              </a:r>
              <a:r>
                <a:rPr lang="en-US" altLang="ko-KR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		                 -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5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6874"/>
            <a:ext cx="1483761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 기능 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검색창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로그인한 사용자가 검색한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검색어를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보여주며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최근 </a:t>
            </a:r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검색어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삭제도 가능하다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5367560" y="984464"/>
            <a:ext cx="550655" cy="256266"/>
            <a:chOff x="5479854" y="966965"/>
            <a:chExt cx="1180378" cy="256266"/>
          </a:xfrm>
        </p:grpSpPr>
        <p:sp>
          <p:nvSpPr>
            <p:cNvPr id="61" name="직사각형 60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155129" y="1719858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최신음악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667569" y="1749132"/>
            <a:ext cx="2104231" cy="215444"/>
            <a:chOff x="595561" y="1700808"/>
            <a:chExt cx="2104231" cy="215444"/>
          </a:xfrm>
        </p:grpSpPr>
        <p:sp>
          <p:nvSpPr>
            <p:cNvPr id="109" name="TextBox 108"/>
            <p:cNvSpPr txBox="1"/>
            <p:nvPr/>
          </p:nvSpPr>
          <p:spPr>
            <a:xfrm>
              <a:off x="595561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종합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73239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국내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50917" y="1700808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국외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90119" y="2009031"/>
            <a:ext cx="6676968" cy="494187"/>
            <a:chOff x="290119" y="2009031"/>
            <a:chExt cx="6676968" cy="494187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90119" y="2009031"/>
              <a:ext cx="1348875" cy="494187"/>
              <a:chOff x="390400" y="1988840"/>
              <a:chExt cx="1348875" cy="49418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1178135" y="2009031"/>
              <a:ext cx="1348875" cy="494187"/>
              <a:chOff x="390400" y="1988840"/>
              <a:chExt cx="1348875" cy="49418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2066151" y="2009031"/>
              <a:ext cx="1348875" cy="494187"/>
              <a:chOff x="390400" y="1988840"/>
              <a:chExt cx="1348875" cy="494187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2954167" y="2009031"/>
              <a:ext cx="1348875" cy="494187"/>
              <a:chOff x="390400" y="1988840"/>
              <a:chExt cx="1348875" cy="49418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3842183" y="2009031"/>
              <a:ext cx="1348875" cy="494187"/>
              <a:chOff x="390400" y="1988840"/>
              <a:chExt cx="1348875" cy="494187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730199" y="2009031"/>
              <a:ext cx="1348875" cy="494187"/>
              <a:chOff x="390400" y="1988840"/>
              <a:chExt cx="1348875" cy="49418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618212" y="2009031"/>
              <a:ext cx="1348875" cy="494187"/>
              <a:chOff x="390400" y="1988840"/>
              <a:chExt cx="1348875" cy="494187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grpSp>
        <p:nvGrpSpPr>
          <p:cNvPr id="161" name="그룹 160"/>
          <p:cNvGrpSpPr/>
          <p:nvPr/>
        </p:nvGrpSpPr>
        <p:grpSpPr>
          <a:xfrm>
            <a:off x="290119" y="2604505"/>
            <a:ext cx="6676968" cy="494187"/>
            <a:chOff x="290119" y="2009031"/>
            <a:chExt cx="6676968" cy="494187"/>
          </a:xfrm>
        </p:grpSpPr>
        <p:grpSp>
          <p:nvGrpSpPr>
            <p:cNvPr id="162" name="그룹 161"/>
            <p:cNvGrpSpPr/>
            <p:nvPr/>
          </p:nvGrpSpPr>
          <p:grpSpPr>
            <a:xfrm>
              <a:off x="290119" y="2009031"/>
              <a:ext cx="1348875" cy="494187"/>
              <a:chOff x="390400" y="1988840"/>
              <a:chExt cx="1348875" cy="494187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1178135" y="2009031"/>
              <a:ext cx="1348875" cy="494187"/>
              <a:chOff x="390400" y="1988840"/>
              <a:chExt cx="1348875" cy="494187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2066151" y="2009031"/>
              <a:ext cx="1348875" cy="494187"/>
              <a:chOff x="390400" y="1988840"/>
              <a:chExt cx="1348875" cy="494187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2954167" y="2009031"/>
              <a:ext cx="1348875" cy="494187"/>
              <a:chOff x="390400" y="1988840"/>
              <a:chExt cx="1348875" cy="494187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3842183" y="2009031"/>
              <a:ext cx="1348875" cy="494187"/>
              <a:chOff x="390400" y="1988840"/>
              <a:chExt cx="1348875" cy="494187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4730199" y="2009031"/>
              <a:ext cx="1348875" cy="494187"/>
              <a:chOff x="390400" y="1988840"/>
              <a:chExt cx="1348875" cy="494187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5618212" y="2009031"/>
              <a:ext cx="1348875" cy="494187"/>
              <a:chOff x="390400" y="1988840"/>
              <a:chExt cx="1348875" cy="494187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705095" y="1988840"/>
                <a:ext cx="719485" cy="4941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90400" y="2128211"/>
                <a:ext cx="13488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latin typeface="-윤고딕330" pitchFamily="18" charset="-127"/>
                    <a:ea typeface="-윤고딕330" pitchFamily="18" charset="-127"/>
                  </a:rPr>
                  <a:t>image</a:t>
                </a:r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242222" y="3203533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실시간 차트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602153" y="3453383"/>
            <a:ext cx="29617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85875" y="3243803"/>
            <a:ext cx="1348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7504" y="34480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  – MILLIONS		WINNER</a:t>
            </a:r>
          </a:p>
        </p:txBody>
      </p:sp>
      <p:grpSp>
        <p:nvGrpSpPr>
          <p:cNvPr id="313" name="그룹 312"/>
          <p:cNvGrpSpPr/>
          <p:nvPr/>
        </p:nvGrpSpPr>
        <p:grpSpPr>
          <a:xfrm>
            <a:off x="3038036" y="3499308"/>
            <a:ext cx="308495" cy="108001"/>
            <a:chOff x="3038036" y="3487403"/>
            <a:chExt cx="308495" cy="108001"/>
          </a:xfrm>
        </p:grpSpPr>
        <p:grpSp>
          <p:nvGrpSpPr>
            <p:cNvPr id="200" name="그룹 199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188" name="타원 18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8" name="그룹 197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3" name="TextBox 202"/>
          <p:cNvSpPr txBox="1"/>
          <p:nvPr/>
        </p:nvSpPr>
        <p:spPr>
          <a:xfrm>
            <a:off x="107504" y="36004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2  – MILLIONS		WINNER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07504" y="37528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3  – MILLIONS		WINNER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07504" y="39052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4  – MILLIONS		WINNER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07504" y="40576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5  – MILLIONS		WINNER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07504" y="42100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6  – MILLIONS		WINNER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07504" y="43624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7  – MILLIONS		WINNER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7504" y="45148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8  – MILLIONS		WINNER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07504" y="46672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9  – MILLIONS		WINNER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07504" y="4819650"/>
            <a:ext cx="3235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10 – MILLIONS		WINNER</a:t>
            </a:r>
          </a:p>
        </p:txBody>
      </p:sp>
      <p:grpSp>
        <p:nvGrpSpPr>
          <p:cNvPr id="314" name="그룹 313"/>
          <p:cNvGrpSpPr/>
          <p:nvPr/>
        </p:nvGrpSpPr>
        <p:grpSpPr>
          <a:xfrm>
            <a:off x="3038036" y="3650650"/>
            <a:ext cx="308495" cy="108001"/>
            <a:chOff x="3038036" y="3487403"/>
            <a:chExt cx="308495" cy="108001"/>
          </a:xfrm>
        </p:grpSpPr>
        <p:grpSp>
          <p:nvGrpSpPr>
            <p:cNvPr id="315" name="그룹 314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21" name="타원 320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이등변 삼각형 321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8" name="그룹 317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19" name="직선 연결선 318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직선 연결선 319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3" name="그룹 322"/>
          <p:cNvGrpSpPr/>
          <p:nvPr/>
        </p:nvGrpSpPr>
        <p:grpSpPr>
          <a:xfrm>
            <a:off x="3038036" y="3801992"/>
            <a:ext cx="308495" cy="108001"/>
            <a:chOff x="3038036" y="3487403"/>
            <a:chExt cx="308495" cy="108001"/>
          </a:xfrm>
        </p:grpSpPr>
        <p:grpSp>
          <p:nvGrpSpPr>
            <p:cNvPr id="324" name="그룹 323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이등변 삼각형 330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26" name="타원 325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7" name="그룹 326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28" name="직선 연결선 327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직선 연결선 328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그룹 331"/>
          <p:cNvGrpSpPr/>
          <p:nvPr/>
        </p:nvGrpSpPr>
        <p:grpSpPr>
          <a:xfrm>
            <a:off x="3038036" y="3953334"/>
            <a:ext cx="308495" cy="108001"/>
            <a:chOff x="3038036" y="3487403"/>
            <a:chExt cx="308495" cy="108001"/>
          </a:xfrm>
        </p:grpSpPr>
        <p:grpSp>
          <p:nvGrpSpPr>
            <p:cNvPr id="333" name="그룹 332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이등변 삼각형 339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35" name="타원 334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6" name="그룹 335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37" name="직선 연결선 336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직선 연결선 337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1" name="그룹 340"/>
          <p:cNvGrpSpPr/>
          <p:nvPr/>
        </p:nvGrpSpPr>
        <p:grpSpPr>
          <a:xfrm>
            <a:off x="3038036" y="4104676"/>
            <a:ext cx="308495" cy="108001"/>
            <a:chOff x="3038036" y="3487403"/>
            <a:chExt cx="308495" cy="108001"/>
          </a:xfrm>
        </p:grpSpPr>
        <p:grpSp>
          <p:nvGrpSpPr>
            <p:cNvPr id="342" name="그룹 341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48" name="타원 347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이등변 삼각형 348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44" name="타원 343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5" name="그룹 344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46" name="직선 연결선 345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직선 연결선 346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0" name="그룹 349"/>
          <p:cNvGrpSpPr/>
          <p:nvPr/>
        </p:nvGrpSpPr>
        <p:grpSpPr>
          <a:xfrm>
            <a:off x="3038036" y="4256018"/>
            <a:ext cx="308495" cy="108001"/>
            <a:chOff x="3038036" y="3487403"/>
            <a:chExt cx="308495" cy="108001"/>
          </a:xfrm>
        </p:grpSpPr>
        <p:grpSp>
          <p:nvGrpSpPr>
            <p:cNvPr id="351" name="그룹 350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57" name="타원 356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이등변 삼각형 357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53" name="타원 352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4" name="그룹 353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55" name="직선 연결선 354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직선 연결선 355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9" name="그룹 358"/>
          <p:cNvGrpSpPr/>
          <p:nvPr/>
        </p:nvGrpSpPr>
        <p:grpSpPr>
          <a:xfrm>
            <a:off x="3038036" y="4407360"/>
            <a:ext cx="308495" cy="108001"/>
            <a:chOff x="3038036" y="3487403"/>
            <a:chExt cx="308495" cy="108001"/>
          </a:xfrm>
        </p:grpSpPr>
        <p:grpSp>
          <p:nvGrpSpPr>
            <p:cNvPr id="360" name="그룹 359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66" name="타원 365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이등변 삼각형 366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1" name="그룹 360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62" name="타원 361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3" name="그룹 362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64" name="직선 연결선 363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직선 연결선 364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8" name="그룹 367"/>
          <p:cNvGrpSpPr/>
          <p:nvPr/>
        </p:nvGrpSpPr>
        <p:grpSpPr>
          <a:xfrm>
            <a:off x="3038036" y="4558702"/>
            <a:ext cx="308495" cy="108001"/>
            <a:chOff x="3038036" y="3487403"/>
            <a:chExt cx="308495" cy="108001"/>
          </a:xfrm>
        </p:grpSpPr>
        <p:grpSp>
          <p:nvGrpSpPr>
            <p:cNvPr id="369" name="그룹 368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75" name="타원 374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이등변 삼각형 375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0" name="그룹 369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71" name="타원 370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73" name="직선 연결선 372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직선 연결선 373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그룹 376"/>
          <p:cNvGrpSpPr/>
          <p:nvPr/>
        </p:nvGrpSpPr>
        <p:grpSpPr>
          <a:xfrm>
            <a:off x="3038036" y="4710044"/>
            <a:ext cx="308495" cy="108001"/>
            <a:chOff x="3038036" y="3487403"/>
            <a:chExt cx="308495" cy="108001"/>
          </a:xfrm>
        </p:grpSpPr>
        <p:grpSp>
          <p:nvGrpSpPr>
            <p:cNvPr id="378" name="그룹 377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84" name="타원 383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이등변 삼각형 384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80" name="타원 379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1" name="그룹 380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82" name="직선 연결선 381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직선 연결선 382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6" name="그룹 385"/>
          <p:cNvGrpSpPr/>
          <p:nvPr/>
        </p:nvGrpSpPr>
        <p:grpSpPr>
          <a:xfrm>
            <a:off x="3038036" y="4861384"/>
            <a:ext cx="308495" cy="108001"/>
            <a:chOff x="3038036" y="3487403"/>
            <a:chExt cx="308495" cy="108001"/>
          </a:xfrm>
        </p:grpSpPr>
        <p:grpSp>
          <p:nvGrpSpPr>
            <p:cNvPr id="387" name="그룹 386"/>
            <p:cNvGrpSpPr/>
            <p:nvPr/>
          </p:nvGrpSpPr>
          <p:grpSpPr>
            <a:xfrm>
              <a:off x="3038036" y="3487404"/>
              <a:ext cx="108000" cy="108000"/>
              <a:chOff x="3038036" y="3487404"/>
              <a:chExt cx="150956" cy="150958"/>
            </a:xfrm>
          </p:grpSpPr>
          <p:sp>
            <p:nvSpPr>
              <p:cNvPr id="393" name="타원 392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이등변 삼각형 393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8" name="그룹 387"/>
            <p:cNvGrpSpPr/>
            <p:nvPr/>
          </p:nvGrpSpPr>
          <p:grpSpPr>
            <a:xfrm>
              <a:off x="3238531" y="3487403"/>
              <a:ext cx="108000" cy="108000"/>
              <a:chOff x="3294232" y="3487403"/>
              <a:chExt cx="150956" cy="150958"/>
            </a:xfrm>
          </p:grpSpPr>
          <p:sp>
            <p:nvSpPr>
              <p:cNvPr id="389" name="타원 388"/>
              <p:cNvSpPr/>
              <p:nvPr/>
            </p:nvSpPr>
            <p:spPr>
              <a:xfrm>
                <a:off x="3294232" y="3487403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0" name="그룹 389"/>
              <p:cNvGrpSpPr/>
              <p:nvPr/>
            </p:nvGrpSpPr>
            <p:grpSpPr>
              <a:xfrm>
                <a:off x="3327931" y="3523282"/>
                <a:ext cx="79200" cy="79200"/>
                <a:chOff x="2915816" y="3727930"/>
                <a:chExt cx="122220" cy="122220"/>
              </a:xfrm>
            </p:grpSpPr>
            <p:cxnSp>
              <p:nvCxnSpPr>
                <p:cNvPr id="391" name="직선 연결선 390"/>
                <p:cNvCxnSpPr/>
                <p:nvPr/>
              </p:nvCxnSpPr>
              <p:spPr>
                <a:xfrm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직선 연결선 391"/>
                <p:cNvCxnSpPr/>
                <p:nvPr/>
              </p:nvCxnSpPr>
              <p:spPr>
                <a:xfrm rot="5400000">
                  <a:off x="2915816" y="3789040"/>
                  <a:ext cx="12222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6" name="TextBox 395"/>
          <p:cNvSpPr txBox="1"/>
          <p:nvPr/>
        </p:nvSpPr>
        <p:spPr>
          <a:xfrm>
            <a:off x="3439149" y="3203533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HOT&amp;NEW</a:t>
            </a:r>
          </a:p>
        </p:txBody>
      </p:sp>
      <p:sp>
        <p:nvSpPr>
          <p:cNvPr id="397" name="직사각형 396"/>
          <p:cNvSpPr/>
          <p:nvPr/>
        </p:nvSpPr>
        <p:spPr>
          <a:xfrm>
            <a:off x="3824391" y="3462907"/>
            <a:ext cx="2804866" cy="1506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TextBox 397"/>
          <p:cNvSpPr txBox="1"/>
          <p:nvPr/>
        </p:nvSpPr>
        <p:spPr>
          <a:xfrm>
            <a:off x="4552387" y="4085340"/>
            <a:ext cx="13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image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242225" y="5047292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에디터 추천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5" name="그룹 424"/>
          <p:cNvGrpSpPr/>
          <p:nvPr/>
        </p:nvGrpSpPr>
        <p:grpSpPr>
          <a:xfrm>
            <a:off x="448118" y="5282389"/>
            <a:ext cx="1348875" cy="306851"/>
            <a:chOff x="467168" y="5314334"/>
            <a:chExt cx="1348875" cy="306851"/>
          </a:xfrm>
        </p:grpSpPr>
        <p:sp>
          <p:nvSpPr>
            <p:cNvPr id="400" name="직사각형 399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sp>
        <p:nvSpPr>
          <p:cNvPr id="412" name="TextBox 411"/>
          <p:cNvSpPr txBox="1"/>
          <p:nvPr/>
        </p:nvSpPr>
        <p:spPr>
          <a:xfrm>
            <a:off x="239484" y="5898262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에디터 추천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26" name="그룹 425"/>
          <p:cNvGrpSpPr/>
          <p:nvPr/>
        </p:nvGrpSpPr>
        <p:grpSpPr>
          <a:xfrm>
            <a:off x="3786136" y="5282389"/>
            <a:ext cx="1348875" cy="306851"/>
            <a:chOff x="467168" y="5314334"/>
            <a:chExt cx="1348875" cy="306851"/>
          </a:xfrm>
        </p:grpSpPr>
        <p:sp>
          <p:nvSpPr>
            <p:cNvPr id="427" name="직사각형 426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29" name="그룹 428"/>
          <p:cNvGrpSpPr/>
          <p:nvPr/>
        </p:nvGrpSpPr>
        <p:grpSpPr>
          <a:xfrm>
            <a:off x="2117127" y="5282389"/>
            <a:ext cx="1348875" cy="306851"/>
            <a:chOff x="467168" y="5314334"/>
            <a:chExt cx="1348875" cy="306851"/>
          </a:xfrm>
        </p:grpSpPr>
        <p:sp>
          <p:nvSpPr>
            <p:cNvPr id="430" name="직사각형 429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2" name="그룹 431"/>
          <p:cNvGrpSpPr/>
          <p:nvPr/>
        </p:nvGrpSpPr>
        <p:grpSpPr>
          <a:xfrm>
            <a:off x="5455146" y="5282389"/>
            <a:ext cx="1348875" cy="306851"/>
            <a:chOff x="467168" y="5314334"/>
            <a:chExt cx="1348875" cy="306851"/>
          </a:xfrm>
        </p:grpSpPr>
        <p:sp>
          <p:nvSpPr>
            <p:cNvPr id="433" name="직사각형 432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5" name="그룹 434"/>
          <p:cNvGrpSpPr/>
          <p:nvPr/>
        </p:nvGrpSpPr>
        <p:grpSpPr>
          <a:xfrm>
            <a:off x="448494" y="6146485"/>
            <a:ext cx="1348875" cy="306851"/>
            <a:chOff x="467168" y="5314334"/>
            <a:chExt cx="1348875" cy="306851"/>
          </a:xfrm>
        </p:grpSpPr>
        <p:sp>
          <p:nvSpPr>
            <p:cNvPr id="436" name="직사각형 435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38" name="그룹 437"/>
          <p:cNvGrpSpPr/>
          <p:nvPr/>
        </p:nvGrpSpPr>
        <p:grpSpPr>
          <a:xfrm>
            <a:off x="3786512" y="6146485"/>
            <a:ext cx="1348875" cy="306851"/>
            <a:chOff x="467168" y="5314334"/>
            <a:chExt cx="1348875" cy="306851"/>
          </a:xfrm>
        </p:grpSpPr>
        <p:sp>
          <p:nvSpPr>
            <p:cNvPr id="439" name="직사각형 438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41" name="그룹 440"/>
          <p:cNvGrpSpPr/>
          <p:nvPr/>
        </p:nvGrpSpPr>
        <p:grpSpPr>
          <a:xfrm>
            <a:off x="2117503" y="6146485"/>
            <a:ext cx="1348875" cy="306851"/>
            <a:chOff x="467168" y="5314334"/>
            <a:chExt cx="1348875" cy="306851"/>
          </a:xfrm>
        </p:grpSpPr>
        <p:sp>
          <p:nvSpPr>
            <p:cNvPr id="442" name="직사각형 441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5455522" y="6146485"/>
            <a:ext cx="1348875" cy="306851"/>
            <a:chOff x="467168" y="5314334"/>
            <a:chExt cx="1348875" cy="306851"/>
          </a:xfrm>
        </p:grpSpPr>
        <p:sp>
          <p:nvSpPr>
            <p:cNvPr id="445" name="직사각형 444"/>
            <p:cNvSpPr/>
            <p:nvPr/>
          </p:nvSpPr>
          <p:spPr>
            <a:xfrm>
              <a:off x="614906" y="5314334"/>
              <a:ext cx="1053399" cy="30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67168" y="5360037"/>
              <a:ext cx="1348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1719987" y="867867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5163939" y="862118"/>
            <a:ext cx="266868" cy="261610"/>
            <a:chOff x="1719987" y="984912"/>
            <a:chExt cx="266868" cy="261610"/>
          </a:xfrm>
        </p:grpSpPr>
        <p:sp>
          <p:nvSpPr>
            <p:cNvPr id="453" name="타원 452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294422" y="1384201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290119" y="3192709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3529281" y="3202234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295634" y="5037907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989177" y="984464"/>
            <a:ext cx="666293" cy="256266"/>
            <a:chOff x="5479854" y="966965"/>
            <a:chExt cx="1180378" cy="256266"/>
          </a:xfrm>
        </p:grpSpPr>
        <p:sp>
          <p:nvSpPr>
            <p:cNvPr id="266" name="직사각형 265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회원가입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68" name="직사각형 267"/>
          <p:cNvSpPr/>
          <p:nvPr/>
        </p:nvSpPr>
        <p:spPr>
          <a:xfrm>
            <a:off x="107731" y="1371643"/>
            <a:ext cx="6912768" cy="5381189"/>
          </a:xfrm>
          <a:prstGeom prst="rect">
            <a:avLst/>
          </a:prstGeom>
          <a:solidFill>
            <a:srgbClr val="D9D9D9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76666" y="1299716"/>
            <a:ext cx="3061597" cy="1659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1876666" y="1299716"/>
            <a:ext cx="1530000" cy="3285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/>
          <p:cNvSpPr txBox="1"/>
          <p:nvPr/>
        </p:nvSpPr>
        <p:spPr>
          <a:xfrm>
            <a:off x="2181016" y="1348550"/>
            <a:ext cx="92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인기 </a:t>
            </a:r>
            <a:r>
              <a:rPr lang="ko-KR" altLang="en-US" sz="9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검색어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3408263" y="1299716"/>
            <a:ext cx="1530000" cy="328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TextBox 271"/>
          <p:cNvSpPr txBox="1"/>
          <p:nvPr/>
        </p:nvSpPr>
        <p:spPr>
          <a:xfrm>
            <a:off x="3712613" y="1348550"/>
            <a:ext cx="92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최근 </a:t>
            </a:r>
            <a:r>
              <a:rPr lang="ko-KR" altLang="en-US" sz="9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검색어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979712" y="1715097"/>
            <a:ext cx="1974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방탄소년단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979712" y="1877260"/>
            <a:ext cx="1974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방탄소년단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979712" y="2039423"/>
            <a:ext cx="1974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방탄소년단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979712" y="2201586"/>
            <a:ext cx="1974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에릭남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979712" y="2740278"/>
            <a:ext cx="8375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최근 </a:t>
            </a:r>
            <a:r>
              <a:rPr lang="ko-KR" altLang="en-US" sz="6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검색어</a:t>
            </a:r>
            <a:r>
              <a:rPr lang="ko-KR" altLang="en-US" sz="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삭제</a:t>
            </a:r>
            <a:endParaRPr lang="en-US" altLang="ko-KR" sz="6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5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선택한 음악 듣기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앨범 이미지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77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501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메인 페이</a:t>
            </a:r>
            <a:r>
              <a:rPr lang="ko-KR" altLang="en-US" sz="1000" dirty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지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에서 메인 메뉴 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차트 메뉴를 클릭하면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그래프로 음악 점유율이 나타나고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순위별로 음악정보 확인 가능하다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체크박스의 전체 선택 및 해제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체크한 음악 듣기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추</a:t>
            </a:r>
            <a:r>
              <a:rPr lang="ko-KR" altLang="en-US" sz="1000" dirty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가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담기가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가능하다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듣기 버튼을 클릭하면 플레이어 창이 나타나고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선택한 음악을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들을 수 있다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02153" y="9447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5367947" y="982374"/>
            <a:ext cx="1180378" cy="256266"/>
            <a:chOff x="5479854" y="966965"/>
            <a:chExt cx="1180378" cy="256266"/>
          </a:xfrm>
        </p:grpSpPr>
        <p:sp>
          <p:nvSpPr>
            <p:cNvPr id="61" name="직사각형 60"/>
            <p:cNvSpPr/>
            <p:nvPr/>
          </p:nvSpPr>
          <p:spPr>
            <a:xfrm>
              <a:off x="5479854" y="966965"/>
              <a:ext cx="1180378" cy="2562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10829" y="979682"/>
              <a:ext cx="11184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로그인 유저 정보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893479" y="1933787"/>
            <a:ext cx="80994" cy="3710507"/>
            <a:chOff x="6893479" y="1518692"/>
            <a:chExt cx="80994" cy="371050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893479" y="1635290"/>
              <a:ext cx="80994" cy="3477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6897972" y="1518692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6897973" y="5176991"/>
              <a:ext cx="72008" cy="522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876666" y="960228"/>
            <a:ext cx="3061597" cy="31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33027" y="988311"/>
            <a:ext cx="1348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검색</a:t>
            </a:r>
            <a:endParaRPr lang="en-US" altLang="ko-KR" sz="105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063276" y="1039336"/>
            <a:ext cx="164908" cy="164764"/>
            <a:chOff x="2241055" y="1540260"/>
            <a:chExt cx="218730" cy="218538"/>
          </a:xfrm>
        </p:grpSpPr>
        <p:sp>
          <p:nvSpPr>
            <p:cNvPr id="72" name="타원 71"/>
            <p:cNvSpPr/>
            <p:nvPr/>
          </p:nvSpPr>
          <p:spPr>
            <a:xfrm>
              <a:off x="2241055" y="1540260"/>
              <a:ext cx="160780" cy="1607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375146" y="1673695"/>
              <a:ext cx="84639" cy="85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322851" y="1676728"/>
            <a:ext cx="1013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차   </a:t>
            </a:r>
            <a:r>
              <a:rPr lang="ko-KR" altLang="en-US" sz="10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트</a:t>
            </a:r>
            <a:endParaRPr lang="en-US" altLang="ko-KR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26781" y="1371644"/>
            <a:ext cx="7011482" cy="253916"/>
            <a:chOff x="126781" y="1495469"/>
            <a:chExt cx="7011482" cy="253916"/>
          </a:xfrm>
        </p:grpSpPr>
        <p:sp>
          <p:nvSpPr>
            <p:cNvPr id="91" name="TextBox 90"/>
            <p:cNvSpPr txBox="1"/>
            <p:nvPr/>
          </p:nvSpPr>
          <p:spPr>
            <a:xfrm>
              <a:off x="12678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차  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572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최신음악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44669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장르음악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3613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음악보기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557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   천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71501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공지사항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0445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문의사항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388" y="1495469"/>
              <a:ext cx="13488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이벤트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593946" y="1628064"/>
            <a:ext cx="6066286" cy="0"/>
          </a:xfrm>
          <a:prstGeom prst="line">
            <a:avLst/>
          </a:prstGeom>
          <a:ln w="254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879775" y="4392522"/>
            <a:ext cx="557395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99330" y="4182942"/>
            <a:ext cx="761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순</a:t>
            </a:r>
            <a:r>
              <a:rPr lang="ko-KR" altLang="en-US" sz="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위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97457" y="2788056"/>
            <a:ext cx="2790957" cy="215444"/>
            <a:chOff x="923234" y="1753545"/>
            <a:chExt cx="2790957" cy="215444"/>
          </a:xfrm>
        </p:grpSpPr>
        <p:sp>
          <p:nvSpPr>
            <p:cNvPr id="109" name="TextBox 108"/>
            <p:cNvSpPr txBox="1"/>
            <p:nvPr/>
          </p:nvSpPr>
          <p:spPr>
            <a:xfrm>
              <a:off x="923234" y="1753545"/>
              <a:ext cx="8375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TOP50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01411" y="1753545"/>
              <a:ext cx="921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장르별차트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91361" y="1753545"/>
              <a:ext cx="8375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시대별차</a:t>
              </a:r>
              <a:r>
                <a:rPr lang="ko-KR" altLang="en-US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792891" y="1753545"/>
              <a:ext cx="921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뮤직비디오차</a:t>
              </a:r>
              <a:r>
                <a:rPr lang="ko-KR" altLang="en-US" sz="8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트</a:t>
              </a:r>
              <a:endPara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812855" y="187266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7338062" y="2518311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4110" y="2755293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8658349" y="3147765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594116" y="2577427"/>
            <a:ext cx="6066115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2952736" y="3076622"/>
            <a:ext cx="13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chart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866379" y="4182942"/>
            <a:ext cx="761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곡정보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148064" y="4182942"/>
            <a:ext cx="390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듣기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5420000" y="4182942"/>
            <a:ext cx="39072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추가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674176" y="4182942"/>
            <a:ext cx="39072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담기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5926577" y="4182942"/>
            <a:ext cx="429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뮤비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43" name="직사각형 442"/>
          <p:cNvSpPr/>
          <p:nvPr/>
        </p:nvSpPr>
        <p:spPr>
          <a:xfrm>
            <a:off x="869261" y="3955934"/>
            <a:ext cx="5572800" cy="250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4" name="모서리가 둥근 직사각형 443"/>
          <p:cNvSpPr/>
          <p:nvPr/>
        </p:nvSpPr>
        <p:spPr>
          <a:xfrm>
            <a:off x="1044796" y="4043247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45" name="그룹 444"/>
          <p:cNvGrpSpPr/>
          <p:nvPr/>
        </p:nvGrpSpPr>
        <p:grpSpPr>
          <a:xfrm>
            <a:off x="1175938" y="3982192"/>
            <a:ext cx="438281" cy="200055"/>
            <a:chOff x="2349429" y="2886001"/>
            <a:chExt cx="438281" cy="200055"/>
          </a:xfrm>
        </p:grpSpPr>
        <p:sp>
          <p:nvSpPr>
            <p:cNvPr id="446" name="모서리가 둥근 직사각형 445"/>
            <p:cNvSpPr/>
            <p:nvPr/>
          </p:nvSpPr>
          <p:spPr>
            <a:xfrm>
              <a:off x="2349429" y="2911885"/>
              <a:ext cx="372019" cy="14268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2431344" y="2886001"/>
              <a:ext cx="3563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듣기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450" name="그룹 449"/>
            <p:cNvGrpSpPr/>
            <p:nvPr/>
          </p:nvGrpSpPr>
          <p:grpSpPr>
            <a:xfrm>
              <a:off x="2379937" y="2935719"/>
              <a:ext cx="105798" cy="95020"/>
              <a:chOff x="1812862" y="3268616"/>
              <a:chExt cx="158400" cy="142264"/>
            </a:xfrm>
          </p:grpSpPr>
          <p:cxnSp>
            <p:nvCxnSpPr>
              <p:cNvPr id="471" name="직선 연결선 470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 471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 476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8" name="그룹 477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479" name="1/2 액자 478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0" name="직선 연결선 479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3" name="그룹 492"/>
          <p:cNvGrpSpPr/>
          <p:nvPr/>
        </p:nvGrpSpPr>
        <p:grpSpPr>
          <a:xfrm>
            <a:off x="1576538" y="3982192"/>
            <a:ext cx="438281" cy="200055"/>
            <a:chOff x="2349429" y="2886001"/>
            <a:chExt cx="438281" cy="200055"/>
          </a:xfrm>
        </p:grpSpPr>
        <p:sp>
          <p:nvSpPr>
            <p:cNvPr id="494" name="모서리가 둥근 직사각형 493"/>
            <p:cNvSpPr/>
            <p:nvPr/>
          </p:nvSpPr>
          <p:spPr>
            <a:xfrm>
              <a:off x="2349429" y="2911885"/>
              <a:ext cx="372019" cy="14268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2431344" y="2886001"/>
              <a:ext cx="3563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추가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496" name="그룹 495"/>
            <p:cNvGrpSpPr/>
            <p:nvPr/>
          </p:nvGrpSpPr>
          <p:grpSpPr>
            <a:xfrm>
              <a:off x="2379937" y="2935719"/>
              <a:ext cx="105798" cy="95020"/>
              <a:chOff x="1812862" y="3268616"/>
              <a:chExt cx="158400" cy="142264"/>
            </a:xfrm>
          </p:grpSpPr>
          <p:cxnSp>
            <p:nvCxnSpPr>
              <p:cNvPr id="497" name="직선 연결선 496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 497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0" name="그룹 499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501" name="1/2 액자 500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02" name="직선 연결선 501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03" name="그룹 502"/>
          <p:cNvGrpSpPr/>
          <p:nvPr/>
        </p:nvGrpSpPr>
        <p:grpSpPr>
          <a:xfrm>
            <a:off x="1977137" y="3982192"/>
            <a:ext cx="438281" cy="168573"/>
            <a:chOff x="2349429" y="2886001"/>
            <a:chExt cx="438281" cy="168573"/>
          </a:xfrm>
        </p:grpSpPr>
        <p:sp>
          <p:nvSpPr>
            <p:cNvPr id="504" name="모서리가 둥근 직사각형 503"/>
            <p:cNvSpPr/>
            <p:nvPr/>
          </p:nvSpPr>
          <p:spPr>
            <a:xfrm>
              <a:off x="2349429" y="2911885"/>
              <a:ext cx="372019" cy="14268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TextBox 504"/>
            <p:cNvSpPr txBox="1"/>
            <p:nvPr/>
          </p:nvSpPr>
          <p:spPr>
            <a:xfrm>
              <a:off x="2431344" y="2886001"/>
              <a:ext cx="356366" cy="165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담기</a:t>
              </a:r>
              <a:endPara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506" name="그룹 505"/>
            <p:cNvGrpSpPr/>
            <p:nvPr/>
          </p:nvGrpSpPr>
          <p:grpSpPr>
            <a:xfrm>
              <a:off x="2379937" y="2935719"/>
              <a:ext cx="105798" cy="95020"/>
              <a:chOff x="1812862" y="3268616"/>
              <a:chExt cx="158400" cy="142264"/>
            </a:xfrm>
          </p:grpSpPr>
          <p:cxnSp>
            <p:nvCxnSpPr>
              <p:cNvPr id="508" name="직선 연결선 507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 508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 509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1" name="그룹 510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512" name="1/2 액자 511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3" name="직선 연결선 512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48" name="직선 연결선 747"/>
          <p:cNvCxnSpPr/>
          <p:nvPr/>
        </p:nvCxnSpPr>
        <p:spPr>
          <a:xfrm>
            <a:off x="593946" y="1971616"/>
            <a:ext cx="606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9" name="그룹 748"/>
          <p:cNvGrpSpPr/>
          <p:nvPr/>
        </p:nvGrpSpPr>
        <p:grpSpPr>
          <a:xfrm>
            <a:off x="595324" y="1981894"/>
            <a:ext cx="945898" cy="269801"/>
            <a:chOff x="774089" y="1981894"/>
            <a:chExt cx="945898" cy="269801"/>
          </a:xfrm>
        </p:grpSpPr>
        <p:sp>
          <p:nvSpPr>
            <p:cNvPr id="750" name="직사각형 749"/>
            <p:cNvSpPr/>
            <p:nvPr/>
          </p:nvSpPr>
          <p:spPr>
            <a:xfrm>
              <a:off x="774089" y="1981894"/>
              <a:ext cx="945898" cy="269801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TextBox 750"/>
            <p:cNvSpPr txBox="1"/>
            <p:nvPr/>
          </p:nvSpPr>
          <p:spPr>
            <a:xfrm>
              <a:off x="786388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TOP50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52" name="그룹 751"/>
          <p:cNvGrpSpPr/>
          <p:nvPr/>
        </p:nvGrpSpPr>
        <p:grpSpPr>
          <a:xfrm>
            <a:off x="1541222" y="1981894"/>
            <a:ext cx="945898" cy="269801"/>
            <a:chOff x="1719987" y="1981894"/>
            <a:chExt cx="945898" cy="269801"/>
          </a:xfrm>
        </p:grpSpPr>
        <p:sp>
          <p:nvSpPr>
            <p:cNvPr id="753" name="직사각형 752"/>
            <p:cNvSpPr/>
            <p:nvPr/>
          </p:nvSpPr>
          <p:spPr>
            <a:xfrm>
              <a:off x="1719987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TextBox 753"/>
            <p:cNvSpPr txBox="1"/>
            <p:nvPr/>
          </p:nvSpPr>
          <p:spPr>
            <a:xfrm>
              <a:off x="1732286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장르별 차트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55" name="그룹 754"/>
          <p:cNvGrpSpPr/>
          <p:nvPr/>
        </p:nvGrpSpPr>
        <p:grpSpPr>
          <a:xfrm>
            <a:off x="2487120" y="1981894"/>
            <a:ext cx="945898" cy="269801"/>
            <a:chOff x="2665885" y="1981894"/>
            <a:chExt cx="945898" cy="269801"/>
          </a:xfrm>
        </p:grpSpPr>
        <p:sp>
          <p:nvSpPr>
            <p:cNvPr id="756" name="직사각형 755"/>
            <p:cNvSpPr/>
            <p:nvPr/>
          </p:nvSpPr>
          <p:spPr>
            <a:xfrm>
              <a:off x="2665885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TextBox 756"/>
            <p:cNvSpPr txBox="1"/>
            <p:nvPr/>
          </p:nvSpPr>
          <p:spPr>
            <a:xfrm>
              <a:off x="2678184" y="2001378"/>
              <a:ext cx="921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시대별 차트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58" name="그룹 757"/>
          <p:cNvGrpSpPr/>
          <p:nvPr/>
        </p:nvGrpSpPr>
        <p:grpSpPr>
          <a:xfrm>
            <a:off x="3433018" y="1981894"/>
            <a:ext cx="945898" cy="269801"/>
            <a:chOff x="3611783" y="1981894"/>
            <a:chExt cx="945898" cy="269801"/>
          </a:xfrm>
        </p:grpSpPr>
        <p:sp>
          <p:nvSpPr>
            <p:cNvPr id="759" name="직사각형 758"/>
            <p:cNvSpPr/>
            <p:nvPr/>
          </p:nvSpPr>
          <p:spPr>
            <a:xfrm>
              <a:off x="3611783" y="1981894"/>
              <a:ext cx="945898" cy="26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TextBox 759"/>
            <p:cNvSpPr txBox="1"/>
            <p:nvPr/>
          </p:nvSpPr>
          <p:spPr>
            <a:xfrm>
              <a:off x="3624082" y="2001378"/>
              <a:ext cx="921300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뮤직비디오 차트</a:t>
              </a:r>
              <a:endParaRPr lang="en-US" altLang="ko-KR" sz="8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61" name="그룹 760"/>
          <p:cNvGrpSpPr/>
          <p:nvPr/>
        </p:nvGrpSpPr>
        <p:grpSpPr>
          <a:xfrm>
            <a:off x="3243764" y="6444710"/>
            <a:ext cx="845981" cy="185289"/>
            <a:chOff x="2814658" y="4539855"/>
            <a:chExt cx="845981" cy="185289"/>
          </a:xfrm>
        </p:grpSpPr>
        <p:grpSp>
          <p:nvGrpSpPr>
            <p:cNvPr id="762" name="그룹 761"/>
            <p:cNvGrpSpPr/>
            <p:nvPr/>
          </p:nvGrpSpPr>
          <p:grpSpPr>
            <a:xfrm>
              <a:off x="2990153" y="4539855"/>
              <a:ext cx="144000" cy="162103"/>
              <a:chOff x="2284600" y="4707041"/>
              <a:chExt cx="144000" cy="162103"/>
            </a:xfrm>
          </p:grpSpPr>
          <p:sp>
            <p:nvSpPr>
              <p:cNvPr id="775" name="직사각형 774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TextBox 775"/>
              <p:cNvSpPr txBox="1"/>
              <p:nvPr/>
            </p:nvSpPr>
            <p:spPr>
              <a:xfrm>
                <a:off x="2306841" y="4707041"/>
                <a:ext cx="102889" cy="13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1</a:t>
                </a:r>
              </a:p>
            </p:txBody>
          </p:sp>
        </p:grpSp>
        <p:grpSp>
          <p:nvGrpSpPr>
            <p:cNvPr id="763" name="그룹 762"/>
            <p:cNvGrpSpPr/>
            <p:nvPr/>
          </p:nvGrpSpPr>
          <p:grpSpPr>
            <a:xfrm>
              <a:off x="2814658" y="4558430"/>
              <a:ext cx="144000" cy="144000"/>
              <a:chOff x="2437478" y="4877544"/>
              <a:chExt cx="144000" cy="144000"/>
            </a:xfrm>
          </p:grpSpPr>
          <p:sp>
            <p:nvSpPr>
              <p:cNvPr id="773" name="직사각형 772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1/2 액자 773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4" name="그룹 763"/>
            <p:cNvGrpSpPr/>
            <p:nvPr/>
          </p:nvGrpSpPr>
          <p:grpSpPr>
            <a:xfrm>
              <a:off x="3165648" y="4540478"/>
              <a:ext cx="144000" cy="184666"/>
              <a:chOff x="2284600" y="4707041"/>
              <a:chExt cx="144000" cy="184666"/>
            </a:xfrm>
          </p:grpSpPr>
          <p:sp>
            <p:nvSpPr>
              <p:cNvPr id="771" name="직사각형 770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TextBox 771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2</a:t>
                </a:r>
              </a:p>
            </p:txBody>
          </p:sp>
        </p:grpSp>
        <p:grpSp>
          <p:nvGrpSpPr>
            <p:cNvPr id="765" name="그룹 764"/>
            <p:cNvGrpSpPr/>
            <p:nvPr/>
          </p:nvGrpSpPr>
          <p:grpSpPr>
            <a:xfrm>
              <a:off x="3341143" y="4540478"/>
              <a:ext cx="144000" cy="184666"/>
              <a:chOff x="2284600" y="4707041"/>
              <a:chExt cx="144000" cy="184666"/>
            </a:xfrm>
          </p:grpSpPr>
          <p:sp>
            <p:nvSpPr>
              <p:cNvPr id="769" name="직사각형 768"/>
              <p:cNvSpPr/>
              <p:nvPr/>
            </p:nvSpPr>
            <p:spPr>
              <a:xfrm>
                <a:off x="2284600" y="47251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0" name="TextBox 769"/>
              <p:cNvSpPr txBox="1"/>
              <p:nvPr/>
            </p:nvSpPr>
            <p:spPr>
              <a:xfrm>
                <a:off x="2306841" y="4707041"/>
                <a:ext cx="1028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3</a:t>
                </a:r>
              </a:p>
            </p:txBody>
          </p:sp>
        </p:grpSp>
        <p:grpSp>
          <p:nvGrpSpPr>
            <p:cNvPr id="766" name="그룹 765"/>
            <p:cNvGrpSpPr/>
            <p:nvPr/>
          </p:nvGrpSpPr>
          <p:grpSpPr>
            <a:xfrm rot="10800000">
              <a:off x="3516639" y="4558430"/>
              <a:ext cx="144000" cy="144000"/>
              <a:chOff x="2437478" y="4877544"/>
              <a:chExt cx="144000" cy="144000"/>
            </a:xfrm>
          </p:grpSpPr>
          <p:sp>
            <p:nvSpPr>
              <p:cNvPr id="767" name="직사각형 766"/>
              <p:cNvSpPr/>
              <p:nvPr/>
            </p:nvSpPr>
            <p:spPr>
              <a:xfrm>
                <a:off x="2437478" y="4877544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1/2 액자 767"/>
              <p:cNvSpPr/>
              <p:nvPr/>
            </p:nvSpPr>
            <p:spPr>
              <a:xfrm rot="18900000">
                <a:off x="2491684" y="4912702"/>
                <a:ext cx="73684" cy="73684"/>
              </a:xfrm>
              <a:prstGeom prst="halfFrame">
                <a:avLst>
                  <a:gd name="adj1" fmla="val 18906"/>
                  <a:gd name="adj2" fmla="val 2001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78" name="TextBox 777"/>
          <p:cNvSpPr txBox="1"/>
          <p:nvPr/>
        </p:nvSpPr>
        <p:spPr>
          <a:xfrm>
            <a:off x="412891" y="2268826"/>
            <a:ext cx="837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실시간</a:t>
            </a:r>
            <a:endParaRPr lang="en-US" altLang="ko-KR" sz="80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79" name="TextBox 778"/>
          <p:cNvSpPr txBox="1"/>
          <p:nvPr/>
        </p:nvSpPr>
        <p:spPr>
          <a:xfrm>
            <a:off x="839312" y="2268826"/>
            <a:ext cx="9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일간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80" name="TextBox 779"/>
          <p:cNvSpPr txBox="1"/>
          <p:nvPr/>
        </p:nvSpPr>
        <p:spPr>
          <a:xfrm>
            <a:off x="1330864" y="2268826"/>
            <a:ext cx="837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주간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1721858" y="2268826"/>
            <a:ext cx="9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월간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84" name="직선 연결선 483"/>
          <p:cNvCxnSpPr/>
          <p:nvPr/>
        </p:nvCxnSpPr>
        <p:spPr>
          <a:xfrm>
            <a:off x="879775" y="4767560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TextBox 484"/>
          <p:cNvSpPr txBox="1"/>
          <p:nvPr/>
        </p:nvSpPr>
        <p:spPr>
          <a:xfrm>
            <a:off x="1156066" y="4449280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1978219" y="4408611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MILLIONS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87" name="TextBox 486"/>
          <p:cNvSpPr txBox="1"/>
          <p:nvPr/>
        </p:nvSpPr>
        <p:spPr>
          <a:xfrm>
            <a:off x="1978219" y="4539947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WINNER</a:t>
            </a:r>
            <a:endParaRPr lang="en-US" altLang="ko-KR" sz="7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88" name="모서리가 둥근 직사각형 487"/>
          <p:cNvSpPr/>
          <p:nvPr/>
        </p:nvSpPr>
        <p:spPr>
          <a:xfrm>
            <a:off x="1079724" y="4525071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90" name="그룹 489"/>
          <p:cNvGrpSpPr/>
          <p:nvPr/>
        </p:nvGrpSpPr>
        <p:grpSpPr>
          <a:xfrm>
            <a:off x="1379959" y="4452064"/>
            <a:ext cx="429794" cy="244800"/>
            <a:chOff x="1316459" y="3472221"/>
            <a:chExt cx="429794" cy="244800"/>
          </a:xfrm>
        </p:grpSpPr>
        <p:sp>
          <p:nvSpPr>
            <p:cNvPr id="491" name="직사각형 490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527" name="그룹 526"/>
          <p:cNvGrpSpPr/>
          <p:nvPr/>
        </p:nvGrpSpPr>
        <p:grpSpPr>
          <a:xfrm>
            <a:off x="5285924" y="4511193"/>
            <a:ext cx="941564" cy="144000"/>
            <a:chOff x="5270645" y="4288593"/>
            <a:chExt cx="941564" cy="144000"/>
          </a:xfrm>
        </p:grpSpPr>
        <p:grpSp>
          <p:nvGrpSpPr>
            <p:cNvPr id="528" name="그룹 527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821" name="타원 820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이등변 삼각형 821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817" name="타원 816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18" name="그룹 817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819" name="직선 연결선 818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0" name="직선 연결선 819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0" name="그룹 529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669" name="타원 668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77" name="그룹 776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813" name="모서리가 둥근 직사각형 812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14" name="그룹 813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815" name="직선 연결선 814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직선 연결선 815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4" name="그룹 613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615" name="직선 연결선 614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직선 연결선 631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직선 연결선 632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0" name="그룹 649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651" name="1/2 액자 650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8" name="직선 연결선 667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23" name="TextBox 822"/>
          <p:cNvSpPr txBox="1"/>
          <p:nvPr/>
        </p:nvSpPr>
        <p:spPr>
          <a:xfrm>
            <a:off x="1156066" y="4821091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24" name="TextBox 823"/>
          <p:cNvSpPr txBox="1"/>
          <p:nvPr/>
        </p:nvSpPr>
        <p:spPr>
          <a:xfrm>
            <a:off x="1978219" y="4780422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널 너무 모르고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25" name="TextBox 824"/>
          <p:cNvSpPr txBox="1"/>
          <p:nvPr/>
        </p:nvSpPr>
        <p:spPr>
          <a:xfrm>
            <a:off x="1978219" y="4911758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826" name="모서리가 둥근 직사각형 825"/>
          <p:cNvSpPr/>
          <p:nvPr/>
        </p:nvSpPr>
        <p:spPr>
          <a:xfrm>
            <a:off x="1079724" y="4896882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27" name="그룹 826"/>
          <p:cNvGrpSpPr/>
          <p:nvPr/>
        </p:nvGrpSpPr>
        <p:grpSpPr>
          <a:xfrm>
            <a:off x="1379959" y="4823875"/>
            <a:ext cx="429794" cy="244800"/>
            <a:chOff x="1316459" y="3472221"/>
            <a:chExt cx="429794" cy="244800"/>
          </a:xfrm>
        </p:grpSpPr>
        <p:sp>
          <p:nvSpPr>
            <p:cNvPr id="828" name="직사각형 827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TextBox 828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830" name="그룹 829"/>
          <p:cNvGrpSpPr/>
          <p:nvPr/>
        </p:nvGrpSpPr>
        <p:grpSpPr>
          <a:xfrm>
            <a:off x="5285924" y="4870304"/>
            <a:ext cx="941564" cy="144000"/>
            <a:chOff x="5270645" y="4288593"/>
            <a:chExt cx="941564" cy="144000"/>
          </a:xfrm>
        </p:grpSpPr>
        <p:grpSp>
          <p:nvGrpSpPr>
            <p:cNvPr id="831" name="그룹 830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851" name="타원 850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2" name="이등변 삼각형 851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2" name="그룹 831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847" name="타원 846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48" name="그룹 847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849" name="직선 연결선 848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직선 연결선 849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3" name="그룹 832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841" name="타원 840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42" name="그룹 841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843" name="모서리가 둥근 직사각형 842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44" name="그룹 843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845" name="직선 연결선 844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직선 연결선 845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그룹 833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835" name="직선 연결선 834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직선 연결선 835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직선 연결선 836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8" name="그룹 837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839" name="1/2 액자 838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0" name="직선 연결선 839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53" name="직선 연결선 852"/>
          <p:cNvCxnSpPr/>
          <p:nvPr/>
        </p:nvCxnSpPr>
        <p:spPr>
          <a:xfrm>
            <a:off x="879775" y="5131515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4" name="TextBox 853"/>
          <p:cNvSpPr txBox="1"/>
          <p:nvPr/>
        </p:nvSpPr>
        <p:spPr>
          <a:xfrm>
            <a:off x="1156066" y="5185046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55" name="TextBox 854"/>
          <p:cNvSpPr txBox="1"/>
          <p:nvPr/>
        </p:nvSpPr>
        <p:spPr>
          <a:xfrm>
            <a:off x="1978219" y="5144377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널 너무 모르고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56" name="TextBox 855"/>
          <p:cNvSpPr txBox="1"/>
          <p:nvPr/>
        </p:nvSpPr>
        <p:spPr>
          <a:xfrm>
            <a:off x="1978219" y="5275713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857" name="모서리가 둥근 직사각형 856"/>
          <p:cNvSpPr/>
          <p:nvPr/>
        </p:nvSpPr>
        <p:spPr>
          <a:xfrm>
            <a:off x="1079724" y="5260837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58" name="그룹 857"/>
          <p:cNvGrpSpPr/>
          <p:nvPr/>
        </p:nvGrpSpPr>
        <p:grpSpPr>
          <a:xfrm>
            <a:off x="1379959" y="5187830"/>
            <a:ext cx="429794" cy="244800"/>
            <a:chOff x="1316459" y="3472221"/>
            <a:chExt cx="429794" cy="244800"/>
          </a:xfrm>
        </p:grpSpPr>
        <p:sp>
          <p:nvSpPr>
            <p:cNvPr id="859" name="직사각형 858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TextBox 859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861" name="그룹 860"/>
          <p:cNvGrpSpPr/>
          <p:nvPr/>
        </p:nvGrpSpPr>
        <p:grpSpPr>
          <a:xfrm>
            <a:off x="5285924" y="5234259"/>
            <a:ext cx="941564" cy="144000"/>
            <a:chOff x="5270645" y="4288593"/>
            <a:chExt cx="941564" cy="144000"/>
          </a:xfrm>
        </p:grpSpPr>
        <p:grpSp>
          <p:nvGrpSpPr>
            <p:cNvPr id="862" name="그룹 861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882" name="타원 881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3" name="이등변 삼각형 882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3" name="그룹 862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878" name="타원 877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9" name="그룹 878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880" name="직선 연결선 879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직선 연결선 880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4" name="그룹 863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872" name="타원 871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3" name="그룹 872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874" name="모서리가 둥근 직사각형 873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75" name="그룹 874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876" name="직선 연결선 875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직선 연결선 876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65" name="그룹 864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866" name="직선 연결선 865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직선 연결선 866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직선 연결선 867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9" name="그룹 868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870" name="1/2 액자 869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1" name="직선 연결선 870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84" name="직선 연결선 883"/>
          <p:cNvCxnSpPr/>
          <p:nvPr/>
        </p:nvCxnSpPr>
        <p:spPr>
          <a:xfrm>
            <a:off x="879775" y="5494818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5" name="TextBox 884"/>
          <p:cNvSpPr txBox="1"/>
          <p:nvPr/>
        </p:nvSpPr>
        <p:spPr>
          <a:xfrm>
            <a:off x="1156066" y="5548349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86" name="TextBox 885"/>
          <p:cNvSpPr txBox="1"/>
          <p:nvPr/>
        </p:nvSpPr>
        <p:spPr>
          <a:xfrm>
            <a:off x="1978219" y="5507680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널 너무 모르고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87" name="TextBox 886"/>
          <p:cNvSpPr txBox="1"/>
          <p:nvPr/>
        </p:nvSpPr>
        <p:spPr>
          <a:xfrm>
            <a:off x="1978219" y="5639016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888" name="모서리가 둥근 직사각형 887"/>
          <p:cNvSpPr/>
          <p:nvPr/>
        </p:nvSpPr>
        <p:spPr>
          <a:xfrm>
            <a:off x="1079724" y="5624140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89" name="그룹 888"/>
          <p:cNvGrpSpPr/>
          <p:nvPr/>
        </p:nvGrpSpPr>
        <p:grpSpPr>
          <a:xfrm>
            <a:off x="1379959" y="5551133"/>
            <a:ext cx="429794" cy="244800"/>
            <a:chOff x="1316459" y="3472221"/>
            <a:chExt cx="429794" cy="244800"/>
          </a:xfrm>
        </p:grpSpPr>
        <p:sp>
          <p:nvSpPr>
            <p:cNvPr id="890" name="직사각형 889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TextBox 890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892" name="그룹 891"/>
          <p:cNvGrpSpPr/>
          <p:nvPr/>
        </p:nvGrpSpPr>
        <p:grpSpPr>
          <a:xfrm>
            <a:off x="5285924" y="5597562"/>
            <a:ext cx="941564" cy="144000"/>
            <a:chOff x="5270645" y="4288593"/>
            <a:chExt cx="941564" cy="144000"/>
          </a:xfrm>
        </p:grpSpPr>
        <p:grpSp>
          <p:nvGrpSpPr>
            <p:cNvPr id="893" name="그룹 892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913" name="타원 912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4" name="이등변 삼각형 913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909" name="타원 908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0" name="그룹 909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911" name="직선 연결선 910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직선 연결선 911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95" name="그룹 894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903" name="타원 902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04" name="그룹 903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905" name="모서리가 둥근 직사각형 904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06" name="그룹 905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907" name="직선 연결선 906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8" name="직선 연결선 907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6" name="그룹 895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897" name="직선 연결선 896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직선 연결선 897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직선 연결선 898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0" name="그룹 899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901" name="1/2 액자 900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2" name="직선 연결선 901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915" name="직선 연결선 914"/>
          <p:cNvCxnSpPr/>
          <p:nvPr/>
        </p:nvCxnSpPr>
        <p:spPr>
          <a:xfrm>
            <a:off x="879775" y="5863926"/>
            <a:ext cx="55728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6" name="TextBox 915"/>
          <p:cNvSpPr txBox="1"/>
          <p:nvPr/>
        </p:nvSpPr>
        <p:spPr>
          <a:xfrm>
            <a:off x="1156066" y="5917457"/>
            <a:ext cx="246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17" name="TextBox 916"/>
          <p:cNvSpPr txBox="1"/>
          <p:nvPr/>
        </p:nvSpPr>
        <p:spPr>
          <a:xfrm>
            <a:off x="1978219" y="5876788"/>
            <a:ext cx="1371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널 너무 모르고</a:t>
            </a:r>
            <a:endParaRPr lang="en-US" altLang="ko-KR" sz="75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1978219" y="6008124"/>
            <a:ext cx="1371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헤이즈</a:t>
            </a:r>
            <a:r>
              <a:rPr lang="ko-KR" altLang="en-US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7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Heize</a:t>
            </a:r>
            <a:r>
              <a:rPr lang="en-US" altLang="ko-KR" sz="7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sp>
        <p:nvSpPr>
          <p:cNvPr id="919" name="모서리가 둥근 직사각형 918"/>
          <p:cNvSpPr/>
          <p:nvPr/>
        </p:nvSpPr>
        <p:spPr>
          <a:xfrm>
            <a:off x="1079724" y="5993248"/>
            <a:ext cx="75600" cy="75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20" name="그룹 919"/>
          <p:cNvGrpSpPr/>
          <p:nvPr/>
        </p:nvGrpSpPr>
        <p:grpSpPr>
          <a:xfrm>
            <a:off x="1379959" y="5920241"/>
            <a:ext cx="429794" cy="244800"/>
            <a:chOff x="1316459" y="3472221"/>
            <a:chExt cx="429794" cy="244800"/>
          </a:xfrm>
        </p:grpSpPr>
        <p:sp>
          <p:nvSpPr>
            <p:cNvPr id="921" name="직사각형 920"/>
            <p:cNvSpPr/>
            <p:nvPr/>
          </p:nvSpPr>
          <p:spPr>
            <a:xfrm>
              <a:off x="1407464" y="3472221"/>
              <a:ext cx="244800" cy="24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TextBox 921"/>
            <p:cNvSpPr txBox="1"/>
            <p:nvPr/>
          </p:nvSpPr>
          <p:spPr>
            <a:xfrm>
              <a:off x="1316459" y="3509983"/>
              <a:ext cx="42979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923" name="그룹 922"/>
          <p:cNvGrpSpPr/>
          <p:nvPr/>
        </p:nvGrpSpPr>
        <p:grpSpPr>
          <a:xfrm>
            <a:off x="5285924" y="5966670"/>
            <a:ext cx="941564" cy="144000"/>
            <a:chOff x="5270645" y="4288593"/>
            <a:chExt cx="941564" cy="144000"/>
          </a:xfrm>
        </p:grpSpPr>
        <p:grpSp>
          <p:nvGrpSpPr>
            <p:cNvPr id="924" name="그룹 923"/>
            <p:cNvGrpSpPr/>
            <p:nvPr/>
          </p:nvGrpSpPr>
          <p:grpSpPr>
            <a:xfrm>
              <a:off x="5270645" y="4288593"/>
              <a:ext cx="144000" cy="144000"/>
              <a:chOff x="3038036" y="3487404"/>
              <a:chExt cx="150956" cy="150958"/>
            </a:xfrm>
          </p:grpSpPr>
          <p:sp>
            <p:nvSpPr>
              <p:cNvPr id="944" name="타원 943"/>
              <p:cNvSpPr/>
              <p:nvPr/>
            </p:nvSpPr>
            <p:spPr>
              <a:xfrm>
                <a:off x="3038036" y="3487404"/>
                <a:ext cx="150956" cy="150958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5" name="이등변 삼각형 944"/>
              <p:cNvSpPr/>
              <p:nvPr/>
            </p:nvSpPr>
            <p:spPr>
              <a:xfrm rot="5400000">
                <a:off x="3085819" y="3528683"/>
                <a:ext cx="79200" cy="684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5" name="그룹 924"/>
            <p:cNvGrpSpPr/>
            <p:nvPr/>
          </p:nvGrpSpPr>
          <p:grpSpPr>
            <a:xfrm>
              <a:off x="5541262" y="4288593"/>
              <a:ext cx="144000" cy="144000"/>
              <a:chOff x="5465258" y="5003478"/>
              <a:chExt cx="144000" cy="144000"/>
            </a:xfrm>
          </p:grpSpPr>
          <p:sp>
            <p:nvSpPr>
              <p:cNvPr id="940" name="타원 939"/>
              <p:cNvSpPr/>
              <p:nvPr/>
            </p:nvSpPr>
            <p:spPr>
              <a:xfrm>
                <a:off x="5465258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41" name="그룹 940"/>
              <p:cNvGrpSpPr/>
              <p:nvPr/>
            </p:nvGrpSpPr>
            <p:grpSpPr>
              <a:xfrm>
                <a:off x="5503639" y="5041859"/>
                <a:ext cx="72000" cy="72000"/>
                <a:chOff x="5502166" y="5040085"/>
                <a:chExt cx="72000" cy="72000"/>
              </a:xfrm>
            </p:grpSpPr>
            <p:cxnSp>
              <p:nvCxnSpPr>
                <p:cNvPr id="942" name="직선 연결선 941"/>
                <p:cNvCxnSpPr/>
                <p:nvPr/>
              </p:nvCxnSpPr>
              <p:spPr>
                <a:xfrm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직선 연결선 942"/>
                <p:cNvCxnSpPr/>
                <p:nvPr/>
              </p:nvCxnSpPr>
              <p:spPr>
                <a:xfrm rot="5400000">
                  <a:off x="5502166" y="5076085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6" name="그룹 925"/>
            <p:cNvGrpSpPr/>
            <p:nvPr/>
          </p:nvGrpSpPr>
          <p:grpSpPr>
            <a:xfrm>
              <a:off x="6068209" y="4288593"/>
              <a:ext cx="144000" cy="144000"/>
              <a:chOff x="6001729" y="5003478"/>
              <a:chExt cx="144000" cy="144000"/>
            </a:xfrm>
          </p:grpSpPr>
          <p:sp>
            <p:nvSpPr>
              <p:cNvPr id="934" name="타원 933"/>
              <p:cNvSpPr/>
              <p:nvPr/>
            </p:nvSpPr>
            <p:spPr>
              <a:xfrm>
                <a:off x="6001729" y="500347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5" name="그룹 934"/>
              <p:cNvGrpSpPr/>
              <p:nvPr/>
            </p:nvGrpSpPr>
            <p:grpSpPr>
              <a:xfrm>
                <a:off x="6032910" y="5032278"/>
                <a:ext cx="79200" cy="79200"/>
                <a:chOff x="6372961" y="5015427"/>
                <a:chExt cx="97200" cy="103661"/>
              </a:xfrm>
            </p:grpSpPr>
            <p:sp>
              <p:nvSpPr>
                <p:cNvPr id="936" name="모서리가 둥근 직사각형 935"/>
                <p:cNvSpPr/>
                <p:nvPr/>
              </p:nvSpPr>
              <p:spPr>
                <a:xfrm>
                  <a:off x="6372961" y="5047088"/>
                  <a:ext cx="97200" cy="72000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37" name="그룹 936"/>
                <p:cNvGrpSpPr/>
                <p:nvPr/>
              </p:nvGrpSpPr>
              <p:grpSpPr>
                <a:xfrm>
                  <a:off x="6390320" y="5015427"/>
                  <a:ext cx="62483" cy="32400"/>
                  <a:chOff x="6384105" y="5015427"/>
                  <a:chExt cx="62483" cy="32400"/>
                </a:xfrm>
              </p:grpSpPr>
              <p:cxnSp>
                <p:nvCxnSpPr>
                  <p:cNvPr id="938" name="직선 연결선 937"/>
                  <p:cNvCxnSpPr/>
                  <p:nvPr/>
                </p:nvCxnSpPr>
                <p:spPr>
                  <a:xfrm>
                    <a:off x="6384105" y="5015557"/>
                    <a:ext cx="31475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9" name="직선 연결선 938"/>
                  <p:cNvCxnSpPr/>
                  <p:nvPr/>
                </p:nvCxnSpPr>
                <p:spPr>
                  <a:xfrm rot="5400000">
                    <a:off x="6414500" y="5015738"/>
                    <a:ext cx="32400" cy="3177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27" name="그룹 926"/>
            <p:cNvGrpSpPr/>
            <p:nvPr/>
          </p:nvGrpSpPr>
          <p:grpSpPr>
            <a:xfrm>
              <a:off x="5833414" y="4306593"/>
              <a:ext cx="108000" cy="108000"/>
              <a:chOff x="1812862" y="3268616"/>
              <a:chExt cx="158400" cy="142264"/>
            </a:xfrm>
          </p:grpSpPr>
          <p:cxnSp>
            <p:nvCxnSpPr>
              <p:cNvPr id="928" name="직선 연결선 927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직선 연결선 928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직선 연결선 929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1" name="그룹 930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932" name="1/2 액자 931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33" name="직선 연결선 932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5" name="그룹 744"/>
          <p:cNvGrpSpPr/>
          <p:nvPr/>
        </p:nvGrpSpPr>
        <p:grpSpPr>
          <a:xfrm>
            <a:off x="1071205" y="4459702"/>
            <a:ext cx="116419" cy="109276"/>
            <a:chOff x="2339752" y="1361668"/>
            <a:chExt cx="341157" cy="267132"/>
          </a:xfrm>
        </p:grpSpPr>
        <p:cxnSp>
          <p:nvCxnSpPr>
            <p:cNvPr id="746" name="직선 연결선 745"/>
            <p:cNvCxnSpPr/>
            <p:nvPr/>
          </p:nvCxnSpPr>
          <p:spPr>
            <a:xfrm>
              <a:off x="2339752" y="1484784"/>
              <a:ext cx="144016" cy="14401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직선 연결선 746"/>
            <p:cNvCxnSpPr/>
            <p:nvPr/>
          </p:nvCxnSpPr>
          <p:spPr>
            <a:xfrm flipV="1">
              <a:off x="2464884" y="1361668"/>
              <a:ext cx="216025" cy="26401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" name="그룹 450"/>
          <p:cNvGrpSpPr/>
          <p:nvPr/>
        </p:nvGrpSpPr>
        <p:grpSpPr>
          <a:xfrm>
            <a:off x="798097" y="4445834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1609124" y="4293459"/>
            <a:ext cx="266868" cy="261610"/>
            <a:chOff x="1719987" y="984912"/>
            <a:chExt cx="266868" cy="261610"/>
          </a:xfrm>
        </p:grpSpPr>
        <p:sp>
          <p:nvSpPr>
            <p:cNvPr id="453" name="타원 452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7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45" y="116632"/>
            <a:ext cx="9143655" cy="56501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863" y="135682"/>
            <a:ext cx="9114578" cy="272982"/>
            <a:chOff x="4863" y="135682"/>
            <a:chExt cx="9114578" cy="2729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979" y="135682"/>
              <a:ext cx="8374970" cy="261610"/>
              <a:chOff x="22979" y="135682"/>
              <a:chExt cx="8374970" cy="2616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979" y="135682"/>
                <a:ext cx="1986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Page Title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45355" y="135682"/>
                <a:ext cx="1787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Screen ID</a:t>
                </a:r>
                <a:endPara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68752" y="135682"/>
                <a:ext cx="223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Date</a:t>
                </a:r>
                <a:endPara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8062" y="135682"/>
                <a:ext cx="1059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Description</a:t>
                </a: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4863" y="408664"/>
              <a:ext cx="9114578" cy="0"/>
            </a:xfrm>
            <a:prstGeom prst="line">
              <a:avLst/>
            </a:prstGeom>
            <a:ln>
              <a:solidFill>
                <a:srgbClr val="F33A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092280" y="836712"/>
            <a:ext cx="2050132" cy="350831"/>
            <a:chOff x="7092280" y="836712"/>
            <a:chExt cx="2050132" cy="350831"/>
          </a:xfrm>
        </p:grpSpPr>
        <p:sp>
          <p:nvSpPr>
            <p:cNvPr id="25" name="직사각형 24"/>
            <p:cNvSpPr/>
            <p:nvPr/>
          </p:nvSpPr>
          <p:spPr>
            <a:xfrm>
              <a:off x="7092280" y="836712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2909" y="881322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Detail Description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779" y="419522"/>
            <a:ext cx="198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4155" y="419522"/>
            <a:ext cx="178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RM-A01-001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7552" y="419522"/>
            <a:ext cx="2233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2018.12.21</a:t>
            </a:r>
            <a:endParaRPr lang="en-US" altLang="ko-KR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8062" y="420037"/>
            <a:ext cx="163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Main Home Page 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구성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2280" y="1216118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92280" y="1260728"/>
            <a:ext cx="134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092280" y="1576474"/>
            <a:ext cx="2050132" cy="350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2280" y="1621084"/>
            <a:ext cx="197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</a:p>
        </p:txBody>
      </p:sp>
      <p:grpSp>
        <p:nvGrpSpPr>
          <p:cNvPr id="473" name="그룹 472"/>
          <p:cNvGrpSpPr/>
          <p:nvPr/>
        </p:nvGrpSpPr>
        <p:grpSpPr>
          <a:xfrm>
            <a:off x="7092280" y="1934903"/>
            <a:ext cx="2050132" cy="350831"/>
            <a:chOff x="7092280" y="1934903"/>
            <a:chExt cx="2050132" cy="350831"/>
          </a:xfrm>
        </p:grpSpPr>
        <p:sp>
          <p:nvSpPr>
            <p:cNvPr id="34" name="직사각형 33"/>
            <p:cNvSpPr/>
            <p:nvPr/>
          </p:nvSpPr>
          <p:spPr>
            <a:xfrm>
              <a:off x="7092280" y="1934903"/>
              <a:ext cx="2050132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92280" y="1979513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3. </a:t>
              </a:r>
            </a:p>
          </p:txBody>
        </p:sp>
      </p:grpSp>
      <p:grpSp>
        <p:nvGrpSpPr>
          <p:cNvPr id="476" name="그룹 475"/>
          <p:cNvGrpSpPr/>
          <p:nvPr/>
        </p:nvGrpSpPr>
        <p:grpSpPr>
          <a:xfrm>
            <a:off x="7092279" y="2298285"/>
            <a:ext cx="2053273" cy="350831"/>
            <a:chOff x="7092279" y="2298285"/>
            <a:chExt cx="2053273" cy="350831"/>
          </a:xfrm>
        </p:grpSpPr>
        <p:sp>
          <p:nvSpPr>
            <p:cNvPr id="35" name="직사각형 34"/>
            <p:cNvSpPr/>
            <p:nvPr/>
          </p:nvSpPr>
          <p:spPr>
            <a:xfrm>
              <a:off x="7092279" y="22982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2280" y="23428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4.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88567" y="3778883"/>
            <a:ext cx="2050132" cy="350831"/>
            <a:chOff x="7088567" y="3778883"/>
            <a:chExt cx="2050132" cy="350831"/>
          </a:xfrm>
        </p:grpSpPr>
        <p:sp>
          <p:nvSpPr>
            <p:cNvPr id="47" name="직사각형 46"/>
            <p:cNvSpPr/>
            <p:nvPr/>
          </p:nvSpPr>
          <p:spPr>
            <a:xfrm>
              <a:off x="7088567" y="3778883"/>
              <a:ext cx="2050132" cy="350831"/>
            </a:xfrm>
            <a:prstGeom prst="rect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0967" y="3823493"/>
              <a:ext cx="18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Screen Detail Description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088567" y="4158289"/>
            <a:ext cx="2050132" cy="1574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88567" y="4202899"/>
            <a:ext cx="20308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재생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일시정지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이전곡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다음곡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임의재생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순차재생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볼륨조절이 가능하다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가사는 재생 중인 음악과 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동기화되어 제공된다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504" y="836712"/>
            <a:ext cx="6912768" cy="5904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4" name="그룹 473"/>
          <p:cNvGrpSpPr/>
          <p:nvPr/>
        </p:nvGrpSpPr>
        <p:grpSpPr>
          <a:xfrm>
            <a:off x="7092279" y="2662194"/>
            <a:ext cx="2053273" cy="350831"/>
            <a:chOff x="7244679" y="2450685"/>
            <a:chExt cx="2053273" cy="350831"/>
          </a:xfrm>
        </p:grpSpPr>
        <p:sp>
          <p:nvSpPr>
            <p:cNvPr id="467" name="직사각형 466"/>
            <p:cNvSpPr/>
            <p:nvPr/>
          </p:nvSpPr>
          <p:spPr>
            <a:xfrm>
              <a:off x="7244679" y="245068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244680" y="249529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5.</a:t>
              </a:r>
            </a:p>
          </p:txBody>
        </p:sp>
      </p:grpSp>
      <p:grpSp>
        <p:nvGrpSpPr>
          <p:cNvPr id="475" name="그룹 474"/>
          <p:cNvGrpSpPr/>
          <p:nvPr/>
        </p:nvGrpSpPr>
        <p:grpSpPr>
          <a:xfrm>
            <a:off x="7092279" y="3021604"/>
            <a:ext cx="2053273" cy="350831"/>
            <a:chOff x="7092280" y="3135005"/>
            <a:chExt cx="2053273" cy="350831"/>
          </a:xfrm>
        </p:grpSpPr>
        <p:sp>
          <p:nvSpPr>
            <p:cNvPr id="469" name="직사각형 468"/>
            <p:cNvSpPr/>
            <p:nvPr/>
          </p:nvSpPr>
          <p:spPr>
            <a:xfrm>
              <a:off x="7092280" y="3135005"/>
              <a:ext cx="2053273" cy="35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7092281" y="3179615"/>
              <a:ext cx="1348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6</a:t>
              </a: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7768815" y="2285023"/>
            <a:ext cx="266868" cy="261610"/>
            <a:chOff x="1719987" y="984912"/>
            <a:chExt cx="266868" cy="261610"/>
          </a:xfrm>
        </p:grpSpPr>
        <p:sp>
          <p:nvSpPr>
            <p:cNvPr id="456" name="타원 455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 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8264515" y="1919580"/>
            <a:ext cx="266868" cy="261610"/>
            <a:chOff x="1719987" y="984912"/>
            <a:chExt cx="266868" cy="261610"/>
          </a:xfrm>
        </p:grpSpPr>
        <p:sp>
          <p:nvSpPr>
            <p:cNvPr id="459" name="타원 458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8190397" y="2889900"/>
            <a:ext cx="266868" cy="261610"/>
            <a:chOff x="1719987" y="984912"/>
            <a:chExt cx="266868" cy="261610"/>
          </a:xfrm>
        </p:grpSpPr>
        <p:sp>
          <p:nvSpPr>
            <p:cNvPr id="462" name="타원 461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 </a:t>
              </a:r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7842740" y="3189108"/>
            <a:ext cx="266868" cy="261610"/>
            <a:chOff x="1719987" y="984912"/>
            <a:chExt cx="266868" cy="261610"/>
          </a:xfrm>
        </p:grpSpPr>
        <p:sp>
          <p:nvSpPr>
            <p:cNvPr id="465" name="타원 464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719987" y="984912"/>
              <a:ext cx="266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3559625" y="843856"/>
            <a:ext cx="3456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TextBox 269"/>
          <p:cNvSpPr txBox="1"/>
          <p:nvPr/>
        </p:nvSpPr>
        <p:spPr>
          <a:xfrm>
            <a:off x="3564456" y="938683"/>
            <a:ext cx="1637491" cy="26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로그인 유저 정보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16" name="직선 연결선 415"/>
          <p:cNvCxnSpPr/>
          <p:nvPr/>
        </p:nvCxnSpPr>
        <p:spPr>
          <a:xfrm>
            <a:off x="1367928" y="2560142"/>
            <a:ext cx="0" cy="37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7504" y="836712"/>
            <a:ext cx="3456000" cy="5904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251520" y="982824"/>
            <a:ext cx="732922" cy="341090"/>
            <a:chOff x="602153" y="950146"/>
            <a:chExt cx="732922" cy="341090"/>
          </a:xfrm>
        </p:grpSpPr>
        <p:sp>
          <p:nvSpPr>
            <p:cNvPr id="54" name="직사각형 53"/>
            <p:cNvSpPr/>
            <p:nvPr/>
          </p:nvSpPr>
          <p:spPr>
            <a:xfrm>
              <a:off x="602153" y="950146"/>
              <a:ext cx="732922" cy="341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2521" y="989886"/>
              <a:ext cx="692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로고</a:t>
              </a:r>
              <a:endParaRPr lang="en-US" altLang="ko-KR" sz="10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259440" y="978969"/>
            <a:ext cx="1152128" cy="22762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59440" y="976536"/>
            <a:ext cx="648072" cy="230832"/>
            <a:chOff x="1835696" y="978917"/>
            <a:chExt cx="648072" cy="230832"/>
          </a:xfrm>
        </p:grpSpPr>
        <p:sp>
          <p:nvSpPr>
            <p:cNvPr id="187" name="모서리가 둥근 직사각형 186"/>
            <p:cNvSpPr/>
            <p:nvPr/>
          </p:nvSpPr>
          <p:spPr>
            <a:xfrm>
              <a:off x="1835696" y="980521"/>
              <a:ext cx="648072" cy="2276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922571" y="978917"/>
              <a:ext cx="474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뮤직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1884285" y="976536"/>
            <a:ext cx="474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영상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27584" y="2477533"/>
            <a:ext cx="629722" cy="226001"/>
            <a:chOff x="827584" y="2088918"/>
            <a:chExt cx="629722" cy="226001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881242" y="2096546"/>
              <a:ext cx="576064" cy="218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827584" y="2088918"/>
              <a:ext cx="474323" cy="190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192k</a:t>
              </a:r>
            </a:p>
          </p:txBody>
        </p:sp>
        <p:sp>
          <p:nvSpPr>
            <p:cNvPr id="44" name="이등변 삼각형 43"/>
            <p:cNvSpPr/>
            <p:nvPr/>
          </p:nvSpPr>
          <p:spPr>
            <a:xfrm rot="10800000">
              <a:off x="1323156" y="2161028"/>
              <a:ext cx="79200" cy="79200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327128" y="1844824"/>
            <a:ext cx="1016753" cy="474821"/>
            <a:chOff x="1327128" y="1612236"/>
            <a:chExt cx="1016753" cy="474821"/>
          </a:xfrm>
        </p:grpSpPr>
        <p:sp>
          <p:nvSpPr>
            <p:cNvPr id="215" name="TextBox 214"/>
            <p:cNvSpPr txBox="1"/>
            <p:nvPr/>
          </p:nvSpPr>
          <p:spPr>
            <a:xfrm>
              <a:off x="1327128" y="1612236"/>
              <a:ext cx="1016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MILLIONS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327128" y="1840836"/>
              <a:ext cx="1016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WINNER</a:t>
              </a:r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305504" y="5279147"/>
            <a:ext cx="3060000" cy="90000"/>
            <a:chOff x="305504" y="5279147"/>
            <a:chExt cx="3060000" cy="90000"/>
          </a:xfrm>
        </p:grpSpPr>
        <p:cxnSp>
          <p:nvCxnSpPr>
            <p:cNvPr id="218" name="직선 연결선 217"/>
            <p:cNvCxnSpPr/>
            <p:nvPr/>
          </p:nvCxnSpPr>
          <p:spPr>
            <a:xfrm>
              <a:off x="305504" y="5324147"/>
              <a:ext cx="3060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타원 449"/>
            <p:cNvSpPr/>
            <p:nvPr/>
          </p:nvSpPr>
          <p:spPr>
            <a:xfrm>
              <a:off x="305504" y="5279147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284854" y="5347429"/>
            <a:ext cx="474323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00:00</a:t>
            </a:r>
          </a:p>
        </p:txBody>
      </p: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1629099" y="5645928"/>
            <a:ext cx="432048" cy="432048"/>
            <a:chOff x="683568" y="5877272"/>
            <a:chExt cx="432048" cy="432048"/>
          </a:xfrm>
        </p:grpSpPr>
        <p:sp>
          <p:nvSpPr>
            <p:cNvPr id="471" name="타원 470"/>
            <p:cNvSpPr/>
            <p:nvPr/>
          </p:nvSpPr>
          <p:spPr>
            <a:xfrm>
              <a:off x="683568" y="5877272"/>
              <a:ext cx="432048" cy="4320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1" name="이등변 삼각형 480"/>
            <p:cNvSpPr/>
            <p:nvPr/>
          </p:nvSpPr>
          <p:spPr>
            <a:xfrm rot="5400000">
              <a:off x="807632" y="5995708"/>
              <a:ext cx="250588" cy="2160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4" name="그룹 483"/>
          <p:cNvGrpSpPr/>
          <p:nvPr/>
        </p:nvGrpSpPr>
        <p:grpSpPr>
          <a:xfrm>
            <a:off x="2237177" y="5783334"/>
            <a:ext cx="246399" cy="180000"/>
            <a:chOff x="1524916" y="5979384"/>
            <a:chExt cx="246399" cy="180000"/>
          </a:xfrm>
        </p:grpSpPr>
        <p:sp>
          <p:nvSpPr>
            <p:cNvPr id="226" name="이등변 삼각형 225"/>
            <p:cNvSpPr/>
            <p:nvPr/>
          </p:nvSpPr>
          <p:spPr>
            <a:xfrm rot="5400000">
              <a:off x="1506916" y="5997384"/>
              <a:ext cx="180000" cy="144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7" name="이등변 삼각형 226"/>
            <p:cNvSpPr/>
            <p:nvPr/>
          </p:nvSpPr>
          <p:spPr>
            <a:xfrm rot="5400000">
              <a:off x="1609315" y="5997384"/>
              <a:ext cx="180000" cy="144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/>
          <p:cNvGrpSpPr/>
          <p:nvPr/>
        </p:nvGrpSpPr>
        <p:grpSpPr>
          <a:xfrm rot="10800000">
            <a:off x="1187432" y="5783334"/>
            <a:ext cx="246399" cy="180000"/>
            <a:chOff x="1544153" y="5956620"/>
            <a:chExt cx="246399" cy="180000"/>
          </a:xfrm>
        </p:grpSpPr>
        <p:sp>
          <p:nvSpPr>
            <p:cNvPr id="229" name="이등변 삼각형 228"/>
            <p:cNvSpPr/>
            <p:nvPr/>
          </p:nvSpPr>
          <p:spPr>
            <a:xfrm rot="5400000">
              <a:off x="1526153" y="5974620"/>
              <a:ext cx="180000" cy="144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0" name="이등변 삼각형 229"/>
            <p:cNvSpPr/>
            <p:nvPr/>
          </p:nvSpPr>
          <p:spPr>
            <a:xfrm rot="5400000">
              <a:off x="1628552" y="5974620"/>
              <a:ext cx="180000" cy="144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6145586" y="964734"/>
            <a:ext cx="573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로그아웃</a:t>
            </a:r>
            <a:endParaRPr lang="en-US" altLang="ko-KR" sz="8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559510" y="1299527"/>
            <a:ext cx="1728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5287510" y="1299527"/>
            <a:ext cx="1728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/>
          <p:cNvSpPr txBox="1"/>
          <p:nvPr/>
        </p:nvSpPr>
        <p:spPr>
          <a:xfrm>
            <a:off x="3604765" y="1394354"/>
            <a:ext cx="1637491" cy="26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재생목록</a:t>
            </a:r>
            <a:r>
              <a: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(1)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332765" y="1394354"/>
            <a:ext cx="1637491" cy="26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마이뮤직</a:t>
            </a:r>
            <a:endParaRPr lang="en-US" altLang="ko-KR" sz="11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36" name="직선 연결선 235"/>
          <p:cNvCxnSpPr/>
          <p:nvPr/>
        </p:nvCxnSpPr>
        <p:spPr>
          <a:xfrm>
            <a:off x="3757625" y="2196534"/>
            <a:ext cx="3060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4" name="그룹 493"/>
          <p:cNvGrpSpPr/>
          <p:nvPr/>
        </p:nvGrpSpPr>
        <p:grpSpPr>
          <a:xfrm>
            <a:off x="3757625" y="1914451"/>
            <a:ext cx="3060000" cy="225516"/>
            <a:chOff x="3757625" y="1914451"/>
            <a:chExt cx="3060000" cy="225516"/>
          </a:xfrm>
        </p:grpSpPr>
        <p:grpSp>
          <p:nvGrpSpPr>
            <p:cNvPr id="489" name="그룹 488"/>
            <p:cNvGrpSpPr/>
            <p:nvPr/>
          </p:nvGrpSpPr>
          <p:grpSpPr>
            <a:xfrm>
              <a:off x="3757625" y="1921594"/>
              <a:ext cx="763901" cy="218373"/>
              <a:chOff x="3813199" y="1927305"/>
              <a:chExt cx="763901" cy="218373"/>
            </a:xfrm>
          </p:grpSpPr>
          <p:sp>
            <p:nvSpPr>
              <p:cNvPr id="238" name="모서리가 둥근 직사각형 237"/>
              <p:cNvSpPr/>
              <p:nvPr/>
            </p:nvSpPr>
            <p:spPr>
              <a:xfrm>
                <a:off x="3817149" y="1927305"/>
                <a:ext cx="756000" cy="21837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3813199" y="1928807"/>
                <a:ext cx="763901" cy="215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중복곡</a:t>
                </a:r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 삭제</a:t>
                </a:r>
                <a:endPara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  <p:grpSp>
          <p:nvGrpSpPr>
            <p:cNvPr id="491" name="그룹 490"/>
            <p:cNvGrpSpPr/>
            <p:nvPr/>
          </p:nvGrpSpPr>
          <p:grpSpPr>
            <a:xfrm>
              <a:off x="4538936" y="1916832"/>
              <a:ext cx="1100632" cy="222764"/>
              <a:chOff x="4767512" y="1908628"/>
              <a:chExt cx="1100632" cy="222764"/>
            </a:xfrm>
          </p:grpSpPr>
          <p:sp>
            <p:nvSpPr>
              <p:cNvPr id="243" name="모서리가 둥근 직사각형 242"/>
              <p:cNvSpPr/>
              <p:nvPr/>
            </p:nvSpPr>
            <p:spPr>
              <a:xfrm>
                <a:off x="4796371" y="1913019"/>
                <a:ext cx="1071773" cy="21837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0" name="그룹 489"/>
              <p:cNvGrpSpPr/>
              <p:nvPr/>
            </p:nvGrpSpPr>
            <p:grpSpPr>
              <a:xfrm>
                <a:off x="4767512" y="1908628"/>
                <a:ext cx="1028624" cy="208478"/>
                <a:chOff x="4767512" y="1916832"/>
                <a:chExt cx="1028624" cy="208478"/>
              </a:xfrm>
            </p:grpSpPr>
            <p:sp>
              <p:nvSpPr>
                <p:cNvPr id="244" name="TextBox 243"/>
                <p:cNvSpPr txBox="1"/>
                <p:nvPr/>
              </p:nvSpPr>
              <p:spPr>
                <a:xfrm>
                  <a:off x="4767512" y="1916832"/>
                  <a:ext cx="1016753" cy="208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alpha val="50000"/>
                          </a:schemeClr>
                        </a:solidFill>
                      </a:ln>
                      <a:solidFill>
                        <a:srgbClr val="000000"/>
                      </a:solidFill>
                      <a:latin typeface="-윤고딕330" pitchFamily="18" charset="-127"/>
                      <a:ea typeface="-윤고딕330" pitchFamily="18" charset="-127"/>
                    </a:rPr>
                    <a:t>재생목록 동기화</a:t>
                  </a:r>
                  <a:endParaRPr lang="en-US" altLang="ko-KR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endParaRPr>
                </a:p>
              </p:txBody>
            </p:sp>
            <p:sp>
              <p:nvSpPr>
                <p:cNvPr id="246" name="이등변 삼각형 245"/>
                <p:cNvSpPr/>
                <p:nvPr/>
              </p:nvSpPr>
              <p:spPr>
                <a:xfrm rot="10800000">
                  <a:off x="5716936" y="1998139"/>
                  <a:ext cx="79200" cy="792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92" name="그룹 491"/>
            <p:cNvGrpSpPr/>
            <p:nvPr/>
          </p:nvGrpSpPr>
          <p:grpSpPr>
            <a:xfrm>
              <a:off x="6158847" y="1914451"/>
              <a:ext cx="658778" cy="225331"/>
              <a:chOff x="6158847" y="1917260"/>
              <a:chExt cx="658778" cy="225331"/>
            </a:xfrm>
          </p:grpSpPr>
          <p:sp>
            <p:nvSpPr>
              <p:cNvPr id="283" name="모서리가 둥근 직사각형 282"/>
              <p:cNvSpPr/>
              <p:nvPr/>
            </p:nvSpPr>
            <p:spPr>
              <a:xfrm>
                <a:off x="6183839" y="1924218"/>
                <a:ext cx="633786" cy="21837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158847" y="1917260"/>
                <a:ext cx="521755" cy="208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추가순</a:t>
                </a:r>
                <a:endParaRPr lang="en-US" altLang="ko-KR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285" name="이등변 삼각형 284"/>
              <p:cNvSpPr/>
              <p:nvPr/>
            </p:nvSpPr>
            <p:spPr>
              <a:xfrm rot="10800000">
                <a:off x="6668611" y="2003126"/>
                <a:ext cx="79200" cy="792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0" name="그룹 499"/>
          <p:cNvGrpSpPr/>
          <p:nvPr/>
        </p:nvGrpSpPr>
        <p:grpSpPr>
          <a:xfrm>
            <a:off x="3880495" y="2221571"/>
            <a:ext cx="2805173" cy="408147"/>
            <a:chOff x="3851920" y="2221571"/>
            <a:chExt cx="2805173" cy="408147"/>
          </a:xfrm>
        </p:grpSpPr>
        <p:sp>
          <p:nvSpPr>
            <p:cNvPr id="495" name="모서리가 둥근 직사각형 494"/>
            <p:cNvSpPr/>
            <p:nvPr/>
          </p:nvSpPr>
          <p:spPr>
            <a:xfrm>
              <a:off x="3851920" y="2362303"/>
              <a:ext cx="126682" cy="1266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6" name="그룹 495"/>
            <p:cNvGrpSpPr/>
            <p:nvPr/>
          </p:nvGrpSpPr>
          <p:grpSpPr>
            <a:xfrm>
              <a:off x="3939550" y="2221571"/>
              <a:ext cx="1016753" cy="408147"/>
              <a:chOff x="4139575" y="2301009"/>
              <a:chExt cx="1016753" cy="408147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4139575" y="2301009"/>
                <a:ext cx="10167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MILLIONS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4139575" y="2462935"/>
                <a:ext cx="10167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rgbClr val="000000"/>
                    </a:solidFill>
                    <a:latin typeface="-윤고딕330" pitchFamily="18" charset="-127"/>
                    <a:ea typeface="-윤고딕330" pitchFamily="18" charset="-127"/>
                  </a:rPr>
                  <a:t>WINNER</a:t>
                </a:r>
              </a:p>
            </p:txBody>
          </p:sp>
        </p:grpSp>
        <p:grpSp>
          <p:nvGrpSpPr>
            <p:cNvPr id="498" name="그룹 497"/>
            <p:cNvGrpSpPr/>
            <p:nvPr/>
          </p:nvGrpSpPr>
          <p:grpSpPr>
            <a:xfrm>
              <a:off x="6639093" y="2340444"/>
              <a:ext cx="18000" cy="170400"/>
              <a:chOff x="4004320" y="2514703"/>
              <a:chExt cx="18000" cy="170400"/>
            </a:xfrm>
          </p:grpSpPr>
          <p:sp>
            <p:nvSpPr>
              <p:cNvPr id="288" name="모서리가 둥근 직사각형 287"/>
              <p:cNvSpPr/>
              <p:nvPr/>
            </p:nvSpPr>
            <p:spPr>
              <a:xfrm>
                <a:off x="4004320" y="2514703"/>
                <a:ext cx="18000" cy="18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004320" y="2667103"/>
                <a:ext cx="18000" cy="18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모서리가 둥근 직사각형 289"/>
              <p:cNvSpPr/>
              <p:nvPr/>
            </p:nvSpPr>
            <p:spPr>
              <a:xfrm>
                <a:off x="4004320" y="2590903"/>
                <a:ext cx="18000" cy="18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1" name="직사각형 290"/>
          <p:cNvSpPr/>
          <p:nvPr/>
        </p:nvSpPr>
        <p:spPr>
          <a:xfrm>
            <a:off x="3559510" y="6279406"/>
            <a:ext cx="3456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3779912" y="6444665"/>
            <a:ext cx="126682" cy="1266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02" name="그룹 501"/>
          <p:cNvGrpSpPr/>
          <p:nvPr/>
        </p:nvGrpSpPr>
        <p:grpSpPr>
          <a:xfrm>
            <a:off x="4031908" y="6391006"/>
            <a:ext cx="476855" cy="234000"/>
            <a:chOff x="4031908" y="6462160"/>
            <a:chExt cx="476855" cy="234000"/>
          </a:xfrm>
        </p:grpSpPr>
        <p:grpSp>
          <p:nvGrpSpPr>
            <p:cNvPr id="501" name="그룹 500"/>
            <p:cNvGrpSpPr/>
            <p:nvPr/>
          </p:nvGrpSpPr>
          <p:grpSpPr>
            <a:xfrm rot="10800000">
              <a:off x="4031908" y="6462160"/>
              <a:ext cx="234000" cy="234000"/>
              <a:chOff x="4031908" y="6462160"/>
              <a:chExt cx="234000" cy="234000"/>
            </a:xfrm>
          </p:grpSpPr>
          <p:sp>
            <p:nvSpPr>
              <p:cNvPr id="294" name="모서리가 둥근 직사각형 293"/>
              <p:cNvSpPr/>
              <p:nvPr/>
            </p:nvSpPr>
            <p:spPr>
              <a:xfrm>
                <a:off x="4031908" y="6462160"/>
                <a:ext cx="234000" cy="234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이등변 삼각형 294"/>
              <p:cNvSpPr/>
              <p:nvPr/>
            </p:nvSpPr>
            <p:spPr>
              <a:xfrm>
                <a:off x="4087591" y="6507855"/>
                <a:ext cx="126000" cy="1188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4274763" y="6462160"/>
              <a:ext cx="234000" cy="234000"/>
              <a:chOff x="4031908" y="6462160"/>
              <a:chExt cx="234000" cy="234000"/>
            </a:xfrm>
          </p:grpSpPr>
          <p:sp>
            <p:nvSpPr>
              <p:cNvPr id="299" name="모서리가 둥근 직사각형 298"/>
              <p:cNvSpPr/>
              <p:nvPr/>
            </p:nvSpPr>
            <p:spPr>
              <a:xfrm>
                <a:off x="4031908" y="6462160"/>
                <a:ext cx="234000" cy="234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이등변 삼각형 299"/>
              <p:cNvSpPr/>
              <p:nvPr/>
            </p:nvSpPr>
            <p:spPr>
              <a:xfrm>
                <a:off x="4087591" y="6507855"/>
                <a:ext cx="126000" cy="1188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8" name="그룹 507"/>
          <p:cNvGrpSpPr/>
          <p:nvPr/>
        </p:nvGrpSpPr>
        <p:grpSpPr>
          <a:xfrm>
            <a:off x="5289049" y="6391006"/>
            <a:ext cx="638991" cy="234000"/>
            <a:chOff x="5320072" y="5683822"/>
            <a:chExt cx="638991" cy="234000"/>
          </a:xfrm>
        </p:grpSpPr>
        <p:sp>
          <p:nvSpPr>
            <p:cNvPr id="309" name="모서리가 둥근 직사각형 308"/>
            <p:cNvSpPr/>
            <p:nvPr/>
          </p:nvSpPr>
          <p:spPr>
            <a:xfrm>
              <a:off x="5320072" y="5683822"/>
              <a:ext cx="610083" cy="23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484740" y="5685406"/>
              <a:ext cx="474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삭제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507" name="그룹 506"/>
            <p:cNvGrpSpPr/>
            <p:nvPr/>
          </p:nvGrpSpPr>
          <p:grpSpPr>
            <a:xfrm>
              <a:off x="5400994" y="5742772"/>
              <a:ext cx="116100" cy="116100"/>
              <a:chOff x="3968125" y="5373776"/>
              <a:chExt cx="116100" cy="116100"/>
            </a:xfrm>
          </p:grpSpPr>
          <p:cxnSp>
            <p:nvCxnSpPr>
              <p:cNvPr id="506" name="직선 연결선 505"/>
              <p:cNvCxnSpPr/>
              <p:nvPr/>
            </p:nvCxnSpPr>
            <p:spPr>
              <a:xfrm>
                <a:off x="3968125" y="5373776"/>
                <a:ext cx="116100" cy="1161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 rot="5400000">
                <a:off x="3968125" y="5373776"/>
                <a:ext cx="116100" cy="1161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6" name="TextBox 315"/>
          <p:cNvSpPr txBox="1"/>
          <p:nvPr/>
        </p:nvSpPr>
        <p:spPr>
          <a:xfrm>
            <a:off x="6251608" y="6392590"/>
            <a:ext cx="763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r>
              <a:rPr lang="ko-KR" altLang="en-US" sz="9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/ 1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rPr>
              <a:t>곡</a:t>
            </a:r>
            <a:endParaRPr lang="en-US" altLang="ko-KR" sz="9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00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81242" y="2762952"/>
            <a:ext cx="1908524" cy="1602152"/>
            <a:chOff x="881242" y="2762952"/>
            <a:chExt cx="1908524" cy="1602152"/>
          </a:xfrm>
        </p:grpSpPr>
        <p:sp>
          <p:nvSpPr>
            <p:cNvPr id="213" name="직사각형 212"/>
            <p:cNvSpPr/>
            <p:nvPr/>
          </p:nvSpPr>
          <p:spPr>
            <a:xfrm>
              <a:off x="881242" y="2762952"/>
              <a:ext cx="1908524" cy="1602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161067" y="3425529"/>
              <a:ext cx="1348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image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0697" y="4600804"/>
            <a:ext cx="2209614" cy="405845"/>
            <a:chOff x="730697" y="4600804"/>
            <a:chExt cx="2209614" cy="405845"/>
          </a:xfrm>
        </p:grpSpPr>
        <p:sp>
          <p:nvSpPr>
            <p:cNvPr id="147" name="TextBox 146"/>
            <p:cNvSpPr txBox="1"/>
            <p:nvPr/>
          </p:nvSpPr>
          <p:spPr>
            <a:xfrm>
              <a:off x="730697" y="4600804"/>
              <a:ext cx="2209614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-윤고딕330" pitchFamily="18" charset="-127"/>
                  <a:ea typeface="-윤고딕330" pitchFamily="18" charset="-127"/>
                </a:rPr>
                <a:t>난 아주 가끔</a:t>
              </a:r>
              <a:endParaRPr lang="en-US" altLang="ko-KR" sz="85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30697" y="4783511"/>
              <a:ext cx="2209614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난 아주 그냥 가끔</a:t>
              </a:r>
              <a:endParaRPr lang="en-US" altLang="ko-KR" sz="8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613055" y="6391006"/>
            <a:ext cx="638991" cy="234000"/>
            <a:chOff x="4613055" y="6391006"/>
            <a:chExt cx="638991" cy="234000"/>
          </a:xfrm>
        </p:grpSpPr>
        <p:sp>
          <p:nvSpPr>
            <p:cNvPr id="305" name="모서리가 둥근 직사각형 304"/>
            <p:cNvSpPr/>
            <p:nvPr/>
          </p:nvSpPr>
          <p:spPr>
            <a:xfrm>
              <a:off x="4613055" y="6391006"/>
              <a:ext cx="610083" cy="23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777723" y="6392590"/>
              <a:ext cx="474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000000"/>
                  </a:solidFill>
                  <a:latin typeface="-윤고딕330" pitchFamily="18" charset="-127"/>
                  <a:ea typeface="-윤고딕330" pitchFamily="18" charset="-127"/>
                </a:rPr>
                <a:t>담기</a:t>
              </a:r>
              <a:endPara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0000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682722" y="6443844"/>
              <a:ext cx="126000" cy="126000"/>
              <a:chOff x="1812862" y="3268616"/>
              <a:chExt cx="158400" cy="142264"/>
            </a:xfrm>
          </p:grpSpPr>
          <p:cxnSp>
            <p:nvCxnSpPr>
              <p:cNvPr id="155" name="직선 연결선 154"/>
              <p:cNvCxnSpPr/>
              <p:nvPr/>
            </p:nvCxnSpPr>
            <p:spPr>
              <a:xfrm>
                <a:off x="1812862" y="3410880"/>
                <a:ext cx="158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1812862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1966877" y="3357756"/>
                <a:ext cx="0" cy="531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그룹 157"/>
              <p:cNvGrpSpPr/>
              <p:nvPr/>
            </p:nvGrpSpPr>
            <p:grpSpPr>
              <a:xfrm rot="16200000">
                <a:off x="1838804" y="3283234"/>
                <a:ext cx="102919" cy="73684"/>
                <a:chOff x="2109056" y="3174785"/>
                <a:chExt cx="102919" cy="73684"/>
              </a:xfrm>
            </p:grpSpPr>
            <p:sp>
              <p:nvSpPr>
                <p:cNvPr id="159" name="1/2 액자 158"/>
                <p:cNvSpPr/>
                <p:nvPr/>
              </p:nvSpPr>
              <p:spPr>
                <a:xfrm rot="18900000">
                  <a:off x="2109116" y="3174785"/>
                  <a:ext cx="73684" cy="73684"/>
                </a:xfrm>
                <a:prstGeom prst="halfFrame">
                  <a:avLst>
                    <a:gd name="adj1" fmla="val 18906"/>
                    <a:gd name="adj2" fmla="val 20016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0" name="직선 연결선 159"/>
                <p:cNvCxnSpPr/>
                <p:nvPr/>
              </p:nvCxnSpPr>
              <p:spPr>
                <a:xfrm>
                  <a:off x="2109056" y="3211627"/>
                  <a:ext cx="102919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51" name="그룹 450"/>
          <p:cNvGrpSpPr/>
          <p:nvPr/>
        </p:nvGrpSpPr>
        <p:grpSpPr>
          <a:xfrm>
            <a:off x="7709306" y="1729671"/>
            <a:ext cx="266868" cy="237827"/>
            <a:chOff x="1719987" y="984912"/>
            <a:chExt cx="266868" cy="237827"/>
          </a:xfrm>
        </p:grpSpPr>
        <p:sp>
          <p:nvSpPr>
            <p:cNvPr id="447" name="타원 446"/>
            <p:cNvSpPr/>
            <p:nvPr/>
          </p:nvSpPr>
          <p:spPr>
            <a:xfrm>
              <a:off x="1741988" y="1000898"/>
              <a:ext cx="221392" cy="221392"/>
            </a:xfrm>
            <a:prstGeom prst="ellipse">
              <a:avLst/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1719987" y="984912"/>
              <a:ext cx="266868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 </a:t>
              </a:r>
            </a:p>
          </p:txBody>
        </p:sp>
      </p:grpSp>
      <p:pic>
        <p:nvPicPr>
          <p:cNvPr id="2050" name="Picture 2" descr="C:\Users\user\Desktop\shuffle-mode-arrow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53" y="5810503"/>
            <a:ext cx="126000" cy="1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no-shu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0" y="5793194"/>
            <a:ext cx="16200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speak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46" y="5800755"/>
            <a:ext cx="16200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3640</Words>
  <Application>Microsoft Office PowerPoint</Application>
  <PresentationFormat>화면 슬라이드 쇼(4:3)</PresentationFormat>
  <Paragraphs>1820</Paragraphs>
  <Slides>27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PC09</dc:creator>
  <cp:lastModifiedBy>user</cp:lastModifiedBy>
  <cp:revision>218</cp:revision>
  <dcterms:created xsi:type="dcterms:W3CDTF">2018-12-19T08:09:08Z</dcterms:created>
  <dcterms:modified xsi:type="dcterms:W3CDTF">2018-12-23T13:12:50Z</dcterms:modified>
</cp:coreProperties>
</file>