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8" r:id="rId3"/>
    <p:sldId id="569" r:id="rId4"/>
    <p:sldId id="570" r:id="rId5"/>
    <p:sldId id="571" r:id="rId6"/>
    <p:sldId id="572" r:id="rId7"/>
    <p:sldId id="573" r:id="rId8"/>
    <p:sldId id="575" r:id="rId9"/>
    <p:sldId id="576" r:id="rId10"/>
    <p:sldId id="5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392"/>
    <a:srgbClr val="2CBE2F"/>
    <a:srgbClr val="EC7E96"/>
    <a:srgbClr val="E8E0F7"/>
    <a:srgbClr val="F3A984"/>
    <a:srgbClr val="7750D1"/>
    <a:srgbClr val="FCD9C3"/>
    <a:srgbClr val="F0582F"/>
    <a:srgbClr val="1D202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272" y="-444"/>
      </p:cViewPr>
      <p:guideLst>
        <p:guide orient="horz" pos="2148"/>
        <p:guide pos="2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jp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0D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620" y="2782669"/>
            <a:ext cx="107947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음악사이트 </a:t>
            </a:r>
            <a:r>
              <a:rPr lang="en-US" altLang="ko-KR" sz="5400" b="1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CLAP</a:t>
            </a:r>
            <a:r>
              <a:rPr lang="ko-KR" altLang="en-US" sz="5400" b="1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 </a:t>
            </a:r>
            <a:r>
              <a:rPr lang="en-US" altLang="ko-KR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</a:t>
            </a:r>
            <a:r>
              <a:rPr lang="en-US" altLang="ko-KR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</a:t>
            </a:r>
            <a:endParaRPr lang="ko-KR" altLang="en-US" sz="1600" dirty="0">
              <a:solidFill>
                <a:srgbClr val="00206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3694" y="787621"/>
            <a:ext cx="9637251" cy="5013408"/>
            <a:chOff x="1093694" y="787621"/>
            <a:chExt cx="9637251" cy="501340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562412" y="787621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93694" y="2057311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41854" y="2633834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250294" y="485546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55178" y="436427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447690" y="253651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10599" y="437876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965850" y="395498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703935" y="1088338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526635" y="5509062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87494" y="5606384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921329" y="4040260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321496" y="5314417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9601840" y="102818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27006" y="1991691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27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620" y="2805753"/>
            <a:ext cx="10794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endParaRPr lang="ko-KR" altLang="en-US" sz="4400" dirty="0">
              <a:solidFill>
                <a:srgbClr val="00206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3694" y="787621"/>
            <a:ext cx="9637251" cy="5013408"/>
            <a:chOff x="1093694" y="787621"/>
            <a:chExt cx="9637251" cy="501340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562412" y="787621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93694" y="2057311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41854" y="2633834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250294" y="485546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55178" y="436427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447690" y="253651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10599" y="437876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965850" y="395498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703935" y="1088338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526635" y="5509062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87494" y="5606384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921329" y="4040260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321496" y="5314417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9601840" y="102818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27006" y="1991691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487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789350" y="2857455"/>
            <a:ext cx="8594250" cy="1143091"/>
            <a:chOff x="1789350" y="2857455"/>
            <a:chExt cx="8594250" cy="1143091"/>
          </a:xfrm>
        </p:grpSpPr>
        <p:grpSp>
          <p:nvGrpSpPr>
            <p:cNvPr id="60" name="그룹 59"/>
            <p:cNvGrpSpPr/>
            <p:nvPr/>
          </p:nvGrpSpPr>
          <p:grpSpPr>
            <a:xfrm>
              <a:off x="1789350" y="2857455"/>
              <a:ext cx="1260000" cy="1143091"/>
              <a:chOff x="1789350" y="2857455"/>
              <a:chExt cx="1260000" cy="114309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92791" y="3261882"/>
                <a:ext cx="85311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PL</a:t>
                </a:r>
                <a:endParaRPr lang="ko-KR" altLang="en-US" sz="42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1789350" y="3274862"/>
                <a:ext cx="1260000" cy="0"/>
              </a:xfrm>
              <a:prstGeom prst="line">
                <a:avLst/>
              </a:prstGeom>
              <a:ln w="47625" cap="rnd">
                <a:solidFill>
                  <a:srgbClr val="EC7E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884588" y="2857455"/>
                <a:ext cx="10695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윤한</a:t>
                </a:r>
                <a:r>
                  <a:rPr lang="ko-KR" altLang="en-US" sz="25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수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622913" y="2857455"/>
              <a:ext cx="1260000" cy="1143091"/>
              <a:chOff x="3622912" y="2857455"/>
              <a:chExt cx="1260000" cy="114309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766241" y="3261882"/>
                <a:ext cx="97334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AA</a:t>
                </a:r>
                <a:endParaRPr lang="ko-KR" altLang="en-US" sz="42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622912" y="3274862"/>
                <a:ext cx="1260000" cy="0"/>
              </a:xfrm>
              <a:prstGeom prst="line">
                <a:avLst/>
              </a:prstGeom>
              <a:ln w="47625" cap="rnd">
                <a:solidFill>
                  <a:srgbClr val="E8E0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718150" y="2857455"/>
                <a:ext cx="10695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진민</a:t>
                </a:r>
                <a:r>
                  <a:rPr lang="ko-KR" altLang="en-US" sz="25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규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456476" y="2857455"/>
              <a:ext cx="1260000" cy="1143091"/>
              <a:chOff x="5456475" y="2857455"/>
              <a:chExt cx="1260000" cy="114309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609229" y="3261882"/>
                <a:ext cx="95449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DA</a:t>
                </a:r>
                <a:endParaRPr lang="ko-KR" altLang="en-US" sz="42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456475" y="3274862"/>
                <a:ext cx="1260000" cy="0"/>
              </a:xfrm>
              <a:prstGeom prst="line">
                <a:avLst/>
              </a:prstGeom>
              <a:ln w="47625" cap="rnd">
                <a:solidFill>
                  <a:srgbClr val="FBC3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551713" y="2857455"/>
                <a:ext cx="10695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김현</a:t>
                </a:r>
                <a:r>
                  <a:rPr lang="ko-KR" altLang="en-US" sz="25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지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7290039" y="2857455"/>
              <a:ext cx="1260000" cy="1143091"/>
              <a:chOff x="7290038" y="2857455"/>
              <a:chExt cx="1260000" cy="114309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493960" y="3261882"/>
                <a:ext cx="85215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TA</a:t>
                </a:r>
                <a:endParaRPr lang="ko-KR" altLang="en-US" sz="42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7290038" y="3274862"/>
                <a:ext cx="1260000" cy="0"/>
              </a:xfrm>
              <a:prstGeom prst="line">
                <a:avLst/>
              </a:prstGeom>
              <a:ln w="47625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385276" y="2857455"/>
                <a:ext cx="10695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박경</a:t>
                </a:r>
                <a:r>
                  <a:rPr lang="ko-KR" altLang="en-US" sz="25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훈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123600" y="2857455"/>
              <a:ext cx="1260000" cy="1143091"/>
              <a:chOff x="9123600" y="2857455"/>
              <a:chExt cx="1260000" cy="114309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81163" y="3261882"/>
                <a:ext cx="94487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UA</a:t>
                </a:r>
                <a:endParaRPr lang="ko-KR" altLang="en-US" sz="42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9123600" y="3274862"/>
                <a:ext cx="1260000" cy="0"/>
              </a:xfrm>
              <a:prstGeom prst="line">
                <a:avLst/>
              </a:prstGeom>
              <a:ln w="47625" cap="rnd">
                <a:solidFill>
                  <a:srgbClr val="2CBE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9218838" y="2857455"/>
                <a:ext cx="10695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dirty="0" err="1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이한화</a:t>
                </a:r>
                <a:endParaRPr lang="ko-KR" altLang="en-US" sz="25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팀원 소개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2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개발 과정 소개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요구사항 정의서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7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DB </a:t>
            </a:r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설계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구</a:t>
            </a:r>
            <a:r>
              <a:rPr lang="ko-KR" altLang="en-US" dirty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조</a:t>
            </a:r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설계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화면 구성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IDE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13" y="1268236"/>
            <a:ext cx="2906353" cy="1277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03" y="3852893"/>
            <a:ext cx="1529998" cy="1107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13" y="3003675"/>
            <a:ext cx="1326740" cy="10093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98907" l="9563" r="898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57" y="3574263"/>
            <a:ext cx="1519646" cy="15196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31" y="1327747"/>
            <a:ext cx="1168334" cy="11683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03" y="1388927"/>
            <a:ext cx="2589908" cy="10359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16"/>
          <a:stretch/>
        </p:blipFill>
        <p:spPr>
          <a:xfrm>
            <a:off x="1931213" y="4296088"/>
            <a:ext cx="2357973" cy="5577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84" y="2976673"/>
            <a:ext cx="1324948" cy="100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32" y="5093909"/>
            <a:ext cx="2291334" cy="7408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77" y="4013038"/>
            <a:ext cx="1118011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620" y="2805753"/>
            <a:ext cx="10794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시연화면</a:t>
            </a:r>
            <a:endParaRPr lang="ko-KR" altLang="en-US" sz="4400" dirty="0">
              <a:solidFill>
                <a:srgbClr val="00206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3694" y="787621"/>
            <a:ext cx="9637251" cy="5013408"/>
            <a:chOff x="1093694" y="787621"/>
            <a:chExt cx="9637251" cy="501340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562412" y="787621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93694" y="2057311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41854" y="2633834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250294" y="485546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55178" y="436427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447690" y="253651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10599" y="437876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965850" y="395498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703935" y="1088338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526635" y="5509062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87494" y="5606384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921329" y="4040260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321496" y="5314417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9601840" y="102818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27006" y="1991691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55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34</Words>
  <Application>Microsoft Office PowerPoint</Application>
  <PresentationFormat>사용자 지정</PresentationFormat>
  <Paragraphs>21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512</cp:revision>
  <dcterms:created xsi:type="dcterms:W3CDTF">2018-08-02T07:05:36Z</dcterms:created>
  <dcterms:modified xsi:type="dcterms:W3CDTF">2018-12-27T14:09:05Z</dcterms:modified>
</cp:coreProperties>
</file>