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87" r:id="rId5"/>
    <p:sldId id="258" r:id="rId6"/>
    <p:sldId id="285" r:id="rId7"/>
    <p:sldId id="286" r:id="rId8"/>
    <p:sldId id="263" r:id="rId9"/>
    <p:sldId id="260" r:id="rId10"/>
    <p:sldId id="288" r:id="rId11"/>
    <p:sldId id="262" r:id="rId12"/>
    <p:sldId id="265" r:id="rId13"/>
    <p:sldId id="264" r:id="rId14"/>
    <p:sldId id="267" r:id="rId15"/>
    <p:sldId id="266" r:id="rId16"/>
    <p:sldId id="268" r:id="rId17"/>
    <p:sldId id="282" r:id="rId18"/>
    <p:sldId id="28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CD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0D96-1825-4CA0-B69A-C26A286D612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8325-77B8-4D6B-ABAE-76F51D907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9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0D96-1825-4CA0-B69A-C26A286D612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8325-77B8-4D6B-ABAE-76F51D907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3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0D96-1825-4CA0-B69A-C26A286D612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8325-77B8-4D6B-ABAE-76F51D907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6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148" y="33339"/>
            <a:ext cx="9079706" cy="679132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/>
          </a:p>
        </p:txBody>
      </p:sp>
      <p:grpSp>
        <p:nvGrpSpPr>
          <p:cNvPr id="3" name="그룹 2"/>
          <p:cNvGrpSpPr>
            <a:grpSpLocks/>
          </p:cNvGrpSpPr>
          <p:nvPr userDrawn="1"/>
        </p:nvGrpSpPr>
        <p:grpSpPr bwMode="auto">
          <a:xfrm>
            <a:off x="8439150" y="176213"/>
            <a:ext cx="589360" cy="209550"/>
            <a:chOff x="10676800" y="385762"/>
            <a:chExt cx="785087" cy="20955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10963873" y="385762"/>
              <a:ext cx="210942" cy="2095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5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10676800" y="385762"/>
              <a:ext cx="209356" cy="2095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50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11252531" y="385762"/>
              <a:ext cx="209356" cy="209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3963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0D96-1825-4CA0-B69A-C26A286D612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8325-77B8-4D6B-ABAE-76F51D907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0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0D96-1825-4CA0-B69A-C26A286D612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8325-77B8-4D6B-ABAE-76F51D907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5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0D96-1825-4CA0-B69A-C26A286D612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8325-77B8-4D6B-ABAE-76F51D907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0D96-1825-4CA0-B69A-C26A286D612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8325-77B8-4D6B-ABAE-76F51D907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4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0D96-1825-4CA0-B69A-C26A286D612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8325-77B8-4D6B-ABAE-76F51D907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7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0D96-1825-4CA0-B69A-C26A286D612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8325-77B8-4D6B-ABAE-76F51D907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0D96-1825-4CA0-B69A-C26A286D612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8325-77B8-4D6B-ABAE-76F51D907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6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0D96-1825-4CA0-B69A-C26A286D612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8325-77B8-4D6B-ABAE-76F51D907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0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0D96-1825-4CA0-B69A-C26A286D612F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8325-77B8-4D6B-ABAE-76F51D907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22.jpeg"/><Relationship Id="rId5" Type="http://schemas.openxmlformats.org/officeDocument/2006/relationships/image" Target="../media/image17.png"/><Relationship Id="rId10" Type="http://schemas.openxmlformats.org/officeDocument/2006/relationships/image" Target="../media/image21.jpg"/><Relationship Id="rId4" Type="http://schemas.openxmlformats.org/officeDocument/2006/relationships/image" Target="../media/image16.jp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85" y="954097"/>
            <a:ext cx="1196262" cy="1464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1276" y="2633407"/>
            <a:ext cx="814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문권우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이재희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이효진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김선홍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김해리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14296" y="2633407"/>
            <a:ext cx="50366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PL</a:t>
            </a: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TA</a:t>
            </a: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</a:t>
            </a: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AA</a:t>
            </a: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UA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0" name="그룹 7"/>
          <p:cNvGrpSpPr>
            <a:grpSpLocks/>
          </p:cNvGrpSpPr>
          <p:nvPr/>
        </p:nvGrpSpPr>
        <p:grpSpPr bwMode="auto">
          <a:xfrm>
            <a:off x="1506456" y="1105272"/>
            <a:ext cx="4839153" cy="1178553"/>
            <a:chOff x="1334461" y="1489571"/>
            <a:chExt cx="4838628" cy="1178173"/>
          </a:xfrm>
        </p:grpSpPr>
        <p:grpSp>
          <p:nvGrpSpPr>
            <p:cNvPr id="11" name="그룹 1"/>
            <p:cNvGrpSpPr>
              <a:grpSpLocks/>
            </p:cNvGrpSpPr>
            <p:nvPr/>
          </p:nvGrpSpPr>
          <p:grpSpPr bwMode="auto">
            <a:xfrm>
              <a:off x="1334461" y="1489571"/>
              <a:ext cx="4838628" cy="1178173"/>
              <a:chOff x="1259127" y="1589773"/>
              <a:chExt cx="4838628" cy="1178173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283433" y="1589773"/>
                <a:ext cx="4814322" cy="1107638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ea typeface="+mn-ea"/>
                  </a:rPr>
                  <a:t>C</a:t>
                </a:r>
                <a:r>
                  <a:rPr kumimoji="0" lang="en-US" altLang="ko-KR" sz="6600" dirty="0" smtClean="0">
                    <a:ln w="6350">
                      <a:solidFill>
                        <a:schemeClr val="tx1"/>
                      </a:solidFill>
                    </a:ln>
                    <a:noFill/>
                    <a:latin typeface="Impact" panose="020B0806030902050204" pitchFamily="34" charset="0"/>
                    <a:ea typeface="+mn-ea"/>
                  </a:rPr>
                  <a:t>ODE</a:t>
                </a:r>
                <a:r>
                  <a:rPr kumimoji="0" lang="en-US" altLang="ko-KR" sz="6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ea typeface="+mn-ea"/>
                  </a:rPr>
                  <a:t>F</a:t>
                </a:r>
                <a:r>
                  <a:rPr kumimoji="0" lang="en-US" altLang="ko-KR" sz="6600" dirty="0" smtClean="0">
                    <a:ln w="6350">
                      <a:solidFill>
                        <a:schemeClr val="tx1"/>
                      </a:solidFill>
                    </a:ln>
                    <a:noFill/>
                    <a:latin typeface="Impact" panose="020B0806030902050204" pitchFamily="34" charset="0"/>
                    <a:ea typeface="+mn-ea"/>
                  </a:rPr>
                  <a:t>ACTORY</a:t>
                </a:r>
                <a:endParaRPr kumimoji="0" lang="ko-KR" altLang="en-US" sz="6600" dirty="0">
                  <a:ln w="6350">
                    <a:solidFill>
                      <a:schemeClr val="tx1"/>
                    </a:solidFill>
                  </a:ln>
                  <a:noFill/>
                  <a:latin typeface="Impact" panose="020B0806030902050204" pitchFamily="34" charset="0"/>
                  <a:ea typeface="+mn-ea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59127" y="2506420"/>
                <a:ext cx="1314641" cy="261526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dirty="0" smtClean="0">
                    <a:solidFill>
                      <a:schemeClr val="bg1">
                        <a:lumMod val="50000"/>
                      </a:schemeClr>
                    </a:solidFill>
                    <a:latin typeface="Impact" panose="020B0806030902050204" pitchFamily="34" charset="0"/>
                    <a:ea typeface="+mn-ea"/>
                  </a:rPr>
                  <a:t>DDIT 201801  </a:t>
                </a:r>
                <a:r>
                  <a:rPr kumimoji="0" lang="ko-KR" altLang="en-US" sz="1100" dirty="0" smtClean="0">
                    <a:solidFill>
                      <a:schemeClr val="bg1">
                        <a:lumMod val="50000"/>
                      </a:schemeClr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어쩌조</a:t>
                </a:r>
                <a:endParaRPr kumimoji="0" lang="ko-KR" altLang="en-US" sz="1100" dirty="0">
                  <a:solidFill>
                    <a:schemeClr val="bg1">
                      <a:lumMod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cxnSp>
          <p:nvCxnSpPr>
            <p:cNvPr id="12" name="직선 연결선 11"/>
            <p:cNvCxnSpPr/>
            <p:nvPr/>
          </p:nvCxnSpPr>
          <p:spPr>
            <a:xfrm>
              <a:off x="1371600" y="1687766"/>
              <a:ext cx="0" cy="909442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연결선 2"/>
          <p:cNvCxnSpPr/>
          <p:nvPr/>
        </p:nvCxnSpPr>
        <p:spPr>
          <a:xfrm>
            <a:off x="6310984" y="2613421"/>
            <a:ext cx="16818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984" y="4110735"/>
            <a:ext cx="16818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5"/>
          <p:cNvSpPr/>
          <p:nvPr/>
        </p:nvSpPr>
        <p:spPr bwMode="auto">
          <a:xfrm>
            <a:off x="1235574" y="1145581"/>
            <a:ext cx="6393365" cy="2869463"/>
          </a:xfrm>
          <a:custGeom>
            <a:avLst/>
            <a:gdLst/>
            <a:ahLst/>
            <a:cxnLst/>
            <a:rect l="l" t="t" r="r" b="b"/>
            <a:pathLst>
              <a:path w="3227070" h="1448340">
                <a:moveTo>
                  <a:pt x="91123" y="82399"/>
                </a:moveTo>
                <a:lnTo>
                  <a:pt x="91123" y="1044846"/>
                </a:lnTo>
                <a:lnTo>
                  <a:pt x="457835" y="1044846"/>
                </a:lnTo>
                <a:lnTo>
                  <a:pt x="457835" y="1046212"/>
                </a:lnTo>
                <a:lnTo>
                  <a:pt x="2283244" y="1046212"/>
                </a:lnTo>
                <a:lnTo>
                  <a:pt x="2283244" y="1309958"/>
                </a:lnTo>
                <a:lnTo>
                  <a:pt x="2772194" y="1046212"/>
                </a:lnTo>
                <a:lnTo>
                  <a:pt x="3124835" y="1046212"/>
                </a:lnTo>
                <a:lnTo>
                  <a:pt x="3124835" y="82399"/>
                </a:lnTo>
                <a:lnTo>
                  <a:pt x="699135" y="82399"/>
                </a:lnTo>
                <a:lnTo>
                  <a:pt x="457835" y="82399"/>
                </a:lnTo>
                <a:close/>
                <a:moveTo>
                  <a:pt x="0" y="0"/>
                </a:moveTo>
                <a:lnTo>
                  <a:pt x="3227070" y="0"/>
                </a:lnTo>
                <a:lnTo>
                  <a:pt x="3227070" y="1137158"/>
                </a:lnTo>
                <a:lnTo>
                  <a:pt x="2800375" y="1137158"/>
                </a:lnTo>
                <a:lnTo>
                  <a:pt x="2208745" y="1448340"/>
                </a:lnTo>
                <a:lnTo>
                  <a:pt x="2208745" y="1137158"/>
                </a:lnTo>
                <a:lnTo>
                  <a:pt x="0" y="113715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grpSp>
        <p:nvGrpSpPr>
          <p:cNvPr id="12291" name="그룹 14"/>
          <p:cNvGrpSpPr>
            <a:grpSpLocks/>
          </p:cNvGrpSpPr>
          <p:nvPr/>
        </p:nvGrpSpPr>
        <p:grpSpPr bwMode="auto">
          <a:xfrm>
            <a:off x="2245554" y="4382423"/>
            <a:ext cx="4652891" cy="1761521"/>
            <a:chOff x="4961731" y="3599656"/>
            <a:chExt cx="2268537" cy="858837"/>
          </a:xfrm>
        </p:grpSpPr>
        <p:pic>
          <p:nvPicPr>
            <p:cNvPr id="122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731" y="3599656"/>
              <a:ext cx="2268537" cy="858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직선 연결선 13"/>
            <p:cNvCxnSpPr/>
            <p:nvPr/>
          </p:nvCxnSpPr>
          <p:spPr>
            <a:xfrm>
              <a:off x="4961731" y="3599656"/>
              <a:ext cx="226853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961731" y="4294981"/>
              <a:ext cx="226853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424616" y="1509725"/>
            <a:ext cx="42947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시연화면</a:t>
            </a:r>
            <a:endParaRPr lang="ko-KR" altLang="en-US" sz="8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6519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4"/>
          <p:cNvSpPr/>
          <p:nvPr/>
        </p:nvSpPr>
        <p:spPr>
          <a:xfrm>
            <a:off x="244475" y="223838"/>
            <a:ext cx="2376488" cy="374650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57856" y="239713"/>
            <a:ext cx="1110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View_Login</a:t>
            </a:r>
            <a:endParaRPr kumimoji="0"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3" y="1028365"/>
            <a:ext cx="769727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4"/>
          <p:cNvSpPr/>
          <p:nvPr/>
        </p:nvSpPr>
        <p:spPr>
          <a:xfrm>
            <a:off x="244475" y="223838"/>
            <a:ext cx="2376488" cy="374650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904311" y="239713"/>
            <a:ext cx="10171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View_Join</a:t>
            </a:r>
            <a:endParaRPr kumimoji="0"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1" y="1018838"/>
            <a:ext cx="7763958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4"/>
          <p:cNvSpPr/>
          <p:nvPr/>
        </p:nvSpPr>
        <p:spPr>
          <a:xfrm>
            <a:off x="244475" y="223838"/>
            <a:ext cx="2376488" cy="374650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64178" y="239713"/>
            <a:ext cx="12974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View_MyPage</a:t>
            </a:r>
            <a:endParaRPr kumimoji="0"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837361"/>
            <a:ext cx="8174736" cy="56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4"/>
          <p:cNvSpPr/>
          <p:nvPr/>
        </p:nvSpPr>
        <p:spPr>
          <a:xfrm>
            <a:off x="244475" y="223838"/>
            <a:ext cx="2376488" cy="374650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29303" y="239713"/>
            <a:ext cx="15671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View_CodeMaker</a:t>
            </a:r>
            <a:endParaRPr kumimoji="0"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663218"/>
            <a:ext cx="8430768" cy="57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4"/>
          <p:cNvSpPr/>
          <p:nvPr/>
        </p:nvSpPr>
        <p:spPr>
          <a:xfrm>
            <a:off x="244475" y="223838"/>
            <a:ext cx="2376488" cy="374650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42053" y="239713"/>
            <a:ext cx="11416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View_Board</a:t>
            </a:r>
            <a:endParaRPr kumimoji="0"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" y="792611"/>
            <a:ext cx="8202168" cy="56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4"/>
          <p:cNvSpPr/>
          <p:nvPr/>
        </p:nvSpPr>
        <p:spPr>
          <a:xfrm>
            <a:off x="244475" y="223838"/>
            <a:ext cx="2376488" cy="374650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79368" y="239713"/>
            <a:ext cx="10670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View_Chat</a:t>
            </a:r>
            <a:endParaRPr kumimoji="0"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" y="769257"/>
            <a:ext cx="8156448" cy="561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4"/>
          <p:cNvSpPr/>
          <p:nvPr/>
        </p:nvSpPr>
        <p:spPr>
          <a:xfrm>
            <a:off x="244475" y="223838"/>
            <a:ext cx="2376488" cy="374650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35414" y="239713"/>
            <a:ext cx="11549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View_admin</a:t>
            </a:r>
            <a:endParaRPr kumimoji="0"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34" y="743148"/>
            <a:ext cx="8357616" cy="57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5"/>
          <p:cNvSpPr/>
          <p:nvPr/>
        </p:nvSpPr>
        <p:spPr bwMode="auto">
          <a:xfrm>
            <a:off x="3362325" y="2047875"/>
            <a:ext cx="2419350" cy="1085850"/>
          </a:xfrm>
          <a:custGeom>
            <a:avLst/>
            <a:gdLst/>
            <a:ahLst/>
            <a:cxnLst/>
            <a:rect l="l" t="t" r="r" b="b"/>
            <a:pathLst>
              <a:path w="3227070" h="1448340">
                <a:moveTo>
                  <a:pt x="91123" y="82399"/>
                </a:moveTo>
                <a:lnTo>
                  <a:pt x="91123" y="1044846"/>
                </a:lnTo>
                <a:lnTo>
                  <a:pt x="457835" y="1044846"/>
                </a:lnTo>
                <a:lnTo>
                  <a:pt x="457835" y="1046212"/>
                </a:lnTo>
                <a:lnTo>
                  <a:pt x="2283244" y="1046212"/>
                </a:lnTo>
                <a:lnTo>
                  <a:pt x="2283244" y="1309958"/>
                </a:lnTo>
                <a:lnTo>
                  <a:pt x="2772194" y="1046212"/>
                </a:lnTo>
                <a:lnTo>
                  <a:pt x="3124835" y="1046212"/>
                </a:lnTo>
                <a:lnTo>
                  <a:pt x="3124835" y="82399"/>
                </a:lnTo>
                <a:lnTo>
                  <a:pt x="699135" y="82399"/>
                </a:lnTo>
                <a:lnTo>
                  <a:pt x="457835" y="82399"/>
                </a:lnTo>
                <a:close/>
                <a:moveTo>
                  <a:pt x="0" y="0"/>
                </a:moveTo>
                <a:lnTo>
                  <a:pt x="3227070" y="0"/>
                </a:lnTo>
                <a:lnTo>
                  <a:pt x="3227070" y="1137158"/>
                </a:lnTo>
                <a:lnTo>
                  <a:pt x="2800375" y="1137158"/>
                </a:lnTo>
                <a:lnTo>
                  <a:pt x="2208745" y="1448340"/>
                </a:lnTo>
                <a:lnTo>
                  <a:pt x="2208745" y="1137158"/>
                </a:lnTo>
                <a:lnTo>
                  <a:pt x="0" y="113715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grpSp>
        <p:nvGrpSpPr>
          <p:cNvPr id="12291" name="그룹 14"/>
          <p:cNvGrpSpPr>
            <a:grpSpLocks/>
          </p:cNvGrpSpPr>
          <p:nvPr/>
        </p:nvGrpSpPr>
        <p:grpSpPr bwMode="auto">
          <a:xfrm>
            <a:off x="3699273" y="3406379"/>
            <a:ext cx="1701403" cy="644128"/>
            <a:chOff x="4961731" y="3599656"/>
            <a:chExt cx="2268537" cy="858837"/>
          </a:xfrm>
        </p:grpSpPr>
        <p:pic>
          <p:nvPicPr>
            <p:cNvPr id="122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731" y="3599656"/>
              <a:ext cx="2268537" cy="858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직선 연결선 13"/>
            <p:cNvCxnSpPr/>
            <p:nvPr/>
          </p:nvCxnSpPr>
          <p:spPr>
            <a:xfrm>
              <a:off x="4961731" y="3599656"/>
              <a:ext cx="226853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961731" y="4294981"/>
              <a:ext cx="226853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7656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 bwMode="auto">
          <a:xfrm>
            <a:off x="6526231" y="1820806"/>
            <a:ext cx="2369966" cy="2370295"/>
          </a:xfrm>
          <a:prstGeom prst="ellipse">
            <a:avLst/>
          </a:prstGeom>
          <a:solidFill>
            <a:srgbClr val="8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직사각형 4"/>
          <p:cNvSpPr/>
          <p:nvPr/>
        </p:nvSpPr>
        <p:spPr>
          <a:xfrm>
            <a:off x="244475" y="223838"/>
            <a:ext cx="2376488" cy="374650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940632" y="239713"/>
            <a:ext cx="9444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OverView</a:t>
            </a:r>
            <a:endParaRPr kumimoji="0"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40227" y="2678246"/>
            <a:ext cx="1509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Profile</a:t>
            </a:r>
            <a:endParaRPr lang="ko-KR" altLang="en-US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3411097" y="3429000"/>
            <a:ext cx="0" cy="16636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6893" y="3606326"/>
            <a:ext cx="330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auhaus 93" panose="04030905020B02020C02" pitchFamily="82" charset="0"/>
              </a:rPr>
              <a:t>JDBC / NETWORK</a:t>
            </a:r>
            <a:endParaRPr lang="ko-KR" altLang="en-US" sz="3200" dirty="0">
              <a:latin typeface="Bauhaus 93" panose="04030905020B02020C02" pitchFamily="82" charset="0"/>
            </a:endParaRPr>
          </a:p>
        </p:txBody>
      </p:sp>
      <p:sp>
        <p:nvSpPr>
          <p:cNvPr id="21" name="TextBox 99"/>
          <p:cNvSpPr txBox="1">
            <a:spLocks noChangeArrowheads="1"/>
          </p:cNvSpPr>
          <p:nvPr/>
        </p:nvSpPr>
        <p:spPr bwMode="auto">
          <a:xfrm>
            <a:off x="910577" y="4215591"/>
            <a:ext cx="2412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Automatic programing system.</a:t>
            </a:r>
          </a:p>
          <a:p>
            <a:pPr algn="r" eaLnBrk="1" hangingPunct="1"/>
            <a:r>
              <a:rPr kumimoji="0" lang="en-US" altLang="ko-KR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Very convenient and </a:t>
            </a:r>
            <a:r>
              <a:rPr kumimoji="0" lang="en-US" altLang="ko-KR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cozy</a:t>
            </a:r>
            <a:endParaRPr kumimoji="0" lang="en-US" altLang="ko-KR" sz="1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847" y="493874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uhaus 93" panose="04030905020B02020C02" pitchFamily="82" charset="0"/>
              </a:rPr>
              <a:t>iBatis</a:t>
            </a:r>
            <a:endParaRPr lang="ko-KR" altLang="en-US" sz="1400" dirty="0">
              <a:solidFill>
                <a:schemeClr val="accent4">
                  <a:lumMod val="40000"/>
                  <a:lumOff val="6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41" name="타원 8"/>
          <p:cNvSpPr/>
          <p:nvPr/>
        </p:nvSpPr>
        <p:spPr bwMode="auto">
          <a:xfrm>
            <a:off x="3917865" y="1358603"/>
            <a:ext cx="3057306" cy="2412291"/>
          </a:xfrm>
          <a:custGeom>
            <a:avLst/>
            <a:gdLst/>
            <a:ahLst/>
            <a:cxnLst/>
            <a:rect l="l" t="t" r="r" b="b"/>
            <a:pathLst>
              <a:path w="2019300" h="1593057">
                <a:moveTo>
                  <a:pt x="1009650" y="0"/>
                </a:moveTo>
                <a:cubicBezTo>
                  <a:pt x="1567264" y="0"/>
                  <a:pt x="2019300" y="452036"/>
                  <a:pt x="2019300" y="1009650"/>
                </a:cubicBezTo>
                <a:cubicBezTo>
                  <a:pt x="2019300" y="1227217"/>
                  <a:pt x="1950484" y="1428710"/>
                  <a:pt x="1832733" y="1593057"/>
                </a:cubicBezTo>
                <a:cubicBezTo>
                  <a:pt x="1650482" y="1334920"/>
                  <a:pt x="1349698" y="1166813"/>
                  <a:pt x="1009650" y="1166813"/>
                </a:cubicBezTo>
                <a:cubicBezTo>
                  <a:pt x="669603" y="1166813"/>
                  <a:pt x="368818" y="1334920"/>
                  <a:pt x="186567" y="1593057"/>
                </a:cubicBezTo>
                <a:cubicBezTo>
                  <a:pt x="68816" y="1428710"/>
                  <a:pt x="0" y="1227217"/>
                  <a:pt x="0" y="1009650"/>
                </a:cubicBezTo>
                <a:cubicBezTo>
                  <a:pt x="0" y="452036"/>
                  <a:pt x="452036" y="0"/>
                  <a:pt x="1009650" y="0"/>
                </a:cubicBezTo>
                <a:close/>
              </a:path>
            </a:pathLst>
          </a:custGeom>
          <a:solidFill>
            <a:srgbClr val="9B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4" name="Picture 4" descr="C:\Users\User\Desktop\CI\과거 CI\더맥키스컴퍼니_심볼-기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13"/>
          <a:stretch>
            <a:fillRect/>
          </a:stretch>
        </p:blipFill>
        <p:spPr bwMode="auto">
          <a:xfrm>
            <a:off x="4720488" y="1708021"/>
            <a:ext cx="1410509" cy="55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10"/>
          <p:cNvSpPr/>
          <p:nvPr/>
        </p:nvSpPr>
        <p:spPr bwMode="auto">
          <a:xfrm>
            <a:off x="6516326" y="3674111"/>
            <a:ext cx="2352360" cy="1863491"/>
          </a:xfrm>
          <a:custGeom>
            <a:avLst/>
            <a:gdLst/>
            <a:ahLst/>
            <a:cxnLst/>
            <a:rect l="l" t="t" r="r" b="b"/>
            <a:pathLst>
              <a:path w="2019300" h="1599425">
                <a:moveTo>
                  <a:pt x="191330" y="0"/>
                </a:moveTo>
                <a:cubicBezTo>
                  <a:pt x="373298" y="261673"/>
                  <a:pt x="676274" y="432612"/>
                  <a:pt x="1019175" y="432612"/>
                </a:cubicBezTo>
                <a:cubicBezTo>
                  <a:pt x="1356368" y="432612"/>
                  <a:pt x="1654954" y="267316"/>
                  <a:pt x="1837496" y="12737"/>
                </a:cubicBezTo>
                <a:cubicBezTo>
                  <a:pt x="1952277" y="176003"/>
                  <a:pt x="2019300" y="375062"/>
                  <a:pt x="2019300" y="589775"/>
                </a:cubicBezTo>
                <a:cubicBezTo>
                  <a:pt x="2019300" y="1147389"/>
                  <a:pt x="1567264" y="1599425"/>
                  <a:pt x="1009650" y="1599425"/>
                </a:cubicBezTo>
                <a:cubicBezTo>
                  <a:pt x="452036" y="1599425"/>
                  <a:pt x="0" y="1147389"/>
                  <a:pt x="0" y="589775"/>
                </a:cubicBezTo>
                <a:cubicBezTo>
                  <a:pt x="0" y="369354"/>
                  <a:pt x="70634" y="165429"/>
                  <a:pt x="19133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타원 37"/>
          <p:cNvSpPr/>
          <p:nvPr/>
        </p:nvSpPr>
        <p:spPr bwMode="auto">
          <a:xfrm>
            <a:off x="3597573" y="3057975"/>
            <a:ext cx="3600000" cy="36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224129" y="4357395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chat</a:t>
            </a:r>
            <a:endParaRPr lang="ko-KR" altLang="en-US" sz="3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8508" y="4523424"/>
            <a:ext cx="3214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4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codeMaker</a:t>
            </a:r>
            <a:endParaRPr lang="ko-KR" altLang="en-US" sz="4400" dirty="0">
              <a:solidFill>
                <a:schemeClr val="accent4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7886" y="2291777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Management</a:t>
            </a:r>
            <a:endParaRPr lang="ko-KR" altLang="en-US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269" y="3817389"/>
            <a:ext cx="1405254" cy="114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9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 bwMode="auto">
          <a:xfrm>
            <a:off x="244474" y="842480"/>
            <a:ext cx="8649359" cy="1674106"/>
          </a:xfrm>
          <a:custGeom>
            <a:avLst/>
            <a:gdLst>
              <a:gd name="connsiteX0" fmla="*/ 0 w 2038845"/>
              <a:gd name="connsiteY0" fmla="*/ 0 h 374535"/>
              <a:gd name="connsiteX1" fmla="*/ 1835347 w 2038845"/>
              <a:gd name="connsiteY1" fmla="*/ 0 h 374535"/>
              <a:gd name="connsiteX2" fmla="*/ 1703032 w 2038845"/>
              <a:gd name="connsiteY2" fmla="*/ 15697 h 374535"/>
              <a:gd name="connsiteX3" fmla="*/ 2038845 w 2038845"/>
              <a:gd name="connsiteY3" fmla="*/ 55536 h 374535"/>
              <a:gd name="connsiteX4" fmla="*/ 2038845 w 2038845"/>
              <a:gd name="connsiteY4" fmla="*/ 58686 h 374535"/>
              <a:gd name="connsiteX5" fmla="*/ 1736615 w 2038845"/>
              <a:gd name="connsiteY5" fmla="*/ 94541 h 374535"/>
              <a:gd name="connsiteX6" fmla="*/ 2014056 w 2038845"/>
              <a:gd name="connsiteY6" fmla="*/ 127455 h 374535"/>
              <a:gd name="connsiteX7" fmla="*/ 1810874 w 2038845"/>
              <a:gd name="connsiteY7" fmla="*/ 151560 h 374535"/>
              <a:gd name="connsiteX8" fmla="*/ 2023728 w 2038845"/>
              <a:gd name="connsiteY8" fmla="*/ 176812 h 374535"/>
              <a:gd name="connsiteX9" fmla="*/ 1673695 w 2038845"/>
              <a:gd name="connsiteY9" fmla="*/ 218338 h 374535"/>
              <a:gd name="connsiteX10" fmla="*/ 2038845 w 2038845"/>
              <a:gd name="connsiteY10" fmla="*/ 261658 h 374535"/>
              <a:gd name="connsiteX11" fmla="*/ 2038845 w 2038845"/>
              <a:gd name="connsiteY11" fmla="*/ 292317 h 374535"/>
              <a:gd name="connsiteX12" fmla="*/ 1799561 w 2038845"/>
              <a:gd name="connsiteY12" fmla="*/ 320705 h 374535"/>
              <a:gd name="connsiteX13" fmla="*/ 1971665 w 2038845"/>
              <a:gd name="connsiteY13" fmla="*/ 341122 h 374535"/>
              <a:gd name="connsiteX14" fmla="*/ 1792784 w 2038845"/>
              <a:gd name="connsiteY14" fmla="*/ 374535 h 374535"/>
              <a:gd name="connsiteX15" fmla="*/ 0 w 2038845"/>
              <a:gd name="connsiteY15" fmla="*/ 374535 h 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38845" h="374535">
                <a:moveTo>
                  <a:pt x="0" y="0"/>
                </a:moveTo>
                <a:lnTo>
                  <a:pt x="1835347" y="0"/>
                </a:lnTo>
                <a:lnTo>
                  <a:pt x="1703032" y="15697"/>
                </a:lnTo>
                <a:lnTo>
                  <a:pt x="2038845" y="55536"/>
                </a:lnTo>
                <a:lnTo>
                  <a:pt x="2038845" y="58686"/>
                </a:lnTo>
                <a:lnTo>
                  <a:pt x="1736615" y="94541"/>
                </a:lnTo>
                <a:lnTo>
                  <a:pt x="2014056" y="127455"/>
                </a:lnTo>
                <a:lnTo>
                  <a:pt x="1810874" y="151560"/>
                </a:lnTo>
                <a:lnTo>
                  <a:pt x="2023728" y="176812"/>
                </a:lnTo>
                <a:lnTo>
                  <a:pt x="1673695" y="218338"/>
                </a:lnTo>
                <a:lnTo>
                  <a:pt x="2038845" y="261658"/>
                </a:lnTo>
                <a:lnTo>
                  <a:pt x="2038845" y="292317"/>
                </a:lnTo>
                <a:lnTo>
                  <a:pt x="1799561" y="320705"/>
                </a:lnTo>
                <a:lnTo>
                  <a:pt x="1971665" y="341122"/>
                </a:lnTo>
                <a:lnTo>
                  <a:pt x="1792784" y="374535"/>
                </a:lnTo>
                <a:lnTo>
                  <a:pt x="0" y="3745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7269" y="1171701"/>
            <a:ext cx="4387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개발과정소개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429000"/>
            <a:ext cx="2328863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41" y="3938668"/>
            <a:ext cx="964772" cy="11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 bwMode="auto">
          <a:xfrm>
            <a:off x="244475" y="3493604"/>
            <a:ext cx="8649359" cy="954524"/>
          </a:xfrm>
          <a:custGeom>
            <a:avLst/>
            <a:gdLst>
              <a:gd name="connsiteX0" fmla="*/ 0 w 2038845"/>
              <a:gd name="connsiteY0" fmla="*/ 0 h 374535"/>
              <a:gd name="connsiteX1" fmla="*/ 1835347 w 2038845"/>
              <a:gd name="connsiteY1" fmla="*/ 0 h 374535"/>
              <a:gd name="connsiteX2" fmla="*/ 1703032 w 2038845"/>
              <a:gd name="connsiteY2" fmla="*/ 15697 h 374535"/>
              <a:gd name="connsiteX3" fmla="*/ 2038845 w 2038845"/>
              <a:gd name="connsiteY3" fmla="*/ 55536 h 374535"/>
              <a:gd name="connsiteX4" fmla="*/ 2038845 w 2038845"/>
              <a:gd name="connsiteY4" fmla="*/ 58686 h 374535"/>
              <a:gd name="connsiteX5" fmla="*/ 1736615 w 2038845"/>
              <a:gd name="connsiteY5" fmla="*/ 94541 h 374535"/>
              <a:gd name="connsiteX6" fmla="*/ 2014056 w 2038845"/>
              <a:gd name="connsiteY6" fmla="*/ 127455 h 374535"/>
              <a:gd name="connsiteX7" fmla="*/ 1810874 w 2038845"/>
              <a:gd name="connsiteY7" fmla="*/ 151560 h 374535"/>
              <a:gd name="connsiteX8" fmla="*/ 2023728 w 2038845"/>
              <a:gd name="connsiteY8" fmla="*/ 176812 h 374535"/>
              <a:gd name="connsiteX9" fmla="*/ 1673695 w 2038845"/>
              <a:gd name="connsiteY9" fmla="*/ 218338 h 374535"/>
              <a:gd name="connsiteX10" fmla="*/ 2038845 w 2038845"/>
              <a:gd name="connsiteY10" fmla="*/ 261658 h 374535"/>
              <a:gd name="connsiteX11" fmla="*/ 2038845 w 2038845"/>
              <a:gd name="connsiteY11" fmla="*/ 292317 h 374535"/>
              <a:gd name="connsiteX12" fmla="*/ 1799561 w 2038845"/>
              <a:gd name="connsiteY12" fmla="*/ 320705 h 374535"/>
              <a:gd name="connsiteX13" fmla="*/ 1971665 w 2038845"/>
              <a:gd name="connsiteY13" fmla="*/ 341122 h 374535"/>
              <a:gd name="connsiteX14" fmla="*/ 1792784 w 2038845"/>
              <a:gd name="connsiteY14" fmla="*/ 374535 h 374535"/>
              <a:gd name="connsiteX15" fmla="*/ 0 w 2038845"/>
              <a:gd name="connsiteY15" fmla="*/ 374535 h 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38845" h="374535">
                <a:moveTo>
                  <a:pt x="0" y="0"/>
                </a:moveTo>
                <a:lnTo>
                  <a:pt x="1835347" y="0"/>
                </a:lnTo>
                <a:lnTo>
                  <a:pt x="1703032" y="15697"/>
                </a:lnTo>
                <a:lnTo>
                  <a:pt x="2038845" y="55536"/>
                </a:lnTo>
                <a:lnTo>
                  <a:pt x="2038845" y="58686"/>
                </a:lnTo>
                <a:lnTo>
                  <a:pt x="1736615" y="94541"/>
                </a:lnTo>
                <a:lnTo>
                  <a:pt x="2014056" y="127455"/>
                </a:lnTo>
                <a:lnTo>
                  <a:pt x="1810874" y="151560"/>
                </a:lnTo>
                <a:lnTo>
                  <a:pt x="2023728" y="176812"/>
                </a:lnTo>
                <a:lnTo>
                  <a:pt x="1673695" y="218338"/>
                </a:lnTo>
                <a:lnTo>
                  <a:pt x="2038845" y="261658"/>
                </a:lnTo>
                <a:lnTo>
                  <a:pt x="2038845" y="292317"/>
                </a:lnTo>
                <a:lnTo>
                  <a:pt x="1799561" y="320705"/>
                </a:lnTo>
                <a:lnTo>
                  <a:pt x="1971665" y="341122"/>
                </a:lnTo>
                <a:lnTo>
                  <a:pt x="1792784" y="374535"/>
                </a:lnTo>
                <a:lnTo>
                  <a:pt x="0" y="3745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4"/>
          <p:cNvSpPr/>
          <p:nvPr/>
        </p:nvSpPr>
        <p:spPr>
          <a:xfrm>
            <a:off x="244475" y="223837"/>
            <a:ext cx="5748982" cy="906319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312037" y="353830"/>
            <a:ext cx="3122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요구사항정의서</a:t>
            </a:r>
            <a:endParaRPr kumimoji="0"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8" y="1870329"/>
            <a:ext cx="7370064" cy="128944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17818" y="3770811"/>
            <a:ext cx="595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원하는 대로 템플릿을 선택하여 프로젝트 작성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960268" y="1870329"/>
            <a:ext cx="4017035" cy="265083"/>
            <a:chOff x="1956730" y="5296618"/>
            <a:chExt cx="4017035" cy="18690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956730" y="5296618"/>
              <a:ext cx="4012750" cy="0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956730" y="5483523"/>
              <a:ext cx="4012750" cy="0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965356" y="5296618"/>
              <a:ext cx="0" cy="18690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73765" y="5296618"/>
              <a:ext cx="0" cy="18690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435305" y="334662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문권우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4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63672"/>
            <a:ext cx="114316" cy="12384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6" y="1823194"/>
            <a:ext cx="7565366" cy="237509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9" name="자유형 18"/>
          <p:cNvSpPr/>
          <p:nvPr/>
        </p:nvSpPr>
        <p:spPr bwMode="auto">
          <a:xfrm>
            <a:off x="247320" y="4698403"/>
            <a:ext cx="8649359" cy="954524"/>
          </a:xfrm>
          <a:custGeom>
            <a:avLst/>
            <a:gdLst>
              <a:gd name="connsiteX0" fmla="*/ 0 w 2038845"/>
              <a:gd name="connsiteY0" fmla="*/ 0 h 374535"/>
              <a:gd name="connsiteX1" fmla="*/ 1835347 w 2038845"/>
              <a:gd name="connsiteY1" fmla="*/ 0 h 374535"/>
              <a:gd name="connsiteX2" fmla="*/ 1703032 w 2038845"/>
              <a:gd name="connsiteY2" fmla="*/ 15697 h 374535"/>
              <a:gd name="connsiteX3" fmla="*/ 2038845 w 2038845"/>
              <a:gd name="connsiteY3" fmla="*/ 55536 h 374535"/>
              <a:gd name="connsiteX4" fmla="*/ 2038845 w 2038845"/>
              <a:gd name="connsiteY4" fmla="*/ 58686 h 374535"/>
              <a:gd name="connsiteX5" fmla="*/ 1736615 w 2038845"/>
              <a:gd name="connsiteY5" fmla="*/ 94541 h 374535"/>
              <a:gd name="connsiteX6" fmla="*/ 2014056 w 2038845"/>
              <a:gd name="connsiteY6" fmla="*/ 127455 h 374535"/>
              <a:gd name="connsiteX7" fmla="*/ 1810874 w 2038845"/>
              <a:gd name="connsiteY7" fmla="*/ 151560 h 374535"/>
              <a:gd name="connsiteX8" fmla="*/ 2023728 w 2038845"/>
              <a:gd name="connsiteY8" fmla="*/ 176812 h 374535"/>
              <a:gd name="connsiteX9" fmla="*/ 1673695 w 2038845"/>
              <a:gd name="connsiteY9" fmla="*/ 218338 h 374535"/>
              <a:gd name="connsiteX10" fmla="*/ 2038845 w 2038845"/>
              <a:gd name="connsiteY10" fmla="*/ 261658 h 374535"/>
              <a:gd name="connsiteX11" fmla="*/ 2038845 w 2038845"/>
              <a:gd name="connsiteY11" fmla="*/ 292317 h 374535"/>
              <a:gd name="connsiteX12" fmla="*/ 1799561 w 2038845"/>
              <a:gd name="connsiteY12" fmla="*/ 320705 h 374535"/>
              <a:gd name="connsiteX13" fmla="*/ 1971665 w 2038845"/>
              <a:gd name="connsiteY13" fmla="*/ 341122 h 374535"/>
              <a:gd name="connsiteX14" fmla="*/ 1792784 w 2038845"/>
              <a:gd name="connsiteY14" fmla="*/ 374535 h 374535"/>
              <a:gd name="connsiteX15" fmla="*/ 0 w 2038845"/>
              <a:gd name="connsiteY15" fmla="*/ 374535 h 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38845" h="374535">
                <a:moveTo>
                  <a:pt x="0" y="0"/>
                </a:moveTo>
                <a:lnTo>
                  <a:pt x="1835347" y="0"/>
                </a:lnTo>
                <a:lnTo>
                  <a:pt x="1703032" y="15697"/>
                </a:lnTo>
                <a:lnTo>
                  <a:pt x="2038845" y="55536"/>
                </a:lnTo>
                <a:lnTo>
                  <a:pt x="2038845" y="58686"/>
                </a:lnTo>
                <a:lnTo>
                  <a:pt x="1736615" y="94541"/>
                </a:lnTo>
                <a:lnTo>
                  <a:pt x="2014056" y="127455"/>
                </a:lnTo>
                <a:lnTo>
                  <a:pt x="1810874" y="151560"/>
                </a:lnTo>
                <a:lnTo>
                  <a:pt x="2023728" y="176812"/>
                </a:lnTo>
                <a:lnTo>
                  <a:pt x="1673695" y="218338"/>
                </a:lnTo>
                <a:lnTo>
                  <a:pt x="2038845" y="261658"/>
                </a:lnTo>
                <a:lnTo>
                  <a:pt x="2038845" y="292317"/>
                </a:lnTo>
                <a:lnTo>
                  <a:pt x="1799561" y="320705"/>
                </a:lnTo>
                <a:lnTo>
                  <a:pt x="1971665" y="341122"/>
                </a:lnTo>
                <a:lnTo>
                  <a:pt x="1792784" y="374535"/>
                </a:lnTo>
                <a:lnTo>
                  <a:pt x="0" y="3745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663" y="4975610"/>
            <a:ext cx="3525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기본에 충실한 체계적인 </a:t>
            </a:r>
            <a:r>
              <a:rPr lang="en-US" altLang="ko-KR" sz="20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20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endParaRPr lang="ko-KR" altLang="en-US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4"/>
          <p:cNvSpPr/>
          <p:nvPr/>
        </p:nvSpPr>
        <p:spPr>
          <a:xfrm>
            <a:off x="244475" y="223837"/>
            <a:ext cx="5748982" cy="906319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12037" y="353830"/>
            <a:ext cx="3122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DB </a:t>
            </a: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설계</a:t>
            </a:r>
            <a:endParaRPr kumimoji="0"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5305" y="334662"/>
            <a:ext cx="2397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이효진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3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50" y="1779867"/>
            <a:ext cx="3496793" cy="34494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16" y="1779867"/>
            <a:ext cx="2788598" cy="3437110"/>
          </a:xfrm>
          <a:prstGeom prst="rect">
            <a:avLst/>
          </a:prstGeom>
        </p:spPr>
      </p:pic>
      <p:sp>
        <p:nvSpPr>
          <p:cNvPr id="12" name="자유형 11"/>
          <p:cNvSpPr/>
          <p:nvPr/>
        </p:nvSpPr>
        <p:spPr bwMode="auto">
          <a:xfrm>
            <a:off x="187565" y="2951738"/>
            <a:ext cx="8649359" cy="954524"/>
          </a:xfrm>
          <a:custGeom>
            <a:avLst/>
            <a:gdLst>
              <a:gd name="connsiteX0" fmla="*/ 0 w 2038845"/>
              <a:gd name="connsiteY0" fmla="*/ 0 h 374535"/>
              <a:gd name="connsiteX1" fmla="*/ 1835347 w 2038845"/>
              <a:gd name="connsiteY1" fmla="*/ 0 h 374535"/>
              <a:gd name="connsiteX2" fmla="*/ 1703032 w 2038845"/>
              <a:gd name="connsiteY2" fmla="*/ 15697 h 374535"/>
              <a:gd name="connsiteX3" fmla="*/ 2038845 w 2038845"/>
              <a:gd name="connsiteY3" fmla="*/ 55536 h 374535"/>
              <a:gd name="connsiteX4" fmla="*/ 2038845 w 2038845"/>
              <a:gd name="connsiteY4" fmla="*/ 58686 h 374535"/>
              <a:gd name="connsiteX5" fmla="*/ 1736615 w 2038845"/>
              <a:gd name="connsiteY5" fmla="*/ 94541 h 374535"/>
              <a:gd name="connsiteX6" fmla="*/ 2014056 w 2038845"/>
              <a:gd name="connsiteY6" fmla="*/ 127455 h 374535"/>
              <a:gd name="connsiteX7" fmla="*/ 1810874 w 2038845"/>
              <a:gd name="connsiteY7" fmla="*/ 151560 h 374535"/>
              <a:gd name="connsiteX8" fmla="*/ 2023728 w 2038845"/>
              <a:gd name="connsiteY8" fmla="*/ 176812 h 374535"/>
              <a:gd name="connsiteX9" fmla="*/ 1673695 w 2038845"/>
              <a:gd name="connsiteY9" fmla="*/ 218338 h 374535"/>
              <a:gd name="connsiteX10" fmla="*/ 2038845 w 2038845"/>
              <a:gd name="connsiteY10" fmla="*/ 261658 h 374535"/>
              <a:gd name="connsiteX11" fmla="*/ 2038845 w 2038845"/>
              <a:gd name="connsiteY11" fmla="*/ 292317 h 374535"/>
              <a:gd name="connsiteX12" fmla="*/ 1799561 w 2038845"/>
              <a:gd name="connsiteY12" fmla="*/ 320705 h 374535"/>
              <a:gd name="connsiteX13" fmla="*/ 1971665 w 2038845"/>
              <a:gd name="connsiteY13" fmla="*/ 341122 h 374535"/>
              <a:gd name="connsiteX14" fmla="*/ 1792784 w 2038845"/>
              <a:gd name="connsiteY14" fmla="*/ 374535 h 374535"/>
              <a:gd name="connsiteX15" fmla="*/ 0 w 2038845"/>
              <a:gd name="connsiteY15" fmla="*/ 374535 h 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38845" h="374535">
                <a:moveTo>
                  <a:pt x="0" y="0"/>
                </a:moveTo>
                <a:lnTo>
                  <a:pt x="1835347" y="0"/>
                </a:lnTo>
                <a:lnTo>
                  <a:pt x="1703032" y="15697"/>
                </a:lnTo>
                <a:lnTo>
                  <a:pt x="2038845" y="55536"/>
                </a:lnTo>
                <a:lnTo>
                  <a:pt x="2038845" y="58686"/>
                </a:lnTo>
                <a:lnTo>
                  <a:pt x="1736615" y="94541"/>
                </a:lnTo>
                <a:lnTo>
                  <a:pt x="2014056" y="127455"/>
                </a:lnTo>
                <a:lnTo>
                  <a:pt x="1810874" y="151560"/>
                </a:lnTo>
                <a:lnTo>
                  <a:pt x="2023728" y="176812"/>
                </a:lnTo>
                <a:lnTo>
                  <a:pt x="1673695" y="218338"/>
                </a:lnTo>
                <a:lnTo>
                  <a:pt x="2038845" y="261658"/>
                </a:lnTo>
                <a:lnTo>
                  <a:pt x="2038845" y="292317"/>
                </a:lnTo>
                <a:lnTo>
                  <a:pt x="1799561" y="320705"/>
                </a:lnTo>
                <a:lnTo>
                  <a:pt x="1971665" y="341122"/>
                </a:lnTo>
                <a:lnTo>
                  <a:pt x="1792784" y="374535"/>
                </a:lnTo>
                <a:lnTo>
                  <a:pt x="0" y="3745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908" y="3228945"/>
            <a:ext cx="4887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개발표준가이드에 입각한 효율적 클래스 설계</a:t>
            </a:r>
            <a:endParaRPr lang="ko-KR" altLang="en-US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4"/>
          <p:cNvSpPr/>
          <p:nvPr/>
        </p:nvSpPr>
        <p:spPr>
          <a:xfrm>
            <a:off x="244475" y="223837"/>
            <a:ext cx="5748982" cy="906319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312037" y="353830"/>
            <a:ext cx="3122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구조</a:t>
            </a: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설계</a:t>
            </a:r>
            <a:endParaRPr kumimoji="0"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5305" y="334662"/>
            <a:ext cx="240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김선홍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9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0" y="3524597"/>
            <a:ext cx="3964902" cy="1972319"/>
          </a:xfrm>
          <a:prstGeom prst="rect">
            <a:avLst/>
          </a:prstGeom>
        </p:spPr>
      </p:pic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7" y="1378067"/>
            <a:ext cx="4270383" cy="1761308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 bwMode="auto">
          <a:xfrm>
            <a:off x="649828" y="2788752"/>
            <a:ext cx="6354288" cy="701245"/>
          </a:xfrm>
          <a:custGeom>
            <a:avLst/>
            <a:gdLst>
              <a:gd name="connsiteX0" fmla="*/ 0 w 2038845"/>
              <a:gd name="connsiteY0" fmla="*/ 0 h 374535"/>
              <a:gd name="connsiteX1" fmla="*/ 1835347 w 2038845"/>
              <a:gd name="connsiteY1" fmla="*/ 0 h 374535"/>
              <a:gd name="connsiteX2" fmla="*/ 1703032 w 2038845"/>
              <a:gd name="connsiteY2" fmla="*/ 15697 h 374535"/>
              <a:gd name="connsiteX3" fmla="*/ 2038845 w 2038845"/>
              <a:gd name="connsiteY3" fmla="*/ 55536 h 374535"/>
              <a:gd name="connsiteX4" fmla="*/ 2038845 w 2038845"/>
              <a:gd name="connsiteY4" fmla="*/ 58686 h 374535"/>
              <a:gd name="connsiteX5" fmla="*/ 1736615 w 2038845"/>
              <a:gd name="connsiteY5" fmla="*/ 94541 h 374535"/>
              <a:gd name="connsiteX6" fmla="*/ 2014056 w 2038845"/>
              <a:gd name="connsiteY6" fmla="*/ 127455 h 374535"/>
              <a:gd name="connsiteX7" fmla="*/ 1810874 w 2038845"/>
              <a:gd name="connsiteY7" fmla="*/ 151560 h 374535"/>
              <a:gd name="connsiteX8" fmla="*/ 2023728 w 2038845"/>
              <a:gd name="connsiteY8" fmla="*/ 176812 h 374535"/>
              <a:gd name="connsiteX9" fmla="*/ 1673695 w 2038845"/>
              <a:gd name="connsiteY9" fmla="*/ 218338 h 374535"/>
              <a:gd name="connsiteX10" fmla="*/ 2038845 w 2038845"/>
              <a:gd name="connsiteY10" fmla="*/ 261658 h 374535"/>
              <a:gd name="connsiteX11" fmla="*/ 2038845 w 2038845"/>
              <a:gd name="connsiteY11" fmla="*/ 292317 h 374535"/>
              <a:gd name="connsiteX12" fmla="*/ 1799561 w 2038845"/>
              <a:gd name="connsiteY12" fmla="*/ 320705 h 374535"/>
              <a:gd name="connsiteX13" fmla="*/ 1971665 w 2038845"/>
              <a:gd name="connsiteY13" fmla="*/ 341122 h 374535"/>
              <a:gd name="connsiteX14" fmla="*/ 1792784 w 2038845"/>
              <a:gd name="connsiteY14" fmla="*/ 374535 h 374535"/>
              <a:gd name="connsiteX15" fmla="*/ 0 w 2038845"/>
              <a:gd name="connsiteY15" fmla="*/ 374535 h 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38845" h="374535">
                <a:moveTo>
                  <a:pt x="0" y="0"/>
                </a:moveTo>
                <a:lnTo>
                  <a:pt x="1835347" y="0"/>
                </a:lnTo>
                <a:lnTo>
                  <a:pt x="1703032" y="15697"/>
                </a:lnTo>
                <a:lnTo>
                  <a:pt x="2038845" y="55536"/>
                </a:lnTo>
                <a:lnTo>
                  <a:pt x="2038845" y="58686"/>
                </a:lnTo>
                <a:lnTo>
                  <a:pt x="1736615" y="94541"/>
                </a:lnTo>
                <a:lnTo>
                  <a:pt x="2014056" y="127455"/>
                </a:lnTo>
                <a:lnTo>
                  <a:pt x="1810874" y="151560"/>
                </a:lnTo>
                <a:lnTo>
                  <a:pt x="2023728" y="176812"/>
                </a:lnTo>
                <a:lnTo>
                  <a:pt x="1673695" y="218338"/>
                </a:lnTo>
                <a:lnTo>
                  <a:pt x="2038845" y="261658"/>
                </a:lnTo>
                <a:lnTo>
                  <a:pt x="2038845" y="292317"/>
                </a:lnTo>
                <a:lnTo>
                  <a:pt x="1799561" y="320705"/>
                </a:lnTo>
                <a:lnTo>
                  <a:pt x="1971665" y="341122"/>
                </a:lnTo>
                <a:lnTo>
                  <a:pt x="1792784" y="374535"/>
                </a:lnTo>
                <a:lnTo>
                  <a:pt x="0" y="3745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0919" y="2973920"/>
            <a:ext cx="3590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생성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 처리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565567" y="5015049"/>
            <a:ext cx="6354288" cy="701245"/>
          </a:xfrm>
          <a:custGeom>
            <a:avLst/>
            <a:gdLst>
              <a:gd name="connsiteX0" fmla="*/ 0 w 2038845"/>
              <a:gd name="connsiteY0" fmla="*/ 0 h 374535"/>
              <a:gd name="connsiteX1" fmla="*/ 1835347 w 2038845"/>
              <a:gd name="connsiteY1" fmla="*/ 0 h 374535"/>
              <a:gd name="connsiteX2" fmla="*/ 1703032 w 2038845"/>
              <a:gd name="connsiteY2" fmla="*/ 15697 h 374535"/>
              <a:gd name="connsiteX3" fmla="*/ 2038845 w 2038845"/>
              <a:gd name="connsiteY3" fmla="*/ 55536 h 374535"/>
              <a:gd name="connsiteX4" fmla="*/ 2038845 w 2038845"/>
              <a:gd name="connsiteY4" fmla="*/ 58686 h 374535"/>
              <a:gd name="connsiteX5" fmla="*/ 1736615 w 2038845"/>
              <a:gd name="connsiteY5" fmla="*/ 94541 h 374535"/>
              <a:gd name="connsiteX6" fmla="*/ 2014056 w 2038845"/>
              <a:gd name="connsiteY6" fmla="*/ 127455 h 374535"/>
              <a:gd name="connsiteX7" fmla="*/ 1810874 w 2038845"/>
              <a:gd name="connsiteY7" fmla="*/ 151560 h 374535"/>
              <a:gd name="connsiteX8" fmla="*/ 2023728 w 2038845"/>
              <a:gd name="connsiteY8" fmla="*/ 176812 h 374535"/>
              <a:gd name="connsiteX9" fmla="*/ 1673695 w 2038845"/>
              <a:gd name="connsiteY9" fmla="*/ 218338 h 374535"/>
              <a:gd name="connsiteX10" fmla="*/ 2038845 w 2038845"/>
              <a:gd name="connsiteY10" fmla="*/ 261658 h 374535"/>
              <a:gd name="connsiteX11" fmla="*/ 2038845 w 2038845"/>
              <a:gd name="connsiteY11" fmla="*/ 292317 h 374535"/>
              <a:gd name="connsiteX12" fmla="*/ 1799561 w 2038845"/>
              <a:gd name="connsiteY12" fmla="*/ 320705 h 374535"/>
              <a:gd name="connsiteX13" fmla="*/ 1971665 w 2038845"/>
              <a:gd name="connsiteY13" fmla="*/ 341122 h 374535"/>
              <a:gd name="connsiteX14" fmla="*/ 1792784 w 2038845"/>
              <a:gd name="connsiteY14" fmla="*/ 374535 h 374535"/>
              <a:gd name="connsiteX15" fmla="*/ 0 w 2038845"/>
              <a:gd name="connsiteY15" fmla="*/ 374535 h 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38845" h="374535">
                <a:moveTo>
                  <a:pt x="0" y="0"/>
                </a:moveTo>
                <a:lnTo>
                  <a:pt x="1835347" y="0"/>
                </a:lnTo>
                <a:lnTo>
                  <a:pt x="1703032" y="15697"/>
                </a:lnTo>
                <a:lnTo>
                  <a:pt x="2038845" y="55536"/>
                </a:lnTo>
                <a:lnTo>
                  <a:pt x="2038845" y="58686"/>
                </a:lnTo>
                <a:lnTo>
                  <a:pt x="1736615" y="94541"/>
                </a:lnTo>
                <a:lnTo>
                  <a:pt x="2014056" y="127455"/>
                </a:lnTo>
                <a:lnTo>
                  <a:pt x="1810874" y="151560"/>
                </a:lnTo>
                <a:lnTo>
                  <a:pt x="2023728" y="176812"/>
                </a:lnTo>
                <a:lnTo>
                  <a:pt x="1673695" y="218338"/>
                </a:lnTo>
                <a:lnTo>
                  <a:pt x="2038845" y="261658"/>
                </a:lnTo>
                <a:lnTo>
                  <a:pt x="2038845" y="292317"/>
                </a:lnTo>
                <a:lnTo>
                  <a:pt x="1799561" y="320705"/>
                </a:lnTo>
                <a:lnTo>
                  <a:pt x="1971665" y="341122"/>
                </a:lnTo>
                <a:lnTo>
                  <a:pt x="1792784" y="374535"/>
                </a:lnTo>
                <a:lnTo>
                  <a:pt x="0" y="3745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828" y="5165616"/>
            <a:ext cx="525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외부프로그램 실행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cmd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명령어로 프로그램 실행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4"/>
          <p:cNvSpPr/>
          <p:nvPr/>
        </p:nvSpPr>
        <p:spPr>
          <a:xfrm>
            <a:off x="244475" y="223837"/>
            <a:ext cx="5748982" cy="906319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312037" y="353830"/>
            <a:ext cx="3122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특이기술</a:t>
            </a:r>
            <a:endParaRPr kumimoji="0"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5305" y="334662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이재희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0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4475" y="223838"/>
            <a:ext cx="2376488" cy="374650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931013" y="239713"/>
            <a:ext cx="9637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화면정의서</a:t>
            </a:r>
            <a:endParaRPr kumimoji="0"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65" y="1776821"/>
            <a:ext cx="6117996" cy="3106145"/>
          </a:xfrm>
          <a:prstGeom prst="rect">
            <a:avLst/>
          </a:prstGeom>
        </p:spPr>
      </p:pic>
      <p:sp>
        <p:nvSpPr>
          <p:cNvPr id="10" name="자유형 9"/>
          <p:cNvSpPr/>
          <p:nvPr/>
        </p:nvSpPr>
        <p:spPr bwMode="auto">
          <a:xfrm>
            <a:off x="244475" y="4078883"/>
            <a:ext cx="8649359" cy="954524"/>
          </a:xfrm>
          <a:custGeom>
            <a:avLst/>
            <a:gdLst>
              <a:gd name="connsiteX0" fmla="*/ 0 w 2038845"/>
              <a:gd name="connsiteY0" fmla="*/ 0 h 374535"/>
              <a:gd name="connsiteX1" fmla="*/ 1835347 w 2038845"/>
              <a:gd name="connsiteY1" fmla="*/ 0 h 374535"/>
              <a:gd name="connsiteX2" fmla="*/ 1703032 w 2038845"/>
              <a:gd name="connsiteY2" fmla="*/ 15697 h 374535"/>
              <a:gd name="connsiteX3" fmla="*/ 2038845 w 2038845"/>
              <a:gd name="connsiteY3" fmla="*/ 55536 h 374535"/>
              <a:gd name="connsiteX4" fmla="*/ 2038845 w 2038845"/>
              <a:gd name="connsiteY4" fmla="*/ 58686 h 374535"/>
              <a:gd name="connsiteX5" fmla="*/ 1736615 w 2038845"/>
              <a:gd name="connsiteY5" fmla="*/ 94541 h 374535"/>
              <a:gd name="connsiteX6" fmla="*/ 2014056 w 2038845"/>
              <a:gd name="connsiteY6" fmla="*/ 127455 h 374535"/>
              <a:gd name="connsiteX7" fmla="*/ 1810874 w 2038845"/>
              <a:gd name="connsiteY7" fmla="*/ 151560 h 374535"/>
              <a:gd name="connsiteX8" fmla="*/ 2023728 w 2038845"/>
              <a:gd name="connsiteY8" fmla="*/ 176812 h 374535"/>
              <a:gd name="connsiteX9" fmla="*/ 1673695 w 2038845"/>
              <a:gd name="connsiteY9" fmla="*/ 218338 h 374535"/>
              <a:gd name="connsiteX10" fmla="*/ 2038845 w 2038845"/>
              <a:gd name="connsiteY10" fmla="*/ 261658 h 374535"/>
              <a:gd name="connsiteX11" fmla="*/ 2038845 w 2038845"/>
              <a:gd name="connsiteY11" fmla="*/ 292317 h 374535"/>
              <a:gd name="connsiteX12" fmla="*/ 1799561 w 2038845"/>
              <a:gd name="connsiteY12" fmla="*/ 320705 h 374535"/>
              <a:gd name="connsiteX13" fmla="*/ 1971665 w 2038845"/>
              <a:gd name="connsiteY13" fmla="*/ 341122 h 374535"/>
              <a:gd name="connsiteX14" fmla="*/ 1792784 w 2038845"/>
              <a:gd name="connsiteY14" fmla="*/ 374535 h 374535"/>
              <a:gd name="connsiteX15" fmla="*/ 0 w 2038845"/>
              <a:gd name="connsiteY15" fmla="*/ 374535 h 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38845" h="374535">
                <a:moveTo>
                  <a:pt x="0" y="0"/>
                </a:moveTo>
                <a:lnTo>
                  <a:pt x="1835347" y="0"/>
                </a:lnTo>
                <a:lnTo>
                  <a:pt x="1703032" y="15697"/>
                </a:lnTo>
                <a:lnTo>
                  <a:pt x="2038845" y="55536"/>
                </a:lnTo>
                <a:lnTo>
                  <a:pt x="2038845" y="58686"/>
                </a:lnTo>
                <a:lnTo>
                  <a:pt x="1736615" y="94541"/>
                </a:lnTo>
                <a:lnTo>
                  <a:pt x="2014056" y="127455"/>
                </a:lnTo>
                <a:lnTo>
                  <a:pt x="1810874" y="151560"/>
                </a:lnTo>
                <a:lnTo>
                  <a:pt x="2023728" y="176812"/>
                </a:lnTo>
                <a:lnTo>
                  <a:pt x="1673695" y="218338"/>
                </a:lnTo>
                <a:lnTo>
                  <a:pt x="2038845" y="261658"/>
                </a:lnTo>
                <a:lnTo>
                  <a:pt x="2038845" y="292317"/>
                </a:lnTo>
                <a:lnTo>
                  <a:pt x="1799561" y="320705"/>
                </a:lnTo>
                <a:lnTo>
                  <a:pt x="1971665" y="341122"/>
                </a:lnTo>
                <a:lnTo>
                  <a:pt x="1792784" y="374535"/>
                </a:lnTo>
                <a:lnTo>
                  <a:pt x="0" y="3745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818" y="4356090"/>
            <a:ext cx="3427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심플하면서도 직관적인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4"/>
          <p:cNvSpPr/>
          <p:nvPr/>
        </p:nvSpPr>
        <p:spPr>
          <a:xfrm>
            <a:off x="244475" y="223837"/>
            <a:ext cx="5748982" cy="906319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312037" y="353830"/>
            <a:ext cx="3122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화면구성</a:t>
            </a:r>
            <a:endParaRPr kumimoji="0"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5305" y="334662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UA </a:t>
            </a:r>
            <a:r>
              <a:rPr lang="ko-KR" altLang="en-US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김해리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16200000">
            <a:off x="8743950" y="6457950"/>
            <a:ext cx="400050" cy="4000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직사각형 4"/>
          <p:cNvSpPr/>
          <p:nvPr/>
        </p:nvSpPr>
        <p:spPr>
          <a:xfrm>
            <a:off x="244475" y="223838"/>
            <a:ext cx="2376488" cy="374650"/>
          </a:xfrm>
          <a:custGeom>
            <a:avLst/>
            <a:gdLst/>
            <a:ahLst/>
            <a:cxnLst/>
            <a:rect l="l" t="t" r="r" b="b"/>
            <a:pathLst>
              <a:path w="5040560" h="2232248">
                <a:moveTo>
                  <a:pt x="67278" y="0"/>
                </a:moveTo>
                <a:lnTo>
                  <a:pt x="4608898" y="0"/>
                </a:lnTo>
                <a:lnTo>
                  <a:pt x="4328230" y="93556"/>
                </a:lnTo>
                <a:lnTo>
                  <a:pt x="5040560" y="330999"/>
                </a:lnTo>
                <a:lnTo>
                  <a:pt x="5040560" y="349771"/>
                </a:lnTo>
                <a:lnTo>
                  <a:pt x="4399467" y="563469"/>
                </a:lnTo>
                <a:lnTo>
                  <a:pt x="4987977" y="759639"/>
                </a:lnTo>
                <a:lnTo>
                  <a:pt x="4556985" y="903303"/>
                </a:lnTo>
                <a:lnTo>
                  <a:pt x="5008494" y="1053806"/>
                </a:lnTo>
                <a:lnTo>
                  <a:pt x="4266000" y="1301304"/>
                </a:lnTo>
                <a:lnTo>
                  <a:pt x="5040560" y="1559491"/>
                </a:lnTo>
                <a:lnTo>
                  <a:pt x="5040560" y="1742224"/>
                </a:lnTo>
                <a:lnTo>
                  <a:pt x="4532987" y="1911415"/>
                </a:lnTo>
                <a:lnTo>
                  <a:pt x="4898057" y="2033105"/>
                </a:lnTo>
                <a:lnTo>
                  <a:pt x="4518612" y="2232248"/>
                </a:lnTo>
                <a:lnTo>
                  <a:pt x="361933" y="2232248"/>
                </a:lnTo>
                <a:lnTo>
                  <a:pt x="0" y="2111604"/>
                </a:lnTo>
                <a:lnTo>
                  <a:pt x="0" y="2042482"/>
                </a:lnTo>
                <a:lnTo>
                  <a:pt x="565568" y="1853959"/>
                </a:lnTo>
                <a:lnTo>
                  <a:pt x="0" y="1665436"/>
                </a:lnTo>
                <a:lnTo>
                  <a:pt x="0" y="1650142"/>
                </a:lnTo>
                <a:lnTo>
                  <a:pt x="408050" y="1514125"/>
                </a:lnTo>
                <a:lnTo>
                  <a:pt x="0" y="1378108"/>
                </a:lnTo>
                <a:lnTo>
                  <a:pt x="0" y="1349136"/>
                </a:lnTo>
                <a:lnTo>
                  <a:pt x="699035" y="1116124"/>
                </a:lnTo>
                <a:lnTo>
                  <a:pt x="0" y="883112"/>
                </a:lnTo>
                <a:lnTo>
                  <a:pt x="0" y="650029"/>
                </a:lnTo>
                <a:lnTo>
                  <a:pt x="432048" y="506013"/>
                </a:lnTo>
                <a:lnTo>
                  <a:pt x="66978" y="384323"/>
                </a:lnTo>
                <a:lnTo>
                  <a:pt x="626959" y="90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180281" y="239713"/>
            <a:ext cx="465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IDE</a:t>
            </a:r>
            <a:endParaRPr kumimoji="0"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7" y="1340922"/>
            <a:ext cx="2906353" cy="12773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17" y="3925579"/>
            <a:ext cx="1529998" cy="11077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7" y="3076361"/>
            <a:ext cx="1326740" cy="10093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79" b="98907" l="9563" r="898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71" y="3646949"/>
            <a:ext cx="1519646" cy="15196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45" y="1400433"/>
            <a:ext cx="1168334" cy="11683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17" y="1461613"/>
            <a:ext cx="2589908" cy="10359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16"/>
          <a:stretch/>
        </p:blipFill>
        <p:spPr>
          <a:xfrm>
            <a:off x="752227" y="4368774"/>
            <a:ext cx="2357973" cy="5577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98" y="3049359"/>
            <a:ext cx="1324948" cy="1008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46" y="5166595"/>
            <a:ext cx="2291334" cy="7408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91" y="4085724"/>
            <a:ext cx="1118011" cy="7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</TotalTime>
  <Words>92</Words>
  <Application>Microsoft Office PowerPoint</Application>
  <PresentationFormat>화면 슬라이드 쇼(4:3)</PresentationFormat>
  <Paragraphs>48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나눔바른펜</vt:lpstr>
      <vt:lpstr>나눔스퀘어 Bold</vt:lpstr>
      <vt:lpstr>나눔스퀘어라운드 ExtraBold</vt:lpstr>
      <vt:lpstr>맑은 고딕</vt:lpstr>
      <vt:lpstr>조선일보명조</vt:lpstr>
      <vt:lpstr>Arial</vt:lpstr>
      <vt:lpstr>Bauhaus 93</vt:lpstr>
      <vt:lpstr>Calibri</vt:lpstr>
      <vt:lpstr>Calibri Light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PC13</dc:creator>
  <cp:lastModifiedBy>PC13</cp:lastModifiedBy>
  <cp:revision>75</cp:revision>
  <dcterms:created xsi:type="dcterms:W3CDTF">2018-05-02T01:31:20Z</dcterms:created>
  <dcterms:modified xsi:type="dcterms:W3CDTF">2018-05-04T02:59:05Z</dcterms:modified>
</cp:coreProperties>
</file>