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64" r:id="rId2"/>
    <p:sldId id="277" r:id="rId3"/>
    <p:sldId id="273" r:id="rId4"/>
    <p:sldId id="274" r:id="rId5"/>
    <p:sldId id="284" r:id="rId6"/>
    <p:sldId id="285" r:id="rId7"/>
    <p:sldId id="286" r:id="rId8"/>
    <p:sldId id="272" r:id="rId9"/>
    <p:sldId id="283" r:id="rId10"/>
  </p:sldIdLst>
  <p:sldSz cx="9144000" cy="5143500" type="screen16x9"/>
  <p:notesSz cx="6858000" cy="9144000"/>
  <p:embeddedFontLst>
    <p:embeddedFont>
      <p:font typeface="-윤고딕340" pitchFamily="18" charset="-127"/>
      <p:regular r:id="rId12"/>
    </p:embeddedFont>
    <p:embeddedFont>
      <p:font typeface="-윤고딕310" pitchFamily="18" charset="-127"/>
      <p:regular r:id="rId13"/>
    </p:embeddedFont>
    <p:embeddedFont>
      <p:font typeface="-윤고딕330" pitchFamily="18" charset="-127"/>
      <p:regular r:id="rId14"/>
    </p:embeddedFont>
    <p:embeddedFont>
      <p:font typeface="나눔바른고딕" charset="-127"/>
      <p:regular r:id="rId15"/>
      <p:bold r:id="rId16"/>
    </p:embeddedFont>
    <p:embeddedFont>
      <p:font typeface="맑은 고딕" pitchFamily="50" charset="-127"/>
      <p:regular r:id="rId17"/>
      <p:bold r:id="rId18"/>
    </p:embeddedFont>
    <p:embeddedFont>
      <p:font typeface="a옛날목욕탕L" pitchFamily="18" charset="-127"/>
      <p:regular r:id="rId19"/>
    </p:embeddedFont>
    <p:embeddedFont>
      <p:font typeface="-윤고딕350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759"/>
    <a:srgbClr val="F33A24"/>
    <a:srgbClr val="FFFDE8"/>
    <a:srgbClr val="FFF7F7"/>
    <a:srgbClr val="788C78"/>
    <a:srgbClr val="D5C4B0"/>
    <a:srgbClr val="A8815A"/>
    <a:srgbClr val="B9C3B9"/>
    <a:srgbClr val="EBF4F9"/>
    <a:srgbClr val="E7D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60"/>
  </p:normalViewPr>
  <p:slideViewPr>
    <p:cSldViewPr>
      <p:cViewPr>
        <p:scale>
          <a:sx n="75" d="100"/>
          <a:sy n="75" d="100"/>
        </p:scale>
        <p:origin x="-1594" y="-562"/>
      </p:cViewPr>
      <p:guideLst>
        <p:guide orient="horz" pos="1620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7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pPr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51821" y="1902247"/>
            <a:ext cx="3348371" cy="432000"/>
          </a:xfrm>
          <a:prstGeom prst="rect">
            <a:avLst/>
          </a:prstGeom>
          <a:solidFill>
            <a:srgbClr val="F33A24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03848" y="294979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초급 프로젝트</a:t>
            </a:r>
            <a:endParaRPr lang="en-US" altLang="ko-KR" sz="1200" dirty="0" smtClean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1829954"/>
            <a:ext cx="35283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771800" y="2679762"/>
            <a:ext cx="3816424" cy="432048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588224" y="35730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/>
          <p:nvPr/>
        </p:nvCxnSpPr>
        <p:spPr>
          <a:xfrm>
            <a:off x="3059832" y="1473345"/>
            <a:ext cx="0" cy="6123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80006" y="1417450"/>
            <a:ext cx="27003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57850" y="1555678"/>
            <a:ext cx="187943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1820" y="2409780"/>
            <a:ext cx="3348371" cy="432000"/>
          </a:xfrm>
          <a:prstGeom prst="rect">
            <a:avLst/>
          </a:prstGeom>
          <a:solidFill>
            <a:srgbClr val="F33A24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33888" y="1818623"/>
            <a:ext cx="4896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DDIT 206</a:t>
            </a:r>
            <a:r>
              <a:rPr lang="ko-KR" altLang="en-US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호</a:t>
            </a:r>
            <a:endParaRPr lang="en-US" altLang="ko-KR" sz="32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커뮤니티 시연</a:t>
            </a:r>
            <a:endParaRPr lang="en-US" altLang="ko-KR" sz="3200" dirty="0" smtClean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9080" y="4174274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발표자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윤한수</a:t>
            </a:r>
            <a:endParaRPr lang="en-US" altLang="ko-KR" sz="1200" dirty="0" smtClean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팀   원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:</a:t>
            </a:r>
            <a:r>
              <a:rPr lang="ko-KR" altLang="en-US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진민규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한상호</a:t>
            </a:r>
            <a:r>
              <a:rPr lang="en-US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,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황수정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발표일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:2018-10-30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-52145" y="2088489"/>
            <a:ext cx="9292064" cy="90996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83936" y="4785996"/>
            <a:ext cx="1791019" cy="273844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pPr/>
              <a:t>1</a:t>
            </a:fld>
            <a:endParaRPr lang="ko-KR" altLang="en-US" sz="9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-468560" y="2219156"/>
            <a:ext cx="9731073" cy="612855"/>
            <a:chOff x="945738" y="3042938"/>
            <a:chExt cx="8990397" cy="612855"/>
          </a:xfrm>
        </p:grpSpPr>
        <p:sp>
          <p:nvSpPr>
            <p:cNvPr id="64" name="TextBox 63"/>
            <p:cNvSpPr txBox="1"/>
            <p:nvPr/>
          </p:nvSpPr>
          <p:spPr>
            <a:xfrm>
              <a:off x="945738" y="3055629"/>
              <a:ext cx="18352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</a:p>
            <a:p>
              <a:pPr algn="ctr"/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프로젝트</a:t>
              </a:r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개요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38186" y="3055629"/>
              <a:ext cx="165145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02</a:t>
              </a:r>
            </a:p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프로젝트 </a:t>
              </a:r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추진 조직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  <a:p>
              <a:pPr algn="ctr"/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및</a:t>
              </a:r>
              <a:r>
                <a:rPr lang="en-US" altLang="ko-KR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역할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32870" y="3055629"/>
              <a:ext cx="20634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03</a:t>
              </a:r>
            </a:p>
            <a:p>
              <a:pPr algn="ctr"/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개발일정</a:t>
              </a:r>
              <a:endParaRPr lang="en-US" altLang="ko-KR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96300" y="3055629"/>
              <a:ext cx="97921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04</a:t>
              </a:r>
            </a:p>
            <a:p>
              <a:pPr algn="ctr"/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데이터베이스 설계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7514" y="3055629"/>
              <a:ext cx="12462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05</a:t>
              </a:r>
            </a:p>
            <a:p>
              <a:pPr algn="ctr"/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구성</a:t>
              </a:r>
              <a:r>
                <a:rPr lang="ko-KR" altLang="en-US" sz="11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도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954119" y="3042938"/>
              <a:ext cx="9820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06</a:t>
              </a:r>
            </a:p>
            <a:p>
              <a:pPr algn="ctr"/>
              <a:r>
                <a:rPr lang="ko-KR" altLang="en-US" sz="11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시연</a:t>
              </a:r>
              <a:endParaRPr lang="en-US" altLang="ko-KR" sz="11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403461" y="4290541"/>
            <a:ext cx="1786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-윤고딕310" panose="02030504000101010101" pitchFamily="18" charset="-127"/>
              </a:rPr>
              <a:t>01</a:t>
            </a:r>
          </a:p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-윤고딕330" panose="02030504000101010101" pitchFamily="18" charset="-127"/>
              </a:rPr>
              <a:t>프로젝트</a:t>
            </a:r>
            <a:r>
              <a: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-윤고딕330" panose="0203050400010101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+mj-lt"/>
                <a:ea typeface="-윤고딕330" panose="02030504000101010101" pitchFamily="18" charset="-127"/>
              </a:rPr>
              <a:t>추진 배경</a:t>
            </a:r>
            <a:endParaRPr lang="en-US" altLang="ko-KR" sz="1600" dirty="0" smtClean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+mj-lt"/>
              <a:ea typeface="-윤고딕330" panose="0203050400010101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0751" y="621924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+mj-lt"/>
                <a:ea typeface="-윤고딕330" panose="02030504000101010101" pitchFamily="18" charset="-127"/>
              </a:rPr>
              <a:t>목차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+mj-lt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 flipH="1">
            <a:off x="-2" y="699542"/>
            <a:ext cx="230751" cy="72008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>
            <a:off x="-2" y="2998453"/>
            <a:ext cx="9262515" cy="0"/>
          </a:xfrm>
          <a:prstGeom prst="line">
            <a:avLst/>
          </a:prstGeom>
          <a:ln>
            <a:solidFill>
              <a:srgbClr val="F33A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2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8172400" y="0"/>
            <a:ext cx="792088" cy="1383618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41480"/>
            <a:ext cx="576000" cy="707886"/>
            <a:chOff x="2483768" y="1700808"/>
            <a:chExt cx="576000" cy="943848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5545"/>
            <a:ext cx="1646769" cy="148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99834"/>
            <a:ext cx="1502232" cy="150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1898289" y="2756325"/>
            <a:ext cx="1136237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3059100" y="1255521"/>
            <a:ext cx="2875280" cy="2553808"/>
          </a:xfrm>
          <a:prstGeom prst="roundRect">
            <a:avLst/>
          </a:prstGeom>
          <a:solidFill>
            <a:schemeClr val="bg1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7" descr="C:\Users\csc90\Downloads\brows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06" y="1866733"/>
            <a:ext cx="1568434" cy="156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885333" y="3887136"/>
            <a:ext cx="315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-윤고딕330" pitchFamily="18" charset="-127"/>
                <a:ea typeface="-윤고딕330" pitchFamily="18" charset="-127"/>
              </a:rPr>
              <a:t>DDIT 206</a:t>
            </a:r>
            <a:r>
              <a:rPr lang="ko-KR" altLang="en-US" sz="1600" dirty="0" smtClean="0">
                <a:latin typeface="-윤고딕330" pitchFamily="18" charset="-127"/>
                <a:ea typeface="-윤고딕330" pitchFamily="18" charset="-127"/>
              </a:rPr>
              <a:t>호 커뮤니티</a:t>
            </a:r>
            <a:endParaRPr lang="ko-KR" altLang="en-US" sz="1600" dirty="0"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013537" y="2756325"/>
            <a:ext cx="1136237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98289" y="2526762"/>
            <a:ext cx="216024" cy="302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908051" y="2616268"/>
            <a:ext cx="216024" cy="302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30750" y="621924"/>
            <a:ext cx="19649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01</a:t>
            </a: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프로젝트 개요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-2" y="699542"/>
            <a:ext cx="230751" cy="72008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3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736853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나의 진로</a:t>
            </a:r>
            <a:endParaRPr lang="en-US" altLang="ko-KR" dirty="0">
              <a:solidFill>
                <a:schemeClr val="bg1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750" y="621924"/>
            <a:ext cx="1964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02</a:t>
            </a: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프로젝트 추진 조직 및 역할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flipH="1">
            <a:off x="-2" y="699542"/>
            <a:ext cx="230751" cy="72008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005066" y="1679417"/>
            <a:ext cx="4899258" cy="2338450"/>
            <a:chOff x="107504" y="2777738"/>
            <a:chExt cx="4899258" cy="23384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339752" y="3501008"/>
              <a:ext cx="0" cy="57606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1500713" y="2777738"/>
              <a:ext cx="1649043" cy="680616"/>
              <a:chOff x="3307310" y="2915171"/>
              <a:chExt cx="1192101" cy="654325"/>
            </a:xfrm>
            <a:scene3d>
              <a:camera prst="orthographicFront"/>
              <a:lightRig rig="flat" dir="t"/>
            </a:scene3d>
          </p:grpSpPr>
          <p:sp>
            <p:nvSpPr>
              <p:cNvPr id="46" name="직사각형 45"/>
              <p:cNvSpPr/>
              <p:nvPr/>
            </p:nvSpPr>
            <p:spPr>
              <a:xfrm>
                <a:off x="3307310" y="2915171"/>
                <a:ext cx="1192101" cy="654325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직사각형 46"/>
              <p:cNvSpPr/>
              <p:nvPr/>
            </p:nvSpPr>
            <p:spPr>
              <a:xfrm>
                <a:off x="3307310" y="2915171"/>
                <a:ext cx="1192101" cy="65432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12700" rIns="12700" bIns="102014" numCol="1" spcCol="1270" anchor="ctr" anchorCtr="0">
                <a:noAutofit/>
              </a:bodyPr>
              <a:lstStyle/>
              <a:p>
                <a:pPr lvl="0" algn="ctr" defTabSz="889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000" kern="1200" dirty="0" smtClean="0">
                    <a:latin typeface="-윤고딕340" pitchFamily="18" charset="-127"/>
                    <a:ea typeface="-윤고딕340" pitchFamily="18" charset="-127"/>
                  </a:rPr>
                  <a:t>윤한수</a:t>
                </a:r>
                <a:endParaRPr lang="ko-KR" altLang="en-US" sz="2000" kern="1200" dirty="0">
                  <a:latin typeface="-윤고딕340" pitchFamily="18" charset="-127"/>
                  <a:ea typeface="-윤고딕340" pitchFamily="18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2046429" y="3319528"/>
              <a:ext cx="1256651" cy="240977"/>
              <a:chOff x="3483678" y="3443182"/>
              <a:chExt cx="1256651" cy="24097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483678" y="3443182"/>
                <a:ext cx="1256651" cy="240977"/>
              </a:xfrm>
              <a:prstGeom prst="rect">
                <a:avLst/>
              </a:prstGeom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5" name="직사각형 44"/>
              <p:cNvSpPr/>
              <p:nvPr/>
            </p:nvSpPr>
            <p:spPr>
              <a:xfrm>
                <a:off x="3483678" y="3443182"/>
                <a:ext cx="1256651" cy="24097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7620" rIns="30480" bIns="7620" numCol="1" spcCol="1270" anchor="ctr" anchorCtr="0">
                <a:noAutofit/>
              </a:bodyPr>
              <a:lstStyle/>
              <a:p>
                <a:pPr lvl="0" algn="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200" dirty="0" smtClean="0">
                    <a:latin typeface="-윤고딕340" pitchFamily="18" charset="-127"/>
                    <a:ea typeface="-윤고딕340" pitchFamily="18" charset="-127"/>
                  </a:rPr>
                  <a:t>프로젝트 매니저</a:t>
                </a:r>
                <a:endParaRPr lang="ko-KR" altLang="en-US" sz="1200" kern="1200" dirty="0">
                  <a:latin typeface="-윤고딕340" pitchFamily="18" charset="-127"/>
                  <a:ea typeface="-윤고딕340" pitchFamily="18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796944" y="4326405"/>
              <a:ext cx="1188000" cy="648000"/>
              <a:chOff x="5033257" y="2915171"/>
              <a:chExt cx="1318367" cy="683828"/>
            </a:xfrm>
            <a:scene3d>
              <a:camera prst="orthographicFront"/>
              <a:lightRig rig="flat" dir="t"/>
            </a:scene3d>
          </p:grpSpPr>
          <p:sp>
            <p:nvSpPr>
              <p:cNvPr id="42" name="직사각형 41"/>
              <p:cNvSpPr/>
              <p:nvPr/>
            </p:nvSpPr>
            <p:spPr>
              <a:xfrm>
                <a:off x="5033257" y="2915171"/>
                <a:ext cx="1318367" cy="683828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직사각형 42"/>
              <p:cNvSpPr/>
              <p:nvPr/>
            </p:nvSpPr>
            <p:spPr>
              <a:xfrm>
                <a:off x="5033257" y="2915171"/>
                <a:ext cx="1318367" cy="68382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12700" rIns="12700" bIns="102014" numCol="1" spcCol="1270" anchor="ctr" anchorCtr="0">
                <a:noAutofit/>
              </a:bodyPr>
              <a:lstStyle/>
              <a:p>
                <a:pPr lvl="0" algn="ctr" defTabSz="889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000" kern="1200" dirty="0" smtClean="0">
                    <a:latin typeface="-윤고딕340" pitchFamily="18" charset="-127"/>
                    <a:ea typeface="-윤고딕340" pitchFamily="18" charset="-127"/>
                  </a:rPr>
                  <a:t>한상호</a:t>
                </a:r>
                <a:endParaRPr lang="ko-KR" altLang="en-US" sz="2000" kern="1200" dirty="0">
                  <a:latin typeface="-윤고딕340" pitchFamily="18" charset="-127"/>
                  <a:ea typeface="-윤고딕340" pitchFamily="18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2046429" y="4869167"/>
              <a:ext cx="1256651" cy="240977"/>
              <a:chOff x="5285350" y="3457933"/>
              <a:chExt cx="1256651" cy="24097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5285350" y="3457933"/>
                <a:ext cx="1256651" cy="240977"/>
              </a:xfrm>
              <a:prstGeom prst="rect">
                <a:avLst/>
              </a:prstGeom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1" name="직사각형 40"/>
              <p:cNvSpPr/>
              <p:nvPr/>
            </p:nvSpPr>
            <p:spPr>
              <a:xfrm>
                <a:off x="5285350" y="3457933"/>
                <a:ext cx="1256651" cy="24097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7620" rIns="30480" bIns="7620" numCol="1" spcCol="1270" anchor="ctr" anchorCtr="0">
                <a:noAutofit/>
              </a:bodyPr>
              <a:lstStyle/>
              <a:p>
                <a:pPr lvl="0" algn="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200" dirty="0">
                    <a:latin typeface="-윤고딕340" pitchFamily="18" charset="-127"/>
                    <a:ea typeface="-윤고딕340" pitchFamily="18" charset="-127"/>
                  </a:rPr>
                  <a:t>시스템 개발자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523847" y="4326405"/>
              <a:ext cx="1188000" cy="648000"/>
              <a:chOff x="6912816" y="2915171"/>
              <a:chExt cx="1291893" cy="695915"/>
            </a:xfrm>
            <a:scene3d>
              <a:camera prst="orthographicFront"/>
              <a:lightRig rig="flat" dir="t"/>
            </a:scene3d>
          </p:grpSpPr>
          <p:sp>
            <p:nvSpPr>
              <p:cNvPr id="38" name="직사각형 37"/>
              <p:cNvSpPr/>
              <p:nvPr/>
            </p:nvSpPr>
            <p:spPr>
              <a:xfrm>
                <a:off x="6912816" y="2915171"/>
                <a:ext cx="1291893" cy="695915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직사각형 38"/>
              <p:cNvSpPr/>
              <p:nvPr/>
            </p:nvSpPr>
            <p:spPr>
              <a:xfrm>
                <a:off x="6912816" y="2915171"/>
                <a:ext cx="1291893" cy="69591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12700" rIns="12700" bIns="102014" numCol="1" spcCol="1270" anchor="ctr" anchorCtr="0">
                <a:noAutofit/>
              </a:bodyPr>
              <a:lstStyle/>
              <a:p>
                <a:pPr lvl="0" algn="ctr" defTabSz="889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000" kern="1200" dirty="0" smtClean="0">
                    <a:latin typeface="-윤고딕340" pitchFamily="18" charset="-127"/>
                    <a:ea typeface="-윤고딕340" pitchFamily="18" charset="-127"/>
                  </a:rPr>
                  <a:t>황수정</a:t>
                </a:r>
                <a:endParaRPr lang="ko-KR" altLang="en-US" sz="2000" kern="1200" dirty="0">
                  <a:latin typeface="-윤고딕340" pitchFamily="18" charset="-127"/>
                  <a:ea typeface="-윤고딕340" pitchFamily="18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750111" y="4875211"/>
              <a:ext cx="1256651" cy="240977"/>
              <a:chOff x="7139080" y="3463977"/>
              <a:chExt cx="1256651" cy="240977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7139080" y="3463977"/>
                <a:ext cx="1256651" cy="240977"/>
              </a:xfrm>
              <a:prstGeom prst="rect">
                <a:avLst/>
              </a:prstGeom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직사각형 36"/>
              <p:cNvSpPr/>
              <p:nvPr/>
            </p:nvSpPr>
            <p:spPr>
              <a:xfrm>
                <a:off x="7139080" y="3463977"/>
                <a:ext cx="1256651" cy="24097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7620" rIns="30480" bIns="7620" numCol="1" spcCol="1270" anchor="ctr" anchorCtr="0">
                <a:noAutofit/>
              </a:bodyPr>
              <a:lstStyle/>
              <a:p>
                <a:pPr lvl="0" algn="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200" dirty="0">
                    <a:latin typeface="-윤고딕340" pitchFamily="18" charset="-127"/>
                    <a:ea typeface="-윤고딕340" pitchFamily="18" charset="-127"/>
                  </a:rPr>
                  <a:t>시스템 개발자</a:t>
                </a: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07504" y="4323070"/>
              <a:ext cx="1188000" cy="648000"/>
              <a:chOff x="1653776" y="2927417"/>
              <a:chExt cx="1191598" cy="655200"/>
            </a:xfrm>
            <a:scene3d>
              <a:camera prst="orthographicFront"/>
              <a:lightRig rig="flat" dir="t"/>
            </a:scene3d>
          </p:grpSpPr>
          <p:sp>
            <p:nvSpPr>
              <p:cNvPr id="34" name="직사각형 33"/>
              <p:cNvSpPr/>
              <p:nvPr/>
            </p:nvSpPr>
            <p:spPr>
              <a:xfrm>
                <a:off x="1653776" y="2927417"/>
                <a:ext cx="1191598" cy="655200"/>
              </a:xfrm>
              <a:prstGeom prst="rect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5" name="직사각형 34"/>
              <p:cNvSpPr/>
              <p:nvPr/>
            </p:nvSpPr>
            <p:spPr>
              <a:xfrm>
                <a:off x="1653776" y="2927417"/>
                <a:ext cx="1191598" cy="65520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12700" rIns="12700" bIns="102014" numCol="1" spcCol="1270" anchor="ctr" anchorCtr="0">
                <a:noAutofit/>
              </a:bodyPr>
              <a:lstStyle/>
              <a:p>
                <a:pPr lvl="0" algn="ctr" defTabSz="889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000" kern="1200" dirty="0" smtClean="0">
                    <a:latin typeface="-윤고딕340" pitchFamily="18" charset="-127"/>
                    <a:ea typeface="-윤고딕340" pitchFamily="18" charset="-127"/>
                  </a:rPr>
                  <a:t>진민규</a:t>
                </a:r>
                <a:endParaRPr lang="en-US" altLang="ko-KR" sz="2000" kern="1200" dirty="0" smtClean="0">
                  <a:latin typeface="-윤고딕340" pitchFamily="18" charset="-127"/>
                  <a:ea typeface="-윤고딕340" pitchFamily="18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318237" y="4863254"/>
              <a:ext cx="1340928" cy="247255"/>
              <a:chOff x="1864509" y="3448554"/>
              <a:chExt cx="1256651" cy="240977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864509" y="3448554"/>
                <a:ext cx="1256651" cy="240977"/>
              </a:xfrm>
              <a:prstGeom prst="rect">
                <a:avLst/>
              </a:prstGeom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직사각형 32"/>
              <p:cNvSpPr/>
              <p:nvPr/>
            </p:nvSpPr>
            <p:spPr>
              <a:xfrm>
                <a:off x="1864509" y="3448554"/>
                <a:ext cx="1256651" cy="24097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7620" rIns="30480" bIns="7620" numCol="1" spcCol="1270" anchor="ctr" anchorCtr="0">
                <a:noAutofit/>
              </a:bodyPr>
              <a:lstStyle/>
              <a:p>
                <a:pPr lvl="0" algn="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200" kern="1200" dirty="0" smtClean="0">
                    <a:latin typeface="-윤고딕340" pitchFamily="18" charset="-127"/>
                    <a:ea typeface="-윤고딕340" pitchFamily="18" charset="-127"/>
                  </a:rPr>
                  <a:t>시스템 개발자</a:t>
                </a:r>
                <a:endParaRPr lang="ko-KR" altLang="en-US" sz="1200" kern="1200" dirty="0">
                  <a:latin typeface="-윤고딕340" pitchFamily="18" charset="-127"/>
                  <a:ea typeface="-윤고딕340" pitchFamily="18" charset="-127"/>
                </a:endParaRPr>
              </a:p>
            </p:txBody>
          </p:sp>
        </p:grpSp>
        <p:cxnSp>
          <p:nvCxnSpPr>
            <p:cNvPr id="28" name="직선 연결선 27"/>
            <p:cNvCxnSpPr/>
            <p:nvPr/>
          </p:nvCxnSpPr>
          <p:spPr>
            <a:xfrm>
              <a:off x="703303" y="4005064"/>
              <a:ext cx="350865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03303" y="4005064"/>
              <a:ext cx="0" cy="3078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338582" y="4057248"/>
              <a:ext cx="0" cy="3078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211960" y="4005064"/>
              <a:ext cx="0" cy="3078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41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4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736853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나의 진로</a:t>
            </a:r>
            <a:endParaRPr lang="en-US" altLang="ko-KR" dirty="0">
              <a:solidFill>
                <a:schemeClr val="bg1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750" y="621924"/>
            <a:ext cx="31815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03</a:t>
            </a: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프로젝트 개발 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flipH="1">
            <a:off x="-2" y="699542"/>
            <a:ext cx="230751" cy="72008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43939"/>
            <a:ext cx="6194944" cy="297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6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5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736853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나의 진로</a:t>
            </a:r>
            <a:endParaRPr lang="en-US" altLang="ko-KR" dirty="0">
              <a:solidFill>
                <a:schemeClr val="bg1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750" y="621924"/>
            <a:ext cx="31815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04</a:t>
            </a: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데이터베이스 설계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flipH="1">
            <a:off x="-2" y="699542"/>
            <a:ext cx="230751" cy="72008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75" y="1448650"/>
            <a:ext cx="5679121" cy="32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2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491356"/>
            <a:ext cx="2133600" cy="273844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6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442213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나의 진로</a:t>
            </a:r>
            <a:endParaRPr lang="en-US" altLang="ko-KR" dirty="0">
              <a:solidFill>
                <a:schemeClr val="bg1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750" y="327284"/>
            <a:ext cx="31815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05</a:t>
            </a: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프로젝트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구성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flipH="1">
            <a:off x="-2" y="404902"/>
            <a:ext cx="230751" cy="72008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6404" y="4431760"/>
            <a:ext cx="14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관리자 기능</a:t>
            </a:r>
            <a:endParaRPr lang="ko-KR" altLang="en-US" sz="1400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8" y="4462686"/>
            <a:ext cx="445111" cy="2483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3796" y="4462686"/>
            <a:ext cx="14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사용자 기능</a:t>
            </a:r>
            <a:endParaRPr lang="ko-KR" altLang="en-US" sz="1400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60" y="4493612"/>
            <a:ext cx="445111" cy="24830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15881" y="1187330"/>
            <a:ext cx="1756380" cy="375598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-윤고딕330" pitchFamily="18" charset="-127"/>
                <a:ea typeface="-윤고딕330" pitchFamily="18" charset="-127"/>
              </a:rPr>
              <a:t>DDIT206</a:t>
            </a:r>
            <a:r>
              <a:rPr lang="ko-KR" altLang="en-US" sz="1100" dirty="0" smtClean="0">
                <a:latin typeface="-윤고딕330" pitchFamily="18" charset="-127"/>
                <a:ea typeface="-윤고딕330" pitchFamily="18" charset="-127"/>
              </a:rPr>
              <a:t>호 </a:t>
            </a:r>
            <a:r>
              <a:rPr lang="ko-KR" altLang="en-US" sz="1050" dirty="0" smtClean="0">
                <a:latin typeface="-윤고딕330" pitchFamily="18" charset="-127"/>
                <a:ea typeface="-윤고딕330" pitchFamily="18" charset="-127"/>
              </a:rPr>
              <a:t>커뮤니티</a:t>
            </a:r>
            <a:endParaRPr lang="ko-KR" altLang="en-US" sz="11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0968" y="2089778"/>
            <a:ext cx="749186" cy="375598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-윤고딕330" pitchFamily="18" charset="-127"/>
                <a:ea typeface="-윤고딕330" pitchFamily="18" charset="-127"/>
              </a:rPr>
              <a:t>My </a:t>
            </a:r>
            <a:r>
              <a:rPr lang="en-US" altLang="ko-KR" sz="900" dirty="0" smtClean="0">
                <a:latin typeface="-윤고딕330" pitchFamily="18" charset="-127"/>
                <a:ea typeface="-윤고딕330" pitchFamily="18" charset="-127"/>
              </a:rPr>
              <a:t>Page</a:t>
            </a:r>
            <a:endParaRPr lang="ko-KR" altLang="en-US" sz="10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589" y="2089778"/>
            <a:ext cx="719288" cy="375598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-윤고딕330" pitchFamily="18" charset="-127"/>
                <a:ea typeface="-윤고딕330" pitchFamily="18" charset="-127"/>
              </a:rPr>
              <a:t>회원 관리</a:t>
            </a:r>
            <a:endParaRPr lang="ko-KR" altLang="en-US" sz="9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9854" y="2089778"/>
            <a:ext cx="807828" cy="375598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-윤고딕330" pitchFamily="18" charset="-127"/>
                <a:ea typeface="-윤고딕330" pitchFamily="18" charset="-127"/>
              </a:rPr>
              <a:t>식단표 관리</a:t>
            </a:r>
            <a:endParaRPr lang="ko-KR" altLang="en-US" sz="9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44370" y="2089778"/>
            <a:ext cx="958437" cy="375598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-윤고딕330" pitchFamily="18" charset="-127"/>
                <a:ea typeface="-윤고딕330" pitchFamily="18" charset="-127"/>
              </a:rPr>
              <a:t>지식공유 게시판</a:t>
            </a:r>
            <a:endParaRPr lang="ko-KR" altLang="en-US" sz="9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3926" y="2606571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내정보보기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3926" y="2894365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내정보수정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7012" y="3193069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회원탈퇴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7376" y="2608282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회원정보보기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13611" y="2894365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회원정보수정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99657" y="3192529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회원탈퇴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41892" y="2606570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식단표 등록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41892" y="2888269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식단표 수정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41892" y="3194779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식단표 삭제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41892" y="3476094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식단표 조회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03848" y="2597586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게시글</a:t>
            </a:r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 등록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03848" y="2896076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게시글</a:t>
            </a:r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 수정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03848" y="3194779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게시글</a:t>
            </a:r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 삭제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3476094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게시글</a:t>
            </a:r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 조회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14131" y="1675894"/>
            <a:ext cx="2776009" cy="0"/>
          </a:xfrm>
          <a:prstGeom prst="line">
            <a:avLst/>
          </a:prstGeom>
          <a:ln w="3175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12" idx="0"/>
          </p:cNvCxnSpPr>
          <p:nvPr/>
        </p:nvCxnSpPr>
        <p:spPr>
          <a:xfrm>
            <a:off x="525561" y="1675894"/>
            <a:ext cx="0" cy="413884"/>
          </a:xfrm>
          <a:prstGeom prst="line">
            <a:avLst/>
          </a:prstGeom>
          <a:ln w="3175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400037" y="1675894"/>
            <a:ext cx="0" cy="413884"/>
          </a:xfrm>
          <a:prstGeom prst="line">
            <a:avLst/>
          </a:prstGeom>
          <a:ln w="3175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267744" y="1694058"/>
            <a:ext cx="0" cy="413884"/>
          </a:xfrm>
          <a:prstGeom prst="line">
            <a:avLst/>
          </a:prstGeom>
          <a:ln w="3175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275856" y="1694058"/>
            <a:ext cx="0" cy="413884"/>
          </a:xfrm>
          <a:prstGeom prst="line">
            <a:avLst/>
          </a:prstGeom>
          <a:ln w="3175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86620" y="2436739"/>
            <a:ext cx="0" cy="850229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8" idx="1"/>
          </p:cNvCxnSpPr>
          <p:nvPr/>
        </p:nvCxnSpPr>
        <p:spPr>
          <a:xfrm>
            <a:off x="186620" y="2700470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86620" y="2988264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9706" y="3286967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106235" y="2438450"/>
            <a:ext cx="0" cy="850229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106235" y="2702181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106235" y="2989975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99321" y="3288678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2030594" y="2427755"/>
            <a:ext cx="6914" cy="1142238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037508" y="2691486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037508" y="2979280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030594" y="3277983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30594" y="3563756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3084976" y="2424021"/>
            <a:ext cx="10724" cy="2264796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095700" y="2687752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3095700" y="2975546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088786" y="3274249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084976" y="3560022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209568" y="4309145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댓글</a:t>
            </a:r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 삭제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203848" y="4594918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댓</a:t>
            </a:r>
            <a:r>
              <a:rPr lang="ko-KR" altLang="en-US" sz="700" dirty="0" err="1">
                <a:latin typeface="-윤고딕330" pitchFamily="18" charset="-127"/>
                <a:ea typeface="-윤고딕330" pitchFamily="18" charset="-127"/>
              </a:rPr>
              <a:t>글</a:t>
            </a:r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 조회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20616" y="4023160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댓글</a:t>
            </a:r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 수정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209568" y="3737078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latin typeface="-윤고딕330" pitchFamily="18" charset="-127"/>
                <a:ea typeface="-윤고딕330" pitchFamily="18" charset="-127"/>
              </a:rPr>
              <a:t>댓</a:t>
            </a:r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글</a:t>
            </a:r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 등록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3090338" y="3842618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094674" y="4117059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084976" y="4403044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083704" y="4678774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481211" y="1124982"/>
            <a:ext cx="1756380" cy="375598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-윤고딕330" pitchFamily="18" charset="-127"/>
                <a:ea typeface="-윤고딕330" pitchFamily="18" charset="-127"/>
              </a:rPr>
              <a:t>DDIT206</a:t>
            </a:r>
            <a:r>
              <a:rPr lang="ko-KR" altLang="en-US" sz="1100" dirty="0" smtClean="0">
                <a:latin typeface="-윤고딕330" pitchFamily="18" charset="-127"/>
                <a:ea typeface="-윤고딕330" pitchFamily="18" charset="-127"/>
              </a:rPr>
              <a:t>호 </a:t>
            </a:r>
            <a:r>
              <a:rPr lang="ko-KR" altLang="en-US" sz="1050" dirty="0" smtClean="0">
                <a:latin typeface="-윤고딕330" pitchFamily="18" charset="-127"/>
                <a:ea typeface="-윤고딕330" pitchFamily="18" charset="-127"/>
              </a:rPr>
              <a:t>커뮤니티</a:t>
            </a:r>
            <a:endParaRPr lang="ko-KR" altLang="en-US" sz="11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16298" y="2027430"/>
            <a:ext cx="749186" cy="375598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-윤고딕330" pitchFamily="18" charset="-127"/>
                <a:ea typeface="-윤고딕330" pitchFamily="18" charset="-127"/>
              </a:rPr>
              <a:t>My </a:t>
            </a:r>
            <a:r>
              <a:rPr lang="en-US" altLang="ko-KR" sz="900" dirty="0" smtClean="0">
                <a:latin typeface="-윤고딕330" pitchFamily="18" charset="-127"/>
                <a:ea typeface="-윤고딕330" pitchFamily="18" charset="-127"/>
              </a:rPr>
              <a:t>Page</a:t>
            </a:r>
            <a:endParaRPr lang="ko-KR" altLang="en-US" sz="10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935604" y="2027430"/>
            <a:ext cx="807828" cy="375598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-윤고딕330" pitchFamily="18" charset="-127"/>
                <a:ea typeface="-윤고딕330" pitchFamily="18" charset="-127"/>
              </a:rPr>
              <a:t>식단표 관리</a:t>
            </a:r>
            <a:endParaRPr lang="ko-KR" altLang="en-US" sz="9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309700" y="2027430"/>
            <a:ext cx="958437" cy="375598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-윤고딕330" pitchFamily="18" charset="-127"/>
                <a:ea typeface="-윤고딕330" pitchFamily="18" charset="-127"/>
              </a:rPr>
              <a:t>지식공유 게시판</a:t>
            </a:r>
            <a:endParaRPr lang="ko-KR" altLang="en-US" sz="9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759256" y="2544223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내정보보기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759256" y="2832017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내정보수정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752342" y="3130721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회원탈퇴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669178" y="2535238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게시글</a:t>
            </a:r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 등록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669178" y="2833728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게시글</a:t>
            </a:r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 수정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69178" y="3132431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게시글</a:t>
            </a:r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 삭제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69178" y="3413746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게시글</a:t>
            </a:r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 조회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4979461" y="1613546"/>
            <a:ext cx="2776009" cy="0"/>
          </a:xfrm>
          <a:prstGeom prst="line">
            <a:avLst/>
          </a:prstGeom>
          <a:ln w="3175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77" idx="0"/>
          </p:cNvCxnSpPr>
          <p:nvPr/>
        </p:nvCxnSpPr>
        <p:spPr>
          <a:xfrm>
            <a:off x="4990891" y="1613546"/>
            <a:ext cx="0" cy="413884"/>
          </a:xfrm>
          <a:prstGeom prst="line">
            <a:avLst/>
          </a:prstGeom>
          <a:ln w="3175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283494" y="1631710"/>
            <a:ext cx="0" cy="413884"/>
          </a:xfrm>
          <a:prstGeom prst="line">
            <a:avLst/>
          </a:prstGeom>
          <a:ln w="3175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7741186" y="1631710"/>
            <a:ext cx="0" cy="413884"/>
          </a:xfrm>
          <a:prstGeom prst="line">
            <a:avLst/>
          </a:prstGeom>
          <a:ln w="3175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4651950" y="2374391"/>
            <a:ext cx="0" cy="850229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endCxn id="81" idx="1"/>
          </p:cNvCxnSpPr>
          <p:nvPr/>
        </p:nvCxnSpPr>
        <p:spPr>
          <a:xfrm>
            <a:off x="4651950" y="2638122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4651950" y="2925916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645036" y="3224619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7550306" y="2361673"/>
            <a:ext cx="10724" cy="2264796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7561030" y="2625404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7561030" y="2913198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7554116" y="3211901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7550306" y="3497674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7674898" y="4246797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댓글</a:t>
            </a:r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 삭제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7669178" y="4532570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댓</a:t>
            </a:r>
            <a:r>
              <a:rPr lang="ko-KR" altLang="en-US" sz="700" dirty="0" err="1">
                <a:latin typeface="-윤고딕330" pitchFamily="18" charset="-127"/>
                <a:ea typeface="-윤고딕330" pitchFamily="18" charset="-127"/>
              </a:rPr>
              <a:t>글</a:t>
            </a:r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 조회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685946" y="3960812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댓글</a:t>
            </a:r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 수정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674898" y="3674730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latin typeface="-윤고딕330" pitchFamily="18" charset="-127"/>
                <a:ea typeface="-윤고딕330" pitchFamily="18" charset="-127"/>
              </a:rPr>
              <a:t>댓</a:t>
            </a:r>
            <a:r>
              <a:rPr lang="ko-KR" altLang="en-US" sz="700" dirty="0" err="1" smtClean="0">
                <a:latin typeface="-윤고딕330" pitchFamily="18" charset="-127"/>
                <a:ea typeface="-윤고딕330" pitchFamily="18" charset="-127"/>
              </a:rPr>
              <a:t>글</a:t>
            </a:r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 등록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7555668" y="3780270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560004" y="4054711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7550306" y="4340696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7549034" y="4616426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6284959" y="2544223"/>
            <a:ext cx="702478" cy="187799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latin typeface="-윤고딕330" pitchFamily="18" charset="-127"/>
                <a:ea typeface="-윤고딕330" pitchFamily="18" charset="-127"/>
              </a:rPr>
              <a:t>식단표 조회</a:t>
            </a:r>
            <a:endParaRPr lang="ko-KR" altLang="en-US" sz="700" dirty="0"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6163090" y="2323246"/>
            <a:ext cx="0" cy="314877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166028" y="2629136"/>
            <a:ext cx="107306" cy="1"/>
          </a:xfrm>
          <a:prstGeom prst="line">
            <a:avLst/>
          </a:prstGeom>
          <a:ln w="12700">
            <a:solidFill>
              <a:srgbClr val="0C2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8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2226283"/>
            <a:ext cx="2880320" cy="432000"/>
          </a:xfrm>
          <a:prstGeom prst="rect">
            <a:avLst/>
          </a:prstGeom>
          <a:solidFill>
            <a:srgbClr val="F33A2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2153990"/>
            <a:ext cx="35283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6"/>
          <p:cNvGrpSpPr/>
          <p:nvPr/>
        </p:nvGrpSpPr>
        <p:grpSpPr>
          <a:xfrm>
            <a:off x="2483768" y="2500759"/>
            <a:ext cx="4176464" cy="432048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444208" y="35730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123728" y="2139703"/>
            <a:ext cx="489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시연</a:t>
            </a:r>
            <a:endParaRPr lang="en-US" altLang="ko-KR" sz="4400" dirty="0" smtClean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059832" y="1797381"/>
            <a:ext cx="0" cy="6123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80006" y="1741486"/>
            <a:ext cx="27003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57850" y="1879714"/>
            <a:ext cx="187943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2226283"/>
            <a:ext cx="2880320" cy="432000"/>
          </a:xfrm>
          <a:prstGeom prst="rect">
            <a:avLst/>
          </a:prstGeom>
          <a:solidFill>
            <a:srgbClr val="F33A2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2153990"/>
            <a:ext cx="35283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6"/>
          <p:cNvGrpSpPr/>
          <p:nvPr/>
        </p:nvGrpSpPr>
        <p:grpSpPr>
          <a:xfrm>
            <a:off x="2483768" y="2500759"/>
            <a:ext cx="4176464" cy="432048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444208" y="3573016"/>
              <a:ext cx="0" cy="5760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123728" y="2139703"/>
            <a:ext cx="489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.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3059832" y="1797381"/>
            <a:ext cx="0" cy="6123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80006" y="1741486"/>
            <a:ext cx="27003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57850" y="1879714"/>
            <a:ext cx="187943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3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Words>178</Words>
  <Application>Microsoft Office PowerPoint</Application>
  <PresentationFormat>화면 슬라이드 쇼(16:9)</PresentationFormat>
  <Paragraphs>100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굴림</vt:lpstr>
      <vt:lpstr>Arial</vt:lpstr>
      <vt:lpstr>-윤고딕340</vt:lpstr>
      <vt:lpstr>-윤고딕310</vt:lpstr>
      <vt:lpstr>-윤고딕330</vt:lpstr>
      <vt:lpstr>나눔바른고딕</vt:lpstr>
      <vt:lpstr>맑은 고딕</vt:lpstr>
      <vt:lpstr>a옛날목욕탕L</vt:lpstr>
      <vt:lpstr>-윤고딕350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Windows 사용자</cp:lastModifiedBy>
  <cp:revision>71</cp:revision>
  <dcterms:created xsi:type="dcterms:W3CDTF">2014-04-11T08:18:22Z</dcterms:created>
  <dcterms:modified xsi:type="dcterms:W3CDTF">2018-10-30T02:18:17Z</dcterms:modified>
</cp:coreProperties>
</file>