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AB2EAF-D892-4BDF-FA7D-8F1AA7F9EA2A}" v="32" dt="2020-09-14T06:05:49.748"/>
    <p1510:client id="{B831F3E8-B21E-4F2B-A0EF-EF2AD1C86776}" v="304" dt="2020-09-01T15:11:11.7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51" d="100"/>
          <a:sy n="51" d="100"/>
        </p:scale>
        <p:origin x="-48" y="-3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정 천욱" userId="f460ef7493a801f9" providerId="LiveId" clId="{B831F3E8-B21E-4F2B-A0EF-EF2AD1C86776}"/>
    <pc:docChg chg="undo redo custSel addSld delSld modSld">
      <pc:chgData name="정 천욱" userId="f460ef7493a801f9" providerId="LiveId" clId="{B831F3E8-B21E-4F2B-A0EF-EF2AD1C86776}" dt="2020-09-01T15:11:30.624" v="4029" actId="1076"/>
      <pc:docMkLst>
        <pc:docMk/>
      </pc:docMkLst>
      <pc:sldChg chg="del">
        <pc:chgData name="정 천욱" userId="f460ef7493a801f9" providerId="LiveId" clId="{B831F3E8-B21E-4F2B-A0EF-EF2AD1C86776}" dt="2020-08-31T17:40:48.367" v="27" actId="47"/>
        <pc:sldMkLst>
          <pc:docMk/>
          <pc:sldMk cId="1766432591" sldId="256"/>
        </pc:sldMkLst>
      </pc:sldChg>
      <pc:sldChg chg="del">
        <pc:chgData name="정 천욱" userId="f460ef7493a801f9" providerId="LiveId" clId="{B831F3E8-B21E-4F2B-A0EF-EF2AD1C86776}" dt="2020-08-31T17:40:49.975" v="28" actId="47"/>
        <pc:sldMkLst>
          <pc:docMk/>
          <pc:sldMk cId="38336834" sldId="257"/>
        </pc:sldMkLst>
      </pc:sldChg>
      <pc:sldChg chg="addSp delSp modSp mod">
        <pc:chgData name="정 천욱" userId="f460ef7493a801f9" providerId="LiveId" clId="{B831F3E8-B21E-4F2B-A0EF-EF2AD1C86776}" dt="2020-09-01T14:36:42.317" v="3045" actId="1076"/>
        <pc:sldMkLst>
          <pc:docMk/>
          <pc:sldMk cId="2688422184" sldId="258"/>
        </pc:sldMkLst>
        <pc:spChg chg="mod">
          <ac:chgData name="정 천욱" userId="f460ef7493a801f9" providerId="LiveId" clId="{B831F3E8-B21E-4F2B-A0EF-EF2AD1C86776}" dt="2020-08-31T17:45:57.226" v="52"/>
          <ac:spMkLst>
            <pc:docMk/>
            <pc:sldMk cId="2688422184" sldId="258"/>
            <ac:spMk id="2" creationId="{2206B8B8-A395-4588-8B6B-CD94BA4170FE}"/>
          </ac:spMkLst>
        </pc:spChg>
        <pc:spChg chg="mod">
          <ac:chgData name="정 천욱" userId="f460ef7493a801f9" providerId="LiveId" clId="{B831F3E8-B21E-4F2B-A0EF-EF2AD1C86776}" dt="2020-09-01T14:36:35.383" v="3042" actId="27636"/>
          <ac:spMkLst>
            <pc:docMk/>
            <pc:sldMk cId="2688422184" sldId="258"/>
            <ac:spMk id="3" creationId="{A0D00067-16C7-4857-B6E8-2271C7834D45}"/>
          </ac:spMkLst>
        </pc:spChg>
        <pc:graphicFrameChg chg="add del mod modGraphic">
          <ac:chgData name="정 천욱" userId="f460ef7493a801f9" providerId="LiveId" clId="{B831F3E8-B21E-4F2B-A0EF-EF2AD1C86776}" dt="2020-09-01T14:36:37.207" v="3043" actId="478"/>
          <ac:graphicFrameMkLst>
            <pc:docMk/>
            <pc:sldMk cId="2688422184" sldId="258"/>
            <ac:graphicFrameMk id="4" creationId="{0509B7B4-87FB-4918-A69F-58F4A7B29300}"/>
          </ac:graphicFrameMkLst>
        </pc:graphicFrameChg>
        <pc:graphicFrameChg chg="add mod">
          <ac:chgData name="정 천욱" userId="f460ef7493a801f9" providerId="LiveId" clId="{B831F3E8-B21E-4F2B-A0EF-EF2AD1C86776}" dt="2020-09-01T14:36:42.317" v="3045" actId="1076"/>
          <ac:graphicFrameMkLst>
            <pc:docMk/>
            <pc:sldMk cId="2688422184" sldId="258"/>
            <ac:graphicFrameMk id="6" creationId="{50064EDD-F352-4B31-99EF-7A196FC1AD88}"/>
          </ac:graphicFrameMkLst>
        </pc:graphicFrameChg>
      </pc:sldChg>
      <pc:sldChg chg="modSp add mod">
        <pc:chgData name="정 천욱" userId="f460ef7493a801f9" providerId="LiveId" clId="{B831F3E8-B21E-4F2B-A0EF-EF2AD1C86776}" dt="2020-08-31T17:40:46.993" v="26"/>
        <pc:sldMkLst>
          <pc:docMk/>
          <pc:sldMk cId="601111952" sldId="259"/>
        </pc:sldMkLst>
        <pc:spChg chg="mod">
          <ac:chgData name="정 천욱" userId="f460ef7493a801f9" providerId="LiveId" clId="{B831F3E8-B21E-4F2B-A0EF-EF2AD1C86776}" dt="2020-08-31T17:40:46.993" v="26"/>
          <ac:spMkLst>
            <pc:docMk/>
            <pc:sldMk cId="601111952" sldId="259"/>
            <ac:spMk id="2" creationId="{A65B2C00-D4BE-4273-AAFA-FDAAEB96997B}"/>
          </ac:spMkLst>
        </pc:spChg>
      </pc:sldChg>
      <pc:sldChg chg="addSp delSp modSp add mod">
        <pc:chgData name="정 천욱" userId="f460ef7493a801f9" providerId="LiveId" clId="{B831F3E8-B21E-4F2B-A0EF-EF2AD1C86776}" dt="2020-09-01T13:15:34.629" v="771" actId="1076"/>
        <pc:sldMkLst>
          <pc:docMk/>
          <pc:sldMk cId="999159502" sldId="260"/>
        </pc:sldMkLst>
        <pc:spChg chg="del mod">
          <ac:chgData name="정 천욱" userId="f460ef7493a801f9" providerId="LiveId" clId="{B831F3E8-B21E-4F2B-A0EF-EF2AD1C86776}" dt="2020-09-01T13:15:30.499" v="766" actId="931"/>
          <ac:spMkLst>
            <pc:docMk/>
            <pc:sldMk cId="999159502" sldId="260"/>
            <ac:spMk id="3" creationId="{A0D00067-16C7-4857-B6E8-2271C7834D45}"/>
          </ac:spMkLst>
        </pc:spChg>
        <pc:graphicFrameChg chg="del modGraphic">
          <ac:chgData name="정 천욱" userId="f460ef7493a801f9" providerId="LiveId" clId="{B831F3E8-B21E-4F2B-A0EF-EF2AD1C86776}" dt="2020-09-01T13:06:02.914" v="764" actId="478"/>
          <ac:graphicFrameMkLst>
            <pc:docMk/>
            <pc:sldMk cId="999159502" sldId="260"/>
            <ac:graphicFrameMk id="4" creationId="{0509B7B4-87FB-4918-A69F-58F4A7B29300}"/>
          </ac:graphicFrameMkLst>
        </pc:graphicFrameChg>
        <pc:picChg chg="add mod">
          <ac:chgData name="정 천욱" userId="f460ef7493a801f9" providerId="LiveId" clId="{B831F3E8-B21E-4F2B-A0EF-EF2AD1C86776}" dt="2020-09-01T13:15:33.141" v="770" actId="1076"/>
          <ac:picMkLst>
            <pc:docMk/>
            <pc:sldMk cId="999159502" sldId="260"/>
            <ac:picMk id="6" creationId="{38090BEC-95FF-4964-9BA4-9E6A11B679D7}"/>
          </ac:picMkLst>
        </pc:picChg>
        <pc:picChg chg="add mod">
          <ac:chgData name="정 천욱" userId="f460ef7493a801f9" providerId="LiveId" clId="{B831F3E8-B21E-4F2B-A0EF-EF2AD1C86776}" dt="2020-09-01T13:15:34.629" v="771" actId="1076"/>
          <ac:picMkLst>
            <pc:docMk/>
            <pc:sldMk cId="999159502" sldId="260"/>
            <ac:picMk id="8" creationId="{C78B151A-6AE3-48FE-972C-C93CF44D5DC2}"/>
          </ac:picMkLst>
        </pc:picChg>
      </pc:sldChg>
      <pc:sldChg chg="addSp delSp modSp add mod">
        <pc:chgData name="정 천욱" userId="f460ef7493a801f9" providerId="LiveId" clId="{B831F3E8-B21E-4F2B-A0EF-EF2AD1C86776}" dt="2020-09-01T13:20:34.805" v="989" actId="1076"/>
        <pc:sldMkLst>
          <pc:docMk/>
          <pc:sldMk cId="3546860061" sldId="261"/>
        </pc:sldMkLst>
        <pc:spChg chg="mod">
          <ac:chgData name="정 천욱" userId="f460ef7493a801f9" providerId="LiveId" clId="{B831F3E8-B21E-4F2B-A0EF-EF2AD1C86776}" dt="2020-09-01T13:20:23.688" v="987" actId="12"/>
          <ac:spMkLst>
            <pc:docMk/>
            <pc:sldMk cId="3546860061" sldId="261"/>
            <ac:spMk id="2" creationId="{2206B8B8-A395-4588-8B6B-CD94BA4170FE}"/>
          </ac:spMkLst>
        </pc:spChg>
        <pc:spChg chg="add mod">
          <ac:chgData name="정 천욱" userId="f460ef7493a801f9" providerId="LiveId" clId="{B831F3E8-B21E-4F2B-A0EF-EF2AD1C86776}" dt="2020-09-01T13:20:31.235" v="988" actId="20577"/>
          <ac:spMkLst>
            <pc:docMk/>
            <pc:sldMk cId="3546860061" sldId="261"/>
            <ac:spMk id="4" creationId="{F6D22738-510D-46BD-86A8-9AD2ED24B831}"/>
          </ac:spMkLst>
        </pc:spChg>
        <pc:picChg chg="del">
          <ac:chgData name="정 천욱" userId="f460ef7493a801f9" providerId="LiveId" clId="{B831F3E8-B21E-4F2B-A0EF-EF2AD1C86776}" dt="2020-09-01T13:16:16.019" v="779" actId="478"/>
          <ac:picMkLst>
            <pc:docMk/>
            <pc:sldMk cId="3546860061" sldId="261"/>
            <ac:picMk id="6" creationId="{38090BEC-95FF-4964-9BA4-9E6A11B679D7}"/>
          </ac:picMkLst>
        </pc:picChg>
        <pc:picChg chg="add mod">
          <ac:chgData name="정 천욱" userId="f460ef7493a801f9" providerId="LiveId" clId="{B831F3E8-B21E-4F2B-A0EF-EF2AD1C86776}" dt="2020-09-01T13:20:34.805" v="989" actId="1076"/>
          <ac:picMkLst>
            <pc:docMk/>
            <pc:sldMk cId="3546860061" sldId="261"/>
            <ac:picMk id="7" creationId="{B17ED1A0-CF66-4EF5-9E1C-1E76D337777D}"/>
          </ac:picMkLst>
        </pc:picChg>
        <pc:picChg chg="del">
          <ac:chgData name="정 천욱" userId="f460ef7493a801f9" providerId="LiveId" clId="{B831F3E8-B21E-4F2B-A0EF-EF2AD1C86776}" dt="2020-09-01T13:18:31.175" v="976" actId="478"/>
          <ac:picMkLst>
            <pc:docMk/>
            <pc:sldMk cId="3546860061" sldId="261"/>
            <ac:picMk id="8" creationId="{C78B151A-6AE3-48FE-972C-C93CF44D5DC2}"/>
          </ac:picMkLst>
        </pc:picChg>
      </pc:sldChg>
      <pc:sldChg chg="addSp delSp modSp add mod">
        <pc:chgData name="정 천욱" userId="f460ef7493a801f9" providerId="LiveId" clId="{B831F3E8-B21E-4F2B-A0EF-EF2AD1C86776}" dt="2020-09-01T13:30:52.935" v="1271" actId="1035"/>
        <pc:sldMkLst>
          <pc:docMk/>
          <pc:sldMk cId="2957596287" sldId="262"/>
        </pc:sldMkLst>
        <pc:spChg chg="mod">
          <ac:chgData name="정 천욱" userId="f460ef7493a801f9" providerId="LiveId" clId="{B831F3E8-B21E-4F2B-A0EF-EF2AD1C86776}" dt="2020-09-01T13:21:44.942" v="1032" actId="14100"/>
          <ac:spMkLst>
            <pc:docMk/>
            <pc:sldMk cId="2957596287" sldId="262"/>
            <ac:spMk id="2" creationId="{2206B8B8-A395-4588-8B6B-CD94BA4170FE}"/>
          </ac:spMkLst>
        </pc:spChg>
        <pc:spChg chg="mod">
          <ac:chgData name="정 천욱" userId="f460ef7493a801f9" providerId="LiveId" clId="{B831F3E8-B21E-4F2B-A0EF-EF2AD1C86776}" dt="2020-09-01T13:30:47.936" v="1248" actId="6549"/>
          <ac:spMkLst>
            <pc:docMk/>
            <pc:sldMk cId="2957596287" sldId="262"/>
            <ac:spMk id="4" creationId="{F6D22738-510D-46BD-86A8-9AD2ED24B831}"/>
          </ac:spMkLst>
        </pc:spChg>
        <pc:picChg chg="add mod">
          <ac:chgData name="정 천욱" userId="f460ef7493a801f9" providerId="LiveId" clId="{B831F3E8-B21E-4F2B-A0EF-EF2AD1C86776}" dt="2020-09-01T13:30:52.935" v="1271" actId="1035"/>
          <ac:picMkLst>
            <pc:docMk/>
            <pc:sldMk cId="2957596287" sldId="262"/>
            <ac:picMk id="5" creationId="{3B3A68BF-AB19-413F-9156-230EBD7FCE5E}"/>
          </ac:picMkLst>
        </pc:picChg>
        <pc:picChg chg="del">
          <ac:chgData name="정 천욱" userId="f460ef7493a801f9" providerId="LiveId" clId="{B831F3E8-B21E-4F2B-A0EF-EF2AD1C86776}" dt="2020-09-01T13:25:42.584" v="1227" actId="478"/>
          <ac:picMkLst>
            <pc:docMk/>
            <pc:sldMk cId="2957596287" sldId="262"/>
            <ac:picMk id="7" creationId="{B17ED1A0-CF66-4EF5-9E1C-1E76D337777D}"/>
          </ac:picMkLst>
        </pc:picChg>
        <pc:picChg chg="add mod">
          <ac:chgData name="정 천욱" userId="f460ef7493a801f9" providerId="LiveId" clId="{B831F3E8-B21E-4F2B-A0EF-EF2AD1C86776}" dt="2020-09-01T13:30:52.935" v="1271" actId="1035"/>
          <ac:picMkLst>
            <pc:docMk/>
            <pc:sldMk cId="2957596287" sldId="262"/>
            <ac:picMk id="8" creationId="{B74EDD46-3B8C-4B50-8061-53FA5FC3468D}"/>
          </ac:picMkLst>
        </pc:picChg>
        <pc:picChg chg="add mod">
          <ac:chgData name="정 천욱" userId="f460ef7493a801f9" providerId="LiveId" clId="{B831F3E8-B21E-4F2B-A0EF-EF2AD1C86776}" dt="2020-09-01T13:30:46.431" v="1246" actId="1076"/>
          <ac:picMkLst>
            <pc:docMk/>
            <pc:sldMk cId="2957596287" sldId="262"/>
            <ac:picMk id="10" creationId="{7859A5B5-3D43-4089-B48A-0157E940B9C1}"/>
          </ac:picMkLst>
        </pc:picChg>
      </pc:sldChg>
      <pc:sldChg chg="addSp delSp modSp add mod">
        <pc:chgData name="정 천욱" userId="f460ef7493a801f9" providerId="LiveId" clId="{B831F3E8-B21E-4F2B-A0EF-EF2AD1C86776}" dt="2020-09-01T13:33:44.192" v="1397" actId="1076"/>
        <pc:sldMkLst>
          <pc:docMk/>
          <pc:sldMk cId="1610710788" sldId="263"/>
        </pc:sldMkLst>
        <pc:spChg chg="mod">
          <ac:chgData name="정 천욱" userId="f460ef7493a801f9" providerId="LiveId" clId="{B831F3E8-B21E-4F2B-A0EF-EF2AD1C86776}" dt="2020-09-01T13:31:38.523" v="1392" actId="6549"/>
          <ac:spMkLst>
            <pc:docMk/>
            <pc:sldMk cId="1610710788" sldId="263"/>
            <ac:spMk id="4" creationId="{F6D22738-510D-46BD-86A8-9AD2ED24B831}"/>
          </ac:spMkLst>
        </pc:spChg>
        <pc:picChg chg="del">
          <ac:chgData name="정 천욱" userId="f460ef7493a801f9" providerId="LiveId" clId="{B831F3E8-B21E-4F2B-A0EF-EF2AD1C86776}" dt="2020-09-01T13:31:36.023" v="1390" actId="478"/>
          <ac:picMkLst>
            <pc:docMk/>
            <pc:sldMk cId="1610710788" sldId="263"/>
            <ac:picMk id="5" creationId="{3B3A68BF-AB19-413F-9156-230EBD7FCE5E}"/>
          </ac:picMkLst>
        </pc:picChg>
        <pc:picChg chg="add mod">
          <ac:chgData name="정 천욱" userId="f460ef7493a801f9" providerId="LiveId" clId="{B831F3E8-B21E-4F2B-A0EF-EF2AD1C86776}" dt="2020-09-01T13:33:39.272" v="1394" actId="1076"/>
          <ac:picMkLst>
            <pc:docMk/>
            <pc:sldMk cId="1610710788" sldId="263"/>
            <ac:picMk id="6" creationId="{1BFF2F47-BE2E-4D61-8365-2390CA947113}"/>
          </ac:picMkLst>
        </pc:picChg>
        <pc:picChg chg="del">
          <ac:chgData name="정 천욱" userId="f460ef7493a801f9" providerId="LiveId" clId="{B831F3E8-B21E-4F2B-A0EF-EF2AD1C86776}" dt="2020-09-01T13:31:36.392" v="1391" actId="478"/>
          <ac:picMkLst>
            <pc:docMk/>
            <pc:sldMk cId="1610710788" sldId="263"/>
            <ac:picMk id="8" creationId="{B74EDD46-3B8C-4B50-8061-53FA5FC3468D}"/>
          </ac:picMkLst>
        </pc:picChg>
        <pc:picChg chg="add mod">
          <ac:chgData name="정 천욱" userId="f460ef7493a801f9" providerId="LiveId" clId="{B831F3E8-B21E-4F2B-A0EF-EF2AD1C86776}" dt="2020-09-01T13:33:42.647" v="1396" actId="1076"/>
          <ac:picMkLst>
            <pc:docMk/>
            <pc:sldMk cId="1610710788" sldId="263"/>
            <ac:picMk id="9" creationId="{4C6685A2-4BAB-434C-AB11-81C83485C583}"/>
          </ac:picMkLst>
        </pc:picChg>
        <pc:picChg chg="del">
          <ac:chgData name="정 천욱" userId="f460ef7493a801f9" providerId="LiveId" clId="{B831F3E8-B21E-4F2B-A0EF-EF2AD1C86776}" dt="2020-09-01T13:31:35.489" v="1389" actId="478"/>
          <ac:picMkLst>
            <pc:docMk/>
            <pc:sldMk cId="1610710788" sldId="263"/>
            <ac:picMk id="10" creationId="{7859A5B5-3D43-4089-B48A-0157E940B9C1}"/>
          </ac:picMkLst>
        </pc:picChg>
        <pc:picChg chg="add mod">
          <ac:chgData name="정 천욱" userId="f460ef7493a801f9" providerId="LiveId" clId="{B831F3E8-B21E-4F2B-A0EF-EF2AD1C86776}" dt="2020-09-01T13:33:44.192" v="1397" actId="1076"/>
          <ac:picMkLst>
            <pc:docMk/>
            <pc:sldMk cId="1610710788" sldId="263"/>
            <ac:picMk id="12" creationId="{E6E553BC-A58A-4289-8E77-351428513579}"/>
          </ac:picMkLst>
        </pc:picChg>
      </pc:sldChg>
      <pc:sldChg chg="addSp delSp modSp add mod">
        <pc:chgData name="정 천욱" userId="f460ef7493a801f9" providerId="LiveId" clId="{B831F3E8-B21E-4F2B-A0EF-EF2AD1C86776}" dt="2020-09-01T13:37:43.223" v="1755" actId="14100"/>
        <pc:sldMkLst>
          <pc:docMk/>
          <pc:sldMk cId="3516823359" sldId="264"/>
        </pc:sldMkLst>
        <pc:spChg chg="mod">
          <ac:chgData name="정 천욱" userId="f460ef7493a801f9" providerId="LiveId" clId="{B831F3E8-B21E-4F2B-A0EF-EF2AD1C86776}" dt="2020-09-01T13:35:54.368" v="1563"/>
          <ac:spMkLst>
            <pc:docMk/>
            <pc:sldMk cId="3516823359" sldId="264"/>
            <ac:spMk id="2" creationId="{2206B8B8-A395-4588-8B6B-CD94BA4170FE}"/>
          </ac:spMkLst>
        </pc:spChg>
        <pc:spChg chg="mod">
          <ac:chgData name="정 천욱" userId="f460ef7493a801f9" providerId="LiveId" clId="{B831F3E8-B21E-4F2B-A0EF-EF2AD1C86776}" dt="2020-09-01T13:36:18.065" v="1728" actId="20577"/>
          <ac:spMkLst>
            <pc:docMk/>
            <pc:sldMk cId="3516823359" sldId="264"/>
            <ac:spMk id="4" creationId="{F6D22738-510D-46BD-86A8-9AD2ED24B831}"/>
          </ac:spMkLst>
        </pc:spChg>
        <pc:spChg chg="add mod">
          <ac:chgData name="정 천욱" userId="f460ef7493a801f9" providerId="LiveId" clId="{B831F3E8-B21E-4F2B-A0EF-EF2AD1C86776}" dt="2020-09-01T13:37:43.223" v="1755" actId="14100"/>
          <ac:spMkLst>
            <pc:docMk/>
            <pc:sldMk cId="3516823359" sldId="264"/>
            <ac:spMk id="7" creationId="{961BA613-1345-4602-B1E6-CD9D19687CD8}"/>
          </ac:spMkLst>
        </pc:spChg>
        <pc:picChg chg="add mod">
          <ac:chgData name="정 천욱" userId="f460ef7493a801f9" providerId="LiveId" clId="{B831F3E8-B21E-4F2B-A0EF-EF2AD1C86776}" dt="2020-09-01T13:37:17.952" v="1730" actId="1076"/>
          <ac:picMkLst>
            <pc:docMk/>
            <pc:sldMk cId="3516823359" sldId="264"/>
            <ac:picMk id="5" creationId="{468D8260-B194-4D4E-8F6D-4098D59017FF}"/>
          </ac:picMkLst>
        </pc:picChg>
        <pc:picChg chg="del">
          <ac:chgData name="정 천욱" userId="f460ef7493a801f9" providerId="LiveId" clId="{B831F3E8-B21E-4F2B-A0EF-EF2AD1C86776}" dt="2020-09-01T13:35:37.345" v="1494" actId="478"/>
          <ac:picMkLst>
            <pc:docMk/>
            <pc:sldMk cId="3516823359" sldId="264"/>
            <ac:picMk id="6" creationId="{1BFF2F47-BE2E-4D61-8365-2390CA947113}"/>
          </ac:picMkLst>
        </pc:picChg>
        <pc:picChg chg="del">
          <ac:chgData name="정 천욱" userId="f460ef7493a801f9" providerId="LiveId" clId="{B831F3E8-B21E-4F2B-A0EF-EF2AD1C86776}" dt="2020-09-01T13:35:37.808" v="1495" actId="478"/>
          <ac:picMkLst>
            <pc:docMk/>
            <pc:sldMk cId="3516823359" sldId="264"/>
            <ac:picMk id="9" creationId="{4C6685A2-4BAB-434C-AB11-81C83485C583}"/>
          </ac:picMkLst>
        </pc:picChg>
        <pc:picChg chg="del">
          <ac:chgData name="정 천욱" userId="f460ef7493a801f9" providerId="LiveId" clId="{B831F3E8-B21E-4F2B-A0EF-EF2AD1C86776}" dt="2020-09-01T13:35:38.401" v="1496" actId="478"/>
          <ac:picMkLst>
            <pc:docMk/>
            <pc:sldMk cId="3516823359" sldId="264"/>
            <ac:picMk id="12" creationId="{E6E553BC-A58A-4289-8E77-351428513579}"/>
          </ac:picMkLst>
        </pc:picChg>
      </pc:sldChg>
      <pc:sldChg chg="addSp delSp modSp add mod">
        <pc:chgData name="정 천욱" userId="f460ef7493a801f9" providerId="LiveId" clId="{B831F3E8-B21E-4F2B-A0EF-EF2AD1C86776}" dt="2020-09-01T13:51:55.592" v="2246" actId="1076"/>
        <pc:sldMkLst>
          <pc:docMk/>
          <pc:sldMk cId="307752862" sldId="265"/>
        </pc:sldMkLst>
        <pc:spChg chg="mod">
          <ac:chgData name="정 천욱" userId="f460ef7493a801f9" providerId="LiveId" clId="{B831F3E8-B21E-4F2B-A0EF-EF2AD1C86776}" dt="2020-09-01T13:38:37.801" v="1797" actId="20577"/>
          <ac:spMkLst>
            <pc:docMk/>
            <pc:sldMk cId="307752862" sldId="265"/>
            <ac:spMk id="2" creationId="{2206B8B8-A395-4588-8B6B-CD94BA4170FE}"/>
          </ac:spMkLst>
        </pc:spChg>
        <pc:spChg chg="mod">
          <ac:chgData name="정 천욱" userId="f460ef7493a801f9" providerId="LiveId" clId="{B831F3E8-B21E-4F2B-A0EF-EF2AD1C86776}" dt="2020-09-01T13:49:51.908" v="2237" actId="20577"/>
          <ac:spMkLst>
            <pc:docMk/>
            <pc:sldMk cId="307752862" sldId="265"/>
            <ac:spMk id="4" creationId="{F6D22738-510D-46BD-86A8-9AD2ED24B831}"/>
          </ac:spMkLst>
        </pc:spChg>
        <pc:spChg chg="del">
          <ac:chgData name="정 천욱" userId="f460ef7493a801f9" providerId="LiveId" clId="{B831F3E8-B21E-4F2B-A0EF-EF2AD1C86776}" dt="2020-09-01T13:38:18.146" v="1757" actId="478"/>
          <ac:spMkLst>
            <pc:docMk/>
            <pc:sldMk cId="307752862" sldId="265"/>
            <ac:spMk id="7" creationId="{961BA613-1345-4602-B1E6-CD9D19687CD8}"/>
          </ac:spMkLst>
        </pc:spChg>
        <pc:picChg chg="del">
          <ac:chgData name="정 천욱" userId="f460ef7493a801f9" providerId="LiveId" clId="{B831F3E8-B21E-4F2B-A0EF-EF2AD1C86776}" dt="2020-09-01T13:38:19.032" v="1758" actId="478"/>
          <ac:picMkLst>
            <pc:docMk/>
            <pc:sldMk cId="307752862" sldId="265"/>
            <ac:picMk id="5" creationId="{468D8260-B194-4D4E-8F6D-4098D59017FF}"/>
          </ac:picMkLst>
        </pc:picChg>
        <pc:picChg chg="add del mod">
          <ac:chgData name="정 천욱" userId="f460ef7493a801f9" providerId="LiveId" clId="{B831F3E8-B21E-4F2B-A0EF-EF2AD1C86776}" dt="2020-09-01T13:51:49.841" v="2244" actId="478"/>
          <ac:picMkLst>
            <pc:docMk/>
            <pc:sldMk cId="307752862" sldId="265"/>
            <ac:picMk id="6" creationId="{4A814BFE-6D35-4064-BAF9-12DF886E82C0}"/>
          </ac:picMkLst>
        </pc:picChg>
        <pc:picChg chg="add mod">
          <ac:chgData name="정 천욱" userId="f460ef7493a801f9" providerId="LiveId" clId="{B831F3E8-B21E-4F2B-A0EF-EF2AD1C86776}" dt="2020-09-01T13:51:55.592" v="2246" actId="1076"/>
          <ac:picMkLst>
            <pc:docMk/>
            <pc:sldMk cId="307752862" sldId="265"/>
            <ac:picMk id="9" creationId="{C44D12EA-1A97-4F8F-BE8E-F1C5F8300B32}"/>
          </ac:picMkLst>
        </pc:picChg>
      </pc:sldChg>
      <pc:sldChg chg="addSp delSp modSp add mod">
        <pc:chgData name="정 천욱" userId="f460ef7493a801f9" providerId="LiveId" clId="{B831F3E8-B21E-4F2B-A0EF-EF2AD1C86776}" dt="2020-09-01T14:32:49.525" v="2837" actId="1076"/>
        <pc:sldMkLst>
          <pc:docMk/>
          <pc:sldMk cId="2344535350" sldId="266"/>
        </pc:sldMkLst>
        <pc:spChg chg="mod">
          <ac:chgData name="정 천욱" userId="f460ef7493a801f9" providerId="LiveId" clId="{B831F3E8-B21E-4F2B-A0EF-EF2AD1C86776}" dt="2020-09-01T14:17:09.924" v="2831" actId="20577"/>
          <ac:spMkLst>
            <pc:docMk/>
            <pc:sldMk cId="2344535350" sldId="266"/>
            <ac:spMk id="4" creationId="{F6D22738-510D-46BD-86A8-9AD2ED24B831}"/>
          </ac:spMkLst>
        </pc:spChg>
        <pc:spChg chg="add mod">
          <ac:chgData name="정 천욱" userId="f460ef7493a801f9" providerId="LiveId" clId="{B831F3E8-B21E-4F2B-A0EF-EF2AD1C86776}" dt="2020-09-01T14:32:49.525" v="2837" actId="1076"/>
          <ac:spMkLst>
            <pc:docMk/>
            <pc:sldMk cId="2344535350" sldId="266"/>
            <ac:spMk id="12" creationId="{3D036579-E75A-44D8-B5FB-357372F07506}"/>
          </ac:spMkLst>
        </pc:spChg>
        <pc:picChg chg="add del mod">
          <ac:chgData name="정 천욱" userId="f460ef7493a801f9" providerId="LiveId" clId="{B831F3E8-B21E-4F2B-A0EF-EF2AD1C86776}" dt="2020-09-01T14:06:47.387" v="2712" actId="478"/>
          <ac:picMkLst>
            <pc:docMk/>
            <pc:sldMk cId="2344535350" sldId="266"/>
            <ac:picMk id="5" creationId="{D95DF7E2-B361-4A24-8F9B-74C71FA1E778}"/>
          </ac:picMkLst>
        </pc:picChg>
        <pc:picChg chg="del">
          <ac:chgData name="정 천욱" userId="f460ef7493a801f9" providerId="LiveId" clId="{B831F3E8-B21E-4F2B-A0EF-EF2AD1C86776}" dt="2020-09-01T13:51:44.609" v="2243" actId="478"/>
          <ac:picMkLst>
            <pc:docMk/>
            <pc:sldMk cId="2344535350" sldId="266"/>
            <ac:picMk id="6" creationId="{4A814BFE-6D35-4064-BAF9-12DF886E82C0}"/>
          </ac:picMkLst>
        </pc:picChg>
        <pc:picChg chg="add mod">
          <ac:chgData name="정 천욱" userId="f460ef7493a801f9" providerId="LiveId" clId="{B831F3E8-B21E-4F2B-A0EF-EF2AD1C86776}" dt="2020-09-01T14:06:52.337" v="2714" actId="1076"/>
          <ac:picMkLst>
            <pc:docMk/>
            <pc:sldMk cId="2344535350" sldId="266"/>
            <ac:picMk id="8" creationId="{E9787918-E41D-45B4-A54C-772EA0A72B9F}"/>
          </ac:picMkLst>
        </pc:picChg>
        <pc:picChg chg="add mod">
          <ac:chgData name="정 천욱" userId="f460ef7493a801f9" providerId="LiveId" clId="{B831F3E8-B21E-4F2B-A0EF-EF2AD1C86776}" dt="2020-09-01T14:32:42.255" v="2835" actId="1076"/>
          <ac:picMkLst>
            <pc:docMk/>
            <pc:sldMk cId="2344535350" sldId="266"/>
            <ac:picMk id="10" creationId="{EBBC4293-50F4-42CD-A300-ABB90DE3B26D}"/>
          </ac:picMkLst>
        </pc:picChg>
      </pc:sldChg>
      <pc:sldChg chg="addSp delSp modSp add mod">
        <pc:chgData name="정 천욱" userId="f460ef7493a801f9" providerId="LiveId" clId="{B831F3E8-B21E-4F2B-A0EF-EF2AD1C86776}" dt="2020-09-01T14:35:34.028" v="3036" actId="1076"/>
        <pc:sldMkLst>
          <pc:docMk/>
          <pc:sldMk cId="1115446533" sldId="267"/>
        </pc:sldMkLst>
        <pc:spChg chg="mod">
          <ac:chgData name="정 천욱" userId="f460ef7493a801f9" providerId="LiveId" clId="{B831F3E8-B21E-4F2B-A0EF-EF2AD1C86776}" dt="2020-09-01T14:34:13.711" v="3033" actId="20577"/>
          <ac:spMkLst>
            <pc:docMk/>
            <pc:sldMk cId="1115446533" sldId="267"/>
            <ac:spMk id="4" creationId="{F6D22738-510D-46BD-86A8-9AD2ED24B831}"/>
          </ac:spMkLst>
        </pc:spChg>
        <pc:spChg chg="del mod">
          <ac:chgData name="정 천욱" userId="f460ef7493a801f9" providerId="LiveId" clId="{B831F3E8-B21E-4F2B-A0EF-EF2AD1C86776}" dt="2020-09-01T14:33:13.494" v="2841" actId="478"/>
          <ac:spMkLst>
            <pc:docMk/>
            <pc:sldMk cId="1115446533" sldId="267"/>
            <ac:spMk id="12" creationId="{3D036579-E75A-44D8-B5FB-357372F07506}"/>
          </ac:spMkLst>
        </pc:spChg>
        <pc:picChg chg="add mod">
          <ac:chgData name="정 천욱" userId="f460ef7493a801f9" providerId="LiveId" clId="{B831F3E8-B21E-4F2B-A0EF-EF2AD1C86776}" dt="2020-09-01T14:35:34.028" v="3036" actId="1076"/>
          <ac:picMkLst>
            <pc:docMk/>
            <pc:sldMk cId="1115446533" sldId="267"/>
            <ac:picMk id="5" creationId="{0D6A882B-E3D9-449F-938C-668EF64C3AC4}"/>
          </ac:picMkLst>
        </pc:picChg>
        <pc:picChg chg="del">
          <ac:chgData name="정 천욱" userId="f460ef7493a801f9" providerId="LiveId" clId="{B831F3E8-B21E-4F2B-A0EF-EF2AD1C86776}" dt="2020-09-01T14:34:16.037" v="3034" actId="478"/>
          <ac:picMkLst>
            <pc:docMk/>
            <pc:sldMk cId="1115446533" sldId="267"/>
            <ac:picMk id="8" creationId="{E9787918-E41D-45B4-A54C-772EA0A72B9F}"/>
          </ac:picMkLst>
        </pc:picChg>
        <pc:picChg chg="del">
          <ac:chgData name="정 천욱" userId="f460ef7493a801f9" providerId="LiveId" clId="{B831F3E8-B21E-4F2B-A0EF-EF2AD1C86776}" dt="2020-09-01T14:33:12.752" v="2840" actId="478"/>
          <ac:picMkLst>
            <pc:docMk/>
            <pc:sldMk cId="1115446533" sldId="267"/>
            <ac:picMk id="10" creationId="{EBBC4293-50F4-42CD-A300-ABB90DE3B26D}"/>
          </ac:picMkLst>
        </pc:picChg>
      </pc:sldChg>
      <pc:sldChg chg="addSp delSp modSp add mod">
        <pc:chgData name="정 천욱" userId="f460ef7493a801f9" providerId="LiveId" clId="{B831F3E8-B21E-4F2B-A0EF-EF2AD1C86776}" dt="2020-09-01T14:46:44.486" v="3576" actId="1076"/>
        <pc:sldMkLst>
          <pc:docMk/>
          <pc:sldMk cId="3364074120" sldId="268"/>
        </pc:sldMkLst>
        <pc:spChg chg="mod">
          <ac:chgData name="정 천욱" userId="f460ef7493a801f9" providerId="LiveId" clId="{B831F3E8-B21E-4F2B-A0EF-EF2AD1C86776}" dt="2020-09-01T14:41:49.782" v="3076"/>
          <ac:spMkLst>
            <pc:docMk/>
            <pc:sldMk cId="3364074120" sldId="268"/>
            <ac:spMk id="2" creationId="{2206B8B8-A395-4588-8B6B-CD94BA4170FE}"/>
          </ac:spMkLst>
        </pc:spChg>
        <pc:spChg chg="mod">
          <ac:chgData name="정 천욱" userId="f460ef7493a801f9" providerId="LiveId" clId="{B831F3E8-B21E-4F2B-A0EF-EF2AD1C86776}" dt="2020-09-01T14:45:56.952" v="3572" actId="6549"/>
          <ac:spMkLst>
            <pc:docMk/>
            <pc:sldMk cId="3364074120" sldId="268"/>
            <ac:spMk id="4" creationId="{F6D22738-510D-46BD-86A8-9AD2ED24B831}"/>
          </ac:spMkLst>
        </pc:spChg>
        <pc:picChg chg="del">
          <ac:chgData name="정 천욱" userId="f460ef7493a801f9" providerId="LiveId" clId="{B831F3E8-B21E-4F2B-A0EF-EF2AD1C86776}" dt="2020-09-01T14:41:40.590" v="3047" actId="478"/>
          <ac:picMkLst>
            <pc:docMk/>
            <pc:sldMk cId="3364074120" sldId="268"/>
            <ac:picMk id="5" creationId="{0D6A882B-E3D9-449F-938C-668EF64C3AC4}"/>
          </ac:picMkLst>
        </pc:picChg>
        <pc:picChg chg="add mod">
          <ac:chgData name="정 천욱" userId="f460ef7493a801f9" providerId="LiveId" clId="{B831F3E8-B21E-4F2B-A0EF-EF2AD1C86776}" dt="2020-09-01T14:44:54.965" v="3407" actId="1076"/>
          <ac:picMkLst>
            <pc:docMk/>
            <pc:sldMk cId="3364074120" sldId="268"/>
            <ac:picMk id="6" creationId="{107FB7EC-BCE7-4139-BD06-D344E6A5B79E}"/>
          </ac:picMkLst>
        </pc:picChg>
        <pc:picChg chg="add mod">
          <ac:chgData name="정 천욱" userId="f460ef7493a801f9" providerId="LiveId" clId="{B831F3E8-B21E-4F2B-A0EF-EF2AD1C86776}" dt="2020-09-01T14:46:44.486" v="3576" actId="1076"/>
          <ac:picMkLst>
            <pc:docMk/>
            <pc:sldMk cId="3364074120" sldId="268"/>
            <ac:picMk id="8" creationId="{E61A88EA-B460-4DEC-A9AD-57198CDA4EC1}"/>
          </ac:picMkLst>
        </pc:picChg>
      </pc:sldChg>
      <pc:sldChg chg="addSp delSp modSp add mod">
        <pc:chgData name="정 천욱" userId="f460ef7493a801f9" providerId="LiveId" clId="{B831F3E8-B21E-4F2B-A0EF-EF2AD1C86776}" dt="2020-09-01T15:06:37.479" v="3989" actId="1076"/>
        <pc:sldMkLst>
          <pc:docMk/>
          <pc:sldMk cId="2355738312" sldId="269"/>
        </pc:sldMkLst>
        <pc:spChg chg="mod">
          <ac:chgData name="정 천욱" userId="f460ef7493a801f9" providerId="LiveId" clId="{B831F3E8-B21E-4F2B-A0EF-EF2AD1C86776}" dt="2020-09-01T15:06:28.048" v="3985"/>
          <ac:spMkLst>
            <pc:docMk/>
            <pc:sldMk cId="2355738312" sldId="269"/>
            <ac:spMk id="4" creationId="{F6D22738-510D-46BD-86A8-9AD2ED24B831}"/>
          </ac:spMkLst>
        </pc:spChg>
        <pc:picChg chg="add mod">
          <ac:chgData name="정 천욱" userId="f460ef7493a801f9" providerId="LiveId" clId="{B831F3E8-B21E-4F2B-A0EF-EF2AD1C86776}" dt="2020-09-01T14:56:20.606" v="3716" actId="1076"/>
          <ac:picMkLst>
            <pc:docMk/>
            <pc:sldMk cId="2355738312" sldId="269"/>
            <ac:picMk id="5" creationId="{E4165120-93BF-4E37-8C5C-E3921308DA3A}"/>
          </ac:picMkLst>
        </pc:picChg>
        <pc:picChg chg="del">
          <ac:chgData name="정 천욱" userId="f460ef7493a801f9" providerId="LiveId" clId="{B831F3E8-B21E-4F2B-A0EF-EF2AD1C86776}" dt="2020-09-01T14:53:58.711" v="3579" actId="478"/>
          <ac:picMkLst>
            <pc:docMk/>
            <pc:sldMk cId="2355738312" sldId="269"/>
            <ac:picMk id="6" creationId="{107FB7EC-BCE7-4139-BD06-D344E6A5B79E}"/>
          </ac:picMkLst>
        </pc:picChg>
        <pc:picChg chg="del">
          <ac:chgData name="정 천욱" userId="f460ef7493a801f9" providerId="LiveId" clId="{B831F3E8-B21E-4F2B-A0EF-EF2AD1C86776}" dt="2020-09-01T14:53:57.551" v="3578" actId="478"/>
          <ac:picMkLst>
            <pc:docMk/>
            <pc:sldMk cId="2355738312" sldId="269"/>
            <ac:picMk id="8" creationId="{E61A88EA-B460-4DEC-A9AD-57198CDA4EC1}"/>
          </ac:picMkLst>
        </pc:picChg>
        <pc:picChg chg="add mod">
          <ac:chgData name="정 천욱" userId="f460ef7493a801f9" providerId="LiveId" clId="{B831F3E8-B21E-4F2B-A0EF-EF2AD1C86776}" dt="2020-09-01T15:01:16.887" v="3873" actId="1076"/>
          <ac:picMkLst>
            <pc:docMk/>
            <pc:sldMk cId="2355738312" sldId="269"/>
            <ac:picMk id="9" creationId="{33260E82-76D5-4B76-8BA1-E71BEF774A66}"/>
          </ac:picMkLst>
        </pc:picChg>
        <pc:picChg chg="add mod">
          <ac:chgData name="정 천욱" userId="f460ef7493a801f9" providerId="LiveId" clId="{B831F3E8-B21E-4F2B-A0EF-EF2AD1C86776}" dt="2020-09-01T15:06:37.479" v="3989" actId="1076"/>
          <ac:picMkLst>
            <pc:docMk/>
            <pc:sldMk cId="2355738312" sldId="269"/>
            <ac:picMk id="11" creationId="{7F604D50-4548-414B-8342-A22858823831}"/>
          </ac:picMkLst>
        </pc:picChg>
      </pc:sldChg>
      <pc:sldChg chg="addSp delSp modSp add mod">
        <pc:chgData name="정 천욱" userId="f460ef7493a801f9" providerId="LiveId" clId="{B831F3E8-B21E-4F2B-A0EF-EF2AD1C86776}" dt="2020-09-01T15:11:30.624" v="4029" actId="1076"/>
        <pc:sldMkLst>
          <pc:docMk/>
          <pc:sldMk cId="1054908278" sldId="270"/>
        </pc:sldMkLst>
        <pc:spChg chg="mod">
          <ac:chgData name="정 천욱" userId="f460ef7493a801f9" providerId="LiveId" clId="{B831F3E8-B21E-4F2B-A0EF-EF2AD1C86776}" dt="2020-09-01T15:09:37.063" v="4003"/>
          <ac:spMkLst>
            <pc:docMk/>
            <pc:sldMk cId="1054908278" sldId="270"/>
            <ac:spMk id="2" creationId="{2206B8B8-A395-4588-8B6B-CD94BA4170FE}"/>
          </ac:spMkLst>
        </pc:spChg>
        <pc:spChg chg="mod">
          <ac:chgData name="정 천욱" userId="f460ef7493a801f9" providerId="LiveId" clId="{B831F3E8-B21E-4F2B-A0EF-EF2AD1C86776}" dt="2020-09-01T15:11:25.337" v="4026" actId="6549"/>
          <ac:spMkLst>
            <pc:docMk/>
            <pc:sldMk cId="1054908278" sldId="270"/>
            <ac:spMk id="4" creationId="{F6D22738-510D-46BD-86A8-9AD2ED24B831}"/>
          </ac:spMkLst>
        </pc:spChg>
        <pc:picChg chg="del">
          <ac:chgData name="정 천욱" userId="f460ef7493a801f9" providerId="LiveId" clId="{B831F3E8-B21E-4F2B-A0EF-EF2AD1C86776}" dt="2020-09-01T15:09:38.672" v="4006" actId="478"/>
          <ac:picMkLst>
            <pc:docMk/>
            <pc:sldMk cId="1054908278" sldId="270"/>
            <ac:picMk id="5" creationId="{E4165120-93BF-4E37-8C5C-E3921308DA3A}"/>
          </ac:picMkLst>
        </pc:picChg>
        <pc:picChg chg="add mod">
          <ac:chgData name="정 천욱" userId="f460ef7493a801f9" providerId="LiveId" clId="{B831F3E8-B21E-4F2B-A0EF-EF2AD1C86776}" dt="2020-09-01T15:11:30.624" v="4029" actId="1076"/>
          <ac:picMkLst>
            <pc:docMk/>
            <pc:sldMk cId="1054908278" sldId="270"/>
            <ac:picMk id="6" creationId="{06E62664-AA4E-4E59-BAD1-D930E462CC15}"/>
          </ac:picMkLst>
        </pc:picChg>
        <pc:picChg chg="add mod">
          <ac:chgData name="정 천욱" userId="f460ef7493a801f9" providerId="LiveId" clId="{B831F3E8-B21E-4F2B-A0EF-EF2AD1C86776}" dt="2020-09-01T15:11:28.951" v="4028" actId="1076"/>
          <ac:picMkLst>
            <pc:docMk/>
            <pc:sldMk cId="1054908278" sldId="270"/>
            <ac:picMk id="8" creationId="{96D7746E-4F7A-44A2-8938-ED154C416D0E}"/>
          </ac:picMkLst>
        </pc:picChg>
        <pc:picChg chg="del">
          <ac:chgData name="정 천욱" userId="f460ef7493a801f9" providerId="LiveId" clId="{B831F3E8-B21E-4F2B-A0EF-EF2AD1C86776}" dt="2020-09-01T15:09:38.185" v="4005" actId="478"/>
          <ac:picMkLst>
            <pc:docMk/>
            <pc:sldMk cId="1054908278" sldId="270"/>
            <ac:picMk id="9" creationId="{33260E82-76D5-4B76-8BA1-E71BEF774A66}"/>
          </ac:picMkLst>
        </pc:picChg>
        <pc:picChg chg="del">
          <ac:chgData name="정 천욱" userId="f460ef7493a801f9" providerId="LiveId" clId="{B831F3E8-B21E-4F2B-A0EF-EF2AD1C86776}" dt="2020-09-01T15:09:37.708" v="4004" actId="478"/>
          <ac:picMkLst>
            <pc:docMk/>
            <pc:sldMk cId="1054908278" sldId="270"/>
            <ac:picMk id="11" creationId="{7F604D50-4548-414B-8342-A22858823831}"/>
          </ac:picMkLst>
        </pc:picChg>
      </pc:sldChg>
    </pc:docChg>
  </pc:docChgLst>
  <pc:docChgLst>
    <pc:chgData name="정 천욱" userId="f460ef7493a801f9" providerId="Windows Live" clId="Web-{15AB2EAF-D892-4BDF-FA7D-8F1AA7F9EA2A}"/>
    <pc:docChg chg="modSld">
      <pc:chgData name="정 천욱" userId="f460ef7493a801f9" providerId="Windows Live" clId="Web-{15AB2EAF-D892-4BDF-FA7D-8F1AA7F9EA2A}" dt="2020-09-14T06:05:49.748" v="31" actId="14100"/>
      <pc:docMkLst>
        <pc:docMk/>
      </pc:docMkLst>
      <pc:sldChg chg="modSp">
        <pc:chgData name="정 천욱" userId="f460ef7493a801f9" providerId="Windows Live" clId="Web-{15AB2EAF-D892-4BDF-FA7D-8F1AA7F9EA2A}" dt="2020-09-14T06:05:49.748" v="31" actId="14100"/>
        <pc:sldMkLst>
          <pc:docMk/>
          <pc:sldMk cId="2355738312" sldId="269"/>
        </pc:sldMkLst>
        <pc:spChg chg="mod">
          <ac:chgData name="정 천욱" userId="f460ef7493a801f9" providerId="Windows Live" clId="Web-{15AB2EAF-D892-4BDF-FA7D-8F1AA7F9EA2A}" dt="2020-09-14T06:05:49.748" v="31" actId="14100"/>
          <ac:spMkLst>
            <pc:docMk/>
            <pc:sldMk cId="2355738312" sldId="269"/>
            <ac:spMk id="4" creationId="{F6D22738-510D-46BD-86A8-9AD2ED24B83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EA91CD1-B279-43DC-95C0-15A80D320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2DD26036-A3AE-449E-8C96-B37EBDB0BF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5ADA80F-DFA7-4E0F-8C1F-A509B09D3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E927-D99C-42A5-9F99-47330F94F374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7C31D82-50E6-4976-AC03-9B1E86CB0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2B29895-2F46-49B1-B5CD-84684EBF1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4FED-96C7-40D1-A8C8-FFAF775D5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187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EBF6E52-0518-40EC-B092-7F9D2181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1F2319A-0579-47A1-91E6-4D3533F5A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F776B96-BA5C-4851-9A47-CF09E1D29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E927-D99C-42A5-9F99-47330F94F374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B7D2DB9-B0A4-4AA6-A138-D05C50529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1ADEE28-6840-4EED-9D70-3131A8171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4FED-96C7-40D1-A8C8-FFAF775D5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733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AAC606FF-23DB-40C7-BCF8-B3FE3D4793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D2D7624-15A8-4A81-B862-F5C82577B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C7786B8-BD73-4373-9384-646831A52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E927-D99C-42A5-9F99-47330F94F374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B7A16B8-03B2-45A2-AFFE-71C69D86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1549B25-274C-4C0C-A155-8E6EF1EF1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4FED-96C7-40D1-A8C8-FFAF775D5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057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1961F25-5F61-4991-A2A7-094ED5255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7F5E9E-DB48-49D2-8151-08E8D0907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4CD93F9-855F-4412-88B7-269AFFE79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E927-D99C-42A5-9F99-47330F94F374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F23A88A-541F-4407-8952-1C7F465E6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57DF2BC-06DE-4E49-837B-41C372731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4FED-96C7-40D1-A8C8-FFAF775D5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350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88D45E3-3082-4B4D-BD3E-FC5774507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E2330B8-9356-4013-B363-5324B6206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57681C6-E890-4CC8-BDD3-956EC2224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E927-D99C-42A5-9F99-47330F94F374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793D092-559F-4904-BB88-9478AA3D2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1563172-F633-4A48-96F2-FE265D7E3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4FED-96C7-40D1-A8C8-FFAF775D5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402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D7DC3AB-0F37-4C23-A696-DCFA8C299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CC8175E-6821-40B1-A515-DA59990C25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F8D203C-3BFB-4A56-B9F6-9A97B010C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DC8B0AD-DE6D-4361-8D19-ADB4C887C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E927-D99C-42A5-9F99-47330F94F374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8962D460-0930-401F-8114-F8DEAF370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A2079169-897E-4980-9B02-A5529608B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4FED-96C7-40D1-A8C8-FFAF775D5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037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0AD25C8-29AF-49C6-99F9-5CAE06E32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A7F10638-38A9-4652-98DD-6800945FE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58962EAF-5C59-400D-A2DA-A0AC481E9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ADB6EE64-0F77-413B-A451-A7E9EDDC9D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9766DC74-099A-4EF4-80D3-4225946B60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A0A52BBD-CD35-43A4-BBEF-49B5EE522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E927-D99C-42A5-9F99-47330F94F374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9BCD23C6-6A21-4177-A542-FA20ABFF3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2BFDC24A-2592-486C-9511-8B7174ECB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4FED-96C7-40D1-A8C8-FFAF775D5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6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957C359-B136-43A0-8C80-60020A632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5F713224-F6BD-448B-9E4F-9220669A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E927-D99C-42A5-9F99-47330F94F374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0F87F3EB-C1D8-4E64-BCE4-C7E5E2555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69CBD7C3-C5A4-48BB-8B8B-199C84A42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4FED-96C7-40D1-A8C8-FFAF775D5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773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1A26356D-BF03-485E-B663-C2E58C62E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E927-D99C-42A5-9F99-47330F94F374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41DD4868-6FF1-4A86-8548-0904CB1D1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390833B1-338A-4737-808A-46C4555EB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4FED-96C7-40D1-A8C8-FFAF775D5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746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151D262-760E-4A37-9E89-90F95848F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DED132D-F1D7-4992-8A3F-E325EBCF8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BB23A03-C4D5-4BDB-B643-5F9D9DFD3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9051D24-626A-438C-B977-EEC83F681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E927-D99C-42A5-9F99-47330F94F374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A4AD564C-3739-451A-880C-4078C5FED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BB39483-DDB3-482B-9180-768D81A4E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4FED-96C7-40D1-A8C8-FFAF775D5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1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E7C4158-EECE-415E-BB64-65AD5CF2E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0B3988C0-C875-4E74-B2C1-5DFDEC1563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F5AF711-2073-46F3-8E69-89D701E5F7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53251697-D6A4-436C-B6E5-672BEC00F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E927-D99C-42A5-9F99-47330F94F374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E4F0562D-32F2-4959-A5FE-2BD2D8602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AB31859-21D7-47B2-9C7D-6894D1E0B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4FED-96C7-40D1-A8C8-FFAF775D5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380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14C3159B-252D-46DD-A768-008037601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D145FED-D62B-477E-A980-873A2C760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EDA7DFC-7A2A-4730-B5CD-7730022ACE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FE927-D99C-42A5-9F99-47330F94F374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91B2D2C-DF92-4D52-AA33-EF415476F9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7AC7F70-3A6B-48AB-82A8-676E99082D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C4FED-96C7-40D1-A8C8-FFAF775D5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864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65B2C00-D4BE-4273-AAFA-FDAAEB9699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05</a:t>
            </a:r>
            <a:r>
              <a:rPr lang="ko-KR" altLang="en-US" sz="4000" dirty="0"/>
              <a:t>강 그룹 함수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BE401124-606E-4272-853C-9291F528B5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내장 함수</a:t>
            </a:r>
          </a:p>
        </p:txBody>
      </p:sp>
    </p:spTree>
    <p:extLst>
      <p:ext uri="{BB962C8B-B14F-4D97-AF65-F5344CB8AC3E}">
        <p14:creationId xmlns:p14="http://schemas.microsoft.com/office/powerpoint/2010/main" val="601111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866861" cy="566053"/>
          </a:xfrm>
        </p:spPr>
        <p:txBody>
          <a:bodyPr>
            <a:normAutofit/>
          </a:bodyPr>
          <a:lstStyle/>
          <a:p>
            <a:pPr marR="0" lvl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 그룹 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=&gt; GROUP BY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6D22738-510D-46BD-86A8-9AD2ED24B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939"/>
            <a:ext cx="10515600" cy="5024024"/>
          </a:xfrm>
        </p:spPr>
        <p:txBody>
          <a:bodyPr/>
          <a:lstStyle/>
          <a:p>
            <a:pPr lvl="1"/>
            <a:r>
              <a:rPr lang="en-US" altLang="ko-KR" dirty="0"/>
              <a:t>GROUP BY </a:t>
            </a:r>
            <a:r>
              <a:rPr lang="ko-KR" altLang="en-US" dirty="0"/>
              <a:t>절에 두개 이상의 컬럼명을 작성하면 상위 그룹과 하위그룹으로 나뉘어져 결과를 반환한다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D6A882B-E3D9-449F-938C-668EF64C3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955" y="2092393"/>
            <a:ext cx="277177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446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866861" cy="566053"/>
          </a:xfrm>
        </p:spPr>
        <p:txBody>
          <a:bodyPr>
            <a:normAutofit/>
          </a:bodyPr>
          <a:lstStyle/>
          <a:p>
            <a:pPr marR="0" lvl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그룹 결과의 제한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6D22738-510D-46BD-86A8-9AD2ED24B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939"/>
            <a:ext cx="10515600" cy="5024024"/>
          </a:xfrm>
        </p:spPr>
        <p:txBody>
          <a:bodyPr/>
          <a:lstStyle/>
          <a:p>
            <a:pPr lvl="1"/>
            <a:r>
              <a:rPr lang="ko-KR" altLang="en-US" dirty="0"/>
              <a:t>다음과 같은 상황을 가정하자</a:t>
            </a:r>
            <a:endParaRPr lang="en-US" altLang="ko-KR" dirty="0"/>
          </a:p>
          <a:p>
            <a:pPr lvl="1"/>
            <a:r>
              <a:rPr lang="ko-KR" altLang="en-US" dirty="0"/>
              <a:t>업무별 그룹화된 평균 급여가 </a:t>
            </a:r>
            <a:r>
              <a:rPr lang="en-US" altLang="ko-KR" dirty="0"/>
              <a:t>2000</a:t>
            </a:r>
            <a:r>
              <a:rPr lang="ko-KR" altLang="en-US" dirty="0"/>
              <a:t>이상인 그룹의 급여 총액을 구해보고자 한다</a:t>
            </a:r>
            <a:endParaRPr lang="en-US" altLang="ko-KR" dirty="0"/>
          </a:p>
          <a:p>
            <a:pPr lvl="1"/>
            <a:r>
              <a:rPr lang="ko-KR" altLang="en-US" dirty="0"/>
              <a:t>조건이 있기 때문에 다음과 같이 쿼리문을 작성하겠지만 오류가 발생한다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그룹함수의 결과에 조건을 주고 싶다면  </a:t>
            </a:r>
            <a:r>
              <a:rPr lang="en-US" altLang="ko-KR" dirty="0"/>
              <a:t>GROUP BY</a:t>
            </a:r>
            <a:r>
              <a:rPr lang="ko-KR" altLang="en-US" dirty="0"/>
              <a:t>절 뒤에 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HAVING </a:t>
            </a:r>
            <a:r>
              <a:rPr lang="ko-KR" altLang="en-US" dirty="0"/>
              <a:t>절을 주어야 한다</a:t>
            </a:r>
            <a:r>
              <a:rPr lang="en-US" altLang="ko-KR" dirty="0"/>
              <a:t>. </a:t>
            </a:r>
          </a:p>
          <a:p>
            <a:pPr lvl="1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107FB7EC-BCE7-4139-BD06-D344E6A5B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593" y="3160126"/>
            <a:ext cx="2600325" cy="1009650"/>
          </a:xfrm>
          <a:prstGeom prst="rect">
            <a:avLst/>
          </a:prstGeom>
        </p:spPr>
      </p:pic>
      <p:pic>
        <p:nvPicPr>
          <p:cNvPr id="8" name="그림 7" descr="나이프이(가) 표시된 사진&#10;&#10;자동 생성된 설명">
            <a:extLst>
              <a:ext uri="{FF2B5EF4-FFF2-40B4-BE49-F238E27FC236}">
                <a16:creationId xmlns:a16="http://schemas.microsoft.com/office/drawing/2014/main" xmlns="" id="{E61A88EA-B460-4DEC-A9AD-57198CDA4E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349" y="5069785"/>
            <a:ext cx="343852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074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866861" cy="566053"/>
          </a:xfrm>
        </p:spPr>
        <p:txBody>
          <a:bodyPr>
            <a:normAutofit/>
          </a:bodyPr>
          <a:lstStyle/>
          <a:p>
            <a:pPr marR="0" lvl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그룹 결과의 제한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6D22738-510D-46BD-86A8-9AD2ED24B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938"/>
            <a:ext cx="10616242" cy="5476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2400" dirty="0">
                <a:ea typeface="맑은 고딕"/>
              </a:rPr>
              <a:t>예제 </a:t>
            </a:r>
            <a:r>
              <a:rPr lang="en-US" altLang="ko-KR" sz="2400" dirty="0">
                <a:ea typeface="맑은 고딕"/>
              </a:rPr>
              <a:t>: </a:t>
            </a:r>
            <a:r>
              <a:rPr lang="ko-KR" altLang="en-US" sz="2400">
                <a:ea typeface="맑은 고딕"/>
              </a:rPr>
              <a:t>부서별 최고 급여가 </a:t>
            </a:r>
            <a:r>
              <a:rPr lang="en-US" altLang="ko-KR" sz="2400">
                <a:ea typeface="맑은 고딕"/>
              </a:rPr>
              <a:t>3000 </a:t>
            </a:r>
            <a:r>
              <a:rPr lang="ko-KR" altLang="en-US" sz="2400">
                <a:ea typeface="맑은 고딕"/>
              </a:rPr>
              <a:t>이상인 부서의 번호와 부서별 최고 급여 구하기</a:t>
            </a:r>
            <a:endParaRPr lang="en-US" altLang="ko-KR" sz="2400">
              <a:ea typeface="맑은 고딕"/>
            </a:endParaRP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>
                <a:ea typeface="맑은 고딕"/>
              </a:rPr>
              <a:t>예제</a:t>
            </a:r>
            <a:r>
              <a:rPr lang="en-US" altLang="ko-KR" sz="2400">
                <a:ea typeface="맑은 고딕"/>
              </a:rPr>
              <a:t>: </a:t>
            </a:r>
            <a:r>
              <a:rPr lang="ko-KR" altLang="en-US" sz="2400">
                <a:ea typeface="+mn-lt"/>
                <a:cs typeface="+mn-lt"/>
              </a:rPr>
              <a:t>매니저를 제외하고 급여 총액이 </a:t>
            </a:r>
            <a:r>
              <a:rPr lang="en-US" sz="2400">
                <a:ea typeface="+mn-lt"/>
                <a:cs typeface="+mn-lt"/>
              </a:rPr>
              <a:t>5000 </a:t>
            </a:r>
            <a:r>
              <a:rPr lang="ko-KR" altLang="en-US" sz="2400">
                <a:ea typeface="+mn-lt"/>
                <a:cs typeface="+mn-lt"/>
              </a:rPr>
              <a:t>이상인 담당</a:t>
            </a:r>
            <a:r>
              <a:rPr lang="en-US" altLang="ko-KR" sz="2400" dirty="0">
                <a:ea typeface="+mn-lt"/>
                <a:cs typeface="+mn-lt"/>
              </a:rPr>
              <a:t> </a:t>
            </a:r>
            <a:r>
              <a:rPr lang="ko-KR" altLang="en-US" sz="2400">
                <a:ea typeface="+mn-lt"/>
                <a:cs typeface="+mn-lt"/>
              </a:rPr>
              <a:t>업무</a:t>
            </a:r>
            <a:r>
              <a:rPr lang="en-US" altLang="ko-KR" sz="2400">
                <a:ea typeface="+mn-lt"/>
                <a:cs typeface="+mn-lt"/>
              </a:rPr>
              <a:t>(job)</a:t>
            </a:r>
            <a:r>
              <a:rPr lang="ko-KR" altLang="en-US" sz="2400">
                <a:ea typeface="+mn-lt"/>
                <a:cs typeface="+mn-lt"/>
              </a:rPr>
              <a:t>별</a:t>
            </a:r>
            <a:r>
              <a:rPr lang="en-US" altLang="ko-KR" sz="2400" dirty="0">
                <a:ea typeface="+mn-lt"/>
                <a:cs typeface="+mn-lt"/>
              </a:rPr>
              <a:t> </a:t>
            </a:r>
            <a:r>
              <a:rPr lang="ko-KR" altLang="en-US" sz="2400">
                <a:ea typeface="+mn-lt"/>
                <a:cs typeface="+mn-lt"/>
              </a:rPr>
              <a:t>급여</a:t>
            </a:r>
            <a:r>
              <a:rPr lang="en-US" altLang="ko-KR" sz="2400" dirty="0">
                <a:ea typeface="+mn-lt"/>
                <a:cs typeface="+mn-lt"/>
              </a:rPr>
              <a:t> </a:t>
            </a:r>
            <a:r>
              <a:rPr lang="ko-KR" altLang="en-US" sz="2400">
                <a:ea typeface="+mn-lt"/>
                <a:cs typeface="+mn-lt"/>
              </a:rPr>
              <a:t>총액과</a:t>
            </a:r>
            <a:r>
              <a:rPr lang="en-US" altLang="ko-KR" sz="2400" dirty="0">
                <a:ea typeface="+mn-lt"/>
                <a:cs typeface="+mn-lt"/>
              </a:rPr>
              <a:t> </a:t>
            </a:r>
            <a:r>
              <a:rPr lang="ko-KR" altLang="en-US" sz="2400">
                <a:ea typeface="+mn-lt"/>
                <a:cs typeface="+mn-lt"/>
              </a:rPr>
              <a:t>해당</a:t>
            </a:r>
            <a:r>
              <a:rPr lang="en-US" altLang="ko-KR" sz="2400" dirty="0">
                <a:ea typeface="+mn-lt"/>
                <a:cs typeface="+mn-lt"/>
              </a:rPr>
              <a:t> </a:t>
            </a:r>
            <a:r>
              <a:rPr lang="ko-KR" altLang="en-US" sz="2400">
                <a:ea typeface="+mn-lt"/>
                <a:cs typeface="+mn-lt"/>
              </a:rPr>
              <a:t>인원을</a:t>
            </a:r>
            <a:r>
              <a:rPr lang="en-US" altLang="ko-KR" sz="2400" dirty="0">
                <a:ea typeface="+mn-lt"/>
                <a:cs typeface="+mn-lt"/>
              </a:rPr>
              <a:t> </a:t>
            </a:r>
            <a:r>
              <a:rPr lang="ko-KR" altLang="en-US" sz="2400">
                <a:ea typeface="+mn-lt"/>
                <a:cs typeface="+mn-lt"/>
              </a:rPr>
              <a:t>구하기</a:t>
            </a:r>
            <a:endParaRPr lang="en-US" sz="2400">
              <a:ea typeface="+mn-lt"/>
              <a:cs typeface="+mn-lt"/>
            </a:endParaRP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예제</a:t>
            </a:r>
            <a:r>
              <a:rPr lang="en-US" altLang="ko-KR" sz="2400" dirty="0"/>
              <a:t>: </a:t>
            </a:r>
            <a:r>
              <a:rPr lang="ko-KR" altLang="en-US" sz="2400" dirty="0"/>
              <a:t>부서별 평균 </a:t>
            </a:r>
            <a:r>
              <a:rPr lang="ko-KR" altLang="en-US" sz="2400" dirty="0" err="1"/>
              <a:t>급여중</a:t>
            </a:r>
            <a:r>
              <a:rPr lang="ko-KR" altLang="en-US" sz="2400" dirty="0"/>
              <a:t> 최고 평균 급여를 조회하기</a:t>
            </a:r>
            <a:endParaRPr lang="en-US" altLang="ko-KR" sz="240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4165120-93BF-4E37-8C5C-E3921308DA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962" y="1983271"/>
            <a:ext cx="2524125" cy="1162050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33260E82-76D5-4B76-8BA1-E71BEF774A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292" y="4081462"/>
            <a:ext cx="3343275" cy="1438275"/>
          </a:xfrm>
          <a:prstGeom prst="rect">
            <a:avLst/>
          </a:prstGeom>
        </p:spPr>
      </p:pic>
      <p:pic>
        <p:nvPicPr>
          <p:cNvPr id="11" name="그림 10" descr="테이블이(가) 표시된 사진&#10;&#10;자동 생성된 설명">
            <a:extLst>
              <a:ext uri="{FF2B5EF4-FFF2-40B4-BE49-F238E27FC236}">
                <a16:creationId xmlns:a16="http://schemas.microsoft.com/office/drawing/2014/main" xmlns="" id="{7F604D50-4548-414B-8342-A228588238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535" y="5972174"/>
            <a:ext cx="237172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738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866861" cy="566053"/>
          </a:xfrm>
        </p:spPr>
        <p:txBody>
          <a:bodyPr>
            <a:normAutofit/>
          </a:bodyPr>
          <a:lstStyle/>
          <a:p>
            <a:pPr marR="0" lvl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추가 함수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6D22738-510D-46BD-86A8-9AD2ED24B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938"/>
            <a:ext cx="10515600" cy="5476461"/>
          </a:xfrm>
        </p:spPr>
        <p:txBody>
          <a:bodyPr>
            <a:normAutofit/>
          </a:bodyPr>
          <a:lstStyle/>
          <a:p>
            <a:r>
              <a:rPr lang="ko-KR" altLang="en-US" dirty="0"/>
              <a:t>단순히 전체의 합을 구하는 것이 아닌 중간 합계가 필요하다면 추가로 처리가 필요하게 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이때 사용하는 하는 함수는 </a:t>
            </a:r>
            <a:r>
              <a:rPr lang="en-US" altLang="ko-KR" dirty="0"/>
              <a:t>ROLLUP()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rollup</a:t>
            </a:r>
            <a:r>
              <a:rPr lang="ko-KR" altLang="en-US" dirty="0"/>
              <a:t>의 컬럼을 기준으로 소연산을 진행한다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컬럼이 여러 개라면 컬럼 순서대로 </a:t>
            </a:r>
            <a:r>
              <a:rPr lang="ko-KR" altLang="en-US" dirty="0" err="1"/>
              <a:t>그룹지어서</a:t>
            </a:r>
            <a:r>
              <a:rPr lang="ko-KR" altLang="en-US" dirty="0"/>
              <a:t> 소연산을 진행한다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06E62664-AA4E-4E59-BAD1-D930E462C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913" y="4865618"/>
            <a:ext cx="2781300" cy="704850"/>
          </a:xfrm>
          <a:prstGeom prst="rect">
            <a:avLst/>
          </a:prstGeom>
        </p:spPr>
      </p:pic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xmlns="" id="{96D7746E-4F7A-44A2-8938-ED154C416D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913" y="2461384"/>
            <a:ext cx="2286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908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727713" cy="56605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Ch05 </a:t>
            </a:r>
            <a:r>
              <a:rPr lang="ko-KR" altLang="en-US" sz="2400" dirty="0"/>
              <a:t>그룹함수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02DA37CF-0A8C-4ABE-A64C-79C691D27988}"/>
              </a:ext>
            </a:extLst>
          </p:cNvPr>
          <p:cNvCxnSpPr/>
          <p:nvPr/>
        </p:nvCxnSpPr>
        <p:spPr>
          <a:xfrm>
            <a:off x="5939341" y="583772"/>
            <a:ext cx="0" cy="5318449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19A4F48-8880-4F4D-9B69-DB219E138B82}"/>
              </a:ext>
            </a:extLst>
          </p:cNvPr>
          <p:cNvSpPr txBox="1"/>
          <p:nvPr/>
        </p:nvSpPr>
        <p:spPr>
          <a:xfrm>
            <a:off x="286531" y="1012548"/>
            <a:ext cx="534895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ko-KR" altLang="ko-KR" sz="1800" b="0" i="0" dirty="0">
                <a:effectLst/>
                <a:ea typeface="맑은 고딕" panose="020B0503020000020004" pitchFamily="50" charset="-127"/>
              </a:rPr>
              <a:t>모든 사원의 급여 최고액, 최저액, 총액 및 평균 급여를 출력하세요. 사원의 급여 최고액, 최저액, 총액 및 평균 급여를 출력하세요. 칼럼의 명칭은 최고액(</a:t>
            </a:r>
            <a:r>
              <a:rPr lang="ko-KR" altLang="ko-KR" sz="1800" b="0" i="0" dirty="0" err="1">
                <a:effectLst/>
                <a:ea typeface="맑은 고딕" panose="020B0503020000020004" pitchFamily="50" charset="-127"/>
              </a:rPr>
              <a:t>Maximun</a:t>
            </a:r>
            <a:r>
              <a:rPr lang="ko-KR" altLang="ko-KR" sz="1800" b="0" i="0" dirty="0">
                <a:effectLst/>
                <a:ea typeface="맑은 고딕" panose="020B0503020000020004" pitchFamily="50" charset="-127"/>
              </a:rPr>
              <a:t>) 최저액(</a:t>
            </a:r>
            <a:r>
              <a:rPr lang="ko-KR" altLang="ko-KR" sz="1800" b="0" i="0" dirty="0" err="1">
                <a:effectLst/>
                <a:ea typeface="맑은 고딕" panose="020B0503020000020004" pitchFamily="50" charset="-127"/>
              </a:rPr>
              <a:t>Minimun</a:t>
            </a:r>
            <a:r>
              <a:rPr lang="ko-KR" altLang="ko-KR" sz="1800" b="0" i="0" dirty="0">
                <a:effectLst/>
                <a:ea typeface="맑은 고딕" panose="020B0503020000020004" pitchFamily="50" charset="-127"/>
              </a:rPr>
              <a:t>), 총액(</a:t>
            </a:r>
            <a:r>
              <a:rPr lang="ko-KR" altLang="ko-KR" sz="1800" b="0" i="0" dirty="0" err="1">
                <a:effectLst/>
                <a:ea typeface="맑은 고딕" panose="020B0503020000020004" pitchFamily="50" charset="-127"/>
              </a:rPr>
              <a:t>Sum</a:t>
            </a:r>
            <a:r>
              <a:rPr lang="ko-KR" altLang="ko-KR" sz="1800" b="0" i="0" dirty="0">
                <a:effectLst/>
                <a:ea typeface="맑은 고딕" panose="020B0503020000020004" pitchFamily="50" charset="-127"/>
              </a:rPr>
              <a:t>), 평균 급여(</a:t>
            </a:r>
            <a:r>
              <a:rPr lang="ko-KR" altLang="ko-KR" sz="1800" b="0" i="0" dirty="0" err="1">
                <a:effectLst/>
                <a:ea typeface="맑은 고딕" panose="020B0503020000020004" pitchFamily="50" charset="-127"/>
              </a:rPr>
              <a:t>Average</a:t>
            </a:r>
            <a:r>
              <a:rPr lang="ko-KR" altLang="ko-KR" sz="1800" b="0" i="0" dirty="0">
                <a:effectLst/>
                <a:ea typeface="맑은 고딕" panose="020B0503020000020004" pitchFamily="50" charset="-127"/>
              </a:rPr>
              <a:t>)로 지정하고 평균에 대해서는 정수로 반올림 하세요.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 </a:t>
            </a:r>
            <a:r>
              <a:rPr lang="ko-KR" altLang="ko-KR" sz="1800" dirty="0">
                <a:effectLst/>
                <a:ea typeface="맑은 고딕" panose="020B0503020000020004" pitchFamily="50" charset="-127"/>
              </a:rPr>
              <a:t>각 담당업무 유형별로 급여 최고액, 최저액, 총액 및 평균액을 출력하세요. 칼럼의 명칭은 최고액(</a:t>
            </a:r>
            <a:r>
              <a:rPr lang="ko-KR" altLang="ko-KR" sz="1800" dirty="0" err="1">
                <a:effectLst/>
                <a:ea typeface="맑은 고딕" panose="020B0503020000020004" pitchFamily="50" charset="-127"/>
              </a:rPr>
              <a:t>Maximun</a:t>
            </a:r>
            <a:r>
              <a:rPr lang="ko-KR" altLang="ko-KR" sz="1800" dirty="0">
                <a:effectLst/>
                <a:ea typeface="맑은 고딕" panose="020B0503020000020004" pitchFamily="50" charset="-127"/>
              </a:rPr>
              <a:t>) 최저액(</a:t>
            </a:r>
            <a:r>
              <a:rPr lang="ko-KR" altLang="ko-KR" sz="1800" dirty="0" err="1">
                <a:effectLst/>
                <a:ea typeface="맑은 고딕" panose="020B0503020000020004" pitchFamily="50" charset="-127"/>
              </a:rPr>
              <a:t>Minimun</a:t>
            </a:r>
            <a:r>
              <a:rPr lang="ko-KR" altLang="ko-KR" sz="1800" dirty="0">
                <a:effectLst/>
                <a:ea typeface="맑은 고딕" panose="020B0503020000020004" pitchFamily="50" charset="-127"/>
              </a:rPr>
              <a:t>), 총액(</a:t>
            </a:r>
            <a:r>
              <a:rPr lang="ko-KR" altLang="ko-KR" sz="1800" dirty="0" err="1">
                <a:effectLst/>
                <a:ea typeface="맑은 고딕" panose="020B0503020000020004" pitchFamily="50" charset="-127"/>
              </a:rPr>
              <a:t>Sum</a:t>
            </a:r>
            <a:r>
              <a:rPr lang="ko-KR" altLang="ko-KR" sz="1800" dirty="0">
                <a:effectLst/>
                <a:ea typeface="맑은 고딕" panose="020B0503020000020004" pitchFamily="50" charset="-127"/>
              </a:rPr>
              <a:t>), 평균 급여(</a:t>
            </a:r>
            <a:r>
              <a:rPr lang="ko-KR" altLang="ko-KR" sz="1800" dirty="0" err="1">
                <a:effectLst/>
                <a:ea typeface="맑은 고딕" panose="020B0503020000020004" pitchFamily="50" charset="-127"/>
              </a:rPr>
              <a:t>Average</a:t>
            </a:r>
            <a:r>
              <a:rPr lang="ko-KR" altLang="ko-KR" sz="1800" dirty="0">
                <a:effectLst/>
                <a:ea typeface="맑은 고딕" panose="020B0503020000020004" pitchFamily="50" charset="-127"/>
              </a:rPr>
              <a:t>)로 지정하고 평균에 대해서는 정수로 반올림 하세요.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</a:rPr>
              <a:t>Count</a:t>
            </a:r>
            <a:r>
              <a:rPr lang="ko-KR" altLang="ko-KR" sz="1800" dirty="0">
                <a:effectLst/>
                <a:ea typeface="맑은 고딕" panose="020B0503020000020004" pitchFamily="50" charset="-127"/>
              </a:rPr>
              <a:t>(*)함수를 이용해서 담당업무가 동일한 사원의 수를 출력하세요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04935DF-E640-425B-8785-99004185D70B}"/>
              </a:ext>
            </a:extLst>
          </p:cNvPr>
          <p:cNvSpPr txBox="1"/>
          <p:nvPr/>
        </p:nvSpPr>
        <p:spPr>
          <a:xfrm>
            <a:off x="6096000" y="1021244"/>
            <a:ext cx="53489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ea typeface="맑은 고딕" panose="020B0503020000020004" pitchFamily="50" charset="-127"/>
              </a:rPr>
              <a:t>4. </a:t>
            </a:r>
            <a:r>
              <a:rPr lang="ko-KR" altLang="ko-KR" sz="1800" b="0" i="0" dirty="0">
                <a:effectLst/>
                <a:ea typeface="맑은 고딕" panose="020B0503020000020004" pitchFamily="50" charset="-127"/>
              </a:rPr>
              <a:t>관리자의 수를 나열하세요. 칼럼의 별칭은 COUNT(MANAGER)로 출력하세요.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5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lang="ko-KR" altLang="ko-KR" sz="1800" dirty="0">
                <a:effectLst/>
                <a:ea typeface="맑은 고딕" panose="020B0503020000020004" pitchFamily="50" charset="-127"/>
              </a:rPr>
              <a:t>급여 최고액, 급여 최저액의 차액을 출력하세요. 칼럼의 별칭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</a:rPr>
              <a:t>DIFFERENCE로</a:t>
            </a:r>
            <a:r>
              <a:rPr lang="ko-KR" altLang="ko-KR" sz="1800" dirty="0">
                <a:effectLst/>
                <a:ea typeface="맑은 고딕" panose="020B0503020000020004" pitchFamily="50" charset="-127"/>
              </a:rPr>
              <a:t> 지정하세요</a:t>
            </a:r>
            <a:endParaRPr lang="en-US" altLang="ko-KR" sz="1800" dirty="0">
              <a:effectLst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6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lang="ko-KR" altLang="ko-KR" sz="1800" b="0" i="0" dirty="0">
                <a:effectLst/>
                <a:ea typeface="맑은 고딕" panose="020B0503020000020004" pitchFamily="50" charset="-127"/>
              </a:rPr>
              <a:t>직급별 사원의 최저 급여를 출력하세요. 관리자를 알 수 없는 사원 및 최저 급여가 2000미만인 그룹은 제외시키고 급여에 대한 내림차순으로 정렬하여 출력하세요.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3700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727713" cy="56605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Ch05 </a:t>
            </a:r>
            <a:r>
              <a:rPr lang="ko-KR" altLang="en-US" sz="2400" dirty="0"/>
              <a:t>그룹함수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02DA37CF-0A8C-4ABE-A64C-79C691D27988}"/>
              </a:ext>
            </a:extLst>
          </p:cNvPr>
          <p:cNvCxnSpPr/>
          <p:nvPr/>
        </p:nvCxnSpPr>
        <p:spPr>
          <a:xfrm>
            <a:off x="5939341" y="583772"/>
            <a:ext cx="0" cy="5318449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19A4F48-8880-4F4D-9B69-DB219E138B82}"/>
              </a:ext>
            </a:extLst>
          </p:cNvPr>
          <p:cNvSpPr txBox="1"/>
          <p:nvPr/>
        </p:nvSpPr>
        <p:spPr>
          <a:xfrm>
            <a:off x="286531" y="1012548"/>
            <a:ext cx="534895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7. </a:t>
            </a:r>
            <a:r>
              <a:rPr lang="ko-KR" altLang="ko-KR" sz="1800" b="0" i="0" dirty="0">
                <a:effectLst/>
                <a:ea typeface="맑은 고딕" panose="020B0503020000020004" pitchFamily="50" charset="-127"/>
              </a:rPr>
              <a:t>각 부서에 대해 부서번호, 사원수, 부서내의 모든 사원의 평균급여를 </a:t>
            </a:r>
            <a:r>
              <a:rPr lang="ko-KR" altLang="ko-KR" sz="1800" b="0" i="0" dirty="0" err="1">
                <a:effectLst/>
                <a:ea typeface="맑은 고딕" panose="020B0503020000020004" pitchFamily="50" charset="-127"/>
              </a:rPr>
              <a:t>출력하시오</a:t>
            </a:r>
            <a:r>
              <a:rPr lang="ko-KR" altLang="ko-KR" sz="1800" b="0" i="0" dirty="0">
                <a:effectLst/>
                <a:ea typeface="맑은 고딕" panose="020B0503020000020004" pitchFamily="50" charset="-127"/>
              </a:rPr>
              <a:t>, 칼럼의 별칭은 부서번호(DNO), 사원수(</a:t>
            </a:r>
            <a:r>
              <a:rPr lang="ko-KR" altLang="ko-KR" sz="1800" b="0" i="0" dirty="0" err="1">
                <a:effectLst/>
                <a:ea typeface="맑은 고딕" panose="020B0503020000020004" pitchFamily="50" charset="-127"/>
              </a:rPr>
              <a:t>Number</a:t>
            </a:r>
            <a:r>
              <a:rPr lang="ko-KR" altLang="ko-KR" sz="1800" b="0" i="0" dirty="0">
                <a:effectLst/>
                <a:ea typeface="맑은 고딕" panose="020B0503020000020004" pitchFamily="50" charset="-127"/>
              </a:rPr>
              <a:t> of </a:t>
            </a:r>
            <a:r>
              <a:rPr lang="ko-KR" altLang="ko-KR" sz="1800" b="0" i="0" dirty="0" err="1">
                <a:effectLst/>
                <a:ea typeface="맑은 고딕" panose="020B0503020000020004" pitchFamily="50" charset="-127"/>
              </a:rPr>
              <a:t>PeoPle</a:t>
            </a:r>
            <a:r>
              <a:rPr lang="ko-KR" altLang="ko-KR" sz="1800" b="0" i="0" dirty="0">
                <a:effectLst/>
                <a:ea typeface="맑은 고딕" panose="020B0503020000020004" pitchFamily="50" charset="-127"/>
              </a:rPr>
              <a:t>), 평균급여(</a:t>
            </a:r>
            <a:r>
              <a:rPr lang="ko-KR" altLang="ko-KR" sz="1800" b="0" i="0" dirty="0" err="1">
                <a:effectLst/>
                <a:ea typeface="맑은 고딕" panose="020B0503020000020004" pitchFamily="50" charset="-127"/>
              </a:rPr>
              <a:t>Salary</a:t>
            </a:r>
            <a:r>
              <a:rPr lang="ko-KR" altLang="ko-KR" sz="1800" b="0" i="0" dirty="0">
                <a:effectLst/>
                <a:ea typeface="맑은 고딕" panose="020B0503020000020004" pitchFamily="50" charset="-127"/>
              </a:rPr>
              <a:t>)로 지정하고 평균급여는 소수점 2째 자리에서 반올림 하세요.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dirty="0">
                <a:effectLst/>
                <a:ea typeface="맑은 고딕" panose="020B0503020000020004" pitchFamily="50" charset="-127"/>
              </a:rPr>
              <a:t>8. </a:t>
            </a:r>
            <a:r>
              <a:rPr lang="ko-KR" altLang="ko-KR" sz="1800" dirty="0">
                <a:effectLst/>
                <a:ea typeface="맑은 고딕" panose="020B0503020000020004" pitchFamily="50" charset="-127"/>
              </a:rPr>
              <a:t>각 부서에 대해 부서번호 이름,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</a:rPr>
              <a:t>지역명</a:t>
            </a:r>
            <a:r>
              <a:rPr lang="ko-KR" altLang="ko-KR" sz="1800" dirty="0">
                <a:effectLst/>
                <a:ea typeface="맑은 고딕" panose="020B0503020000020004" pitchFamily="50" charset="-127"/>
              </a:rPr>
              <a:t>, 사원수, 부서내의 모든 사원의 평균 급여를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</a:rPr>
              <a:t>출력하시오</a:t>
            </a:r>
            <a:r>
              <a:rPr lang="ko-KR" altLang="ko-KR" sz="1800" dirty="0">
                <a:effectLst/>
                <a:ea typeface="맑은 고딕" panose="020B0503020000020004" pitchFamily="50" charset="-127"/>
              </a:rPr>
              <a:t>. 칼럼의 별칭은 부서번호이름(</a:t>
            </a:r>
            <a:r>
              <a:rPr lang="ko-KR" altLang="ko-KR" sz="1800" dirty="0" err="1">
                <a:effectLst/>
                <a:ea typeface="맑은 고딕" panose="020B0503020000020004" pitchFamily="50" charset="-127"/>
              </a:rPr>
              <a:t>DName</a:t>
            </a:r>
            <a:r>
              <a:rPr lang="ko-KR" altLang="ko-KR" sz="1800" dirty="0">
                <a:effectLst/>
                <a:ea typeface="맑은 고딕" panose="020B0503020000020004" pitchFamily="50" charset="-127"/>
              </a:rPr>
              <a:t>),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</a:rPr>
              <a:t>지역명</a:t>
            </a:r>
            <a:r>
              <a:rPr lang="ko-KR" altLang="ko-KR" sz="1800" dirty="0">
                <a:effectLst/>
                <a:ea typeface="맑은 고딕" panose="020B0503020000020004" pitchFamily="50" charset="-127"/>
              </a:rPr>
              <a:t>(</a:t>
            </a:r>
            <a:r>
              <a:rPr lang="ko-KR" altLang="ko-KR" sz="1800" dirty="0" err="1">
                <a:effectLst/>
                <a:ea typeface="맑은 고딕" panose="020B0503020000020004" pitchFamily="50" charset="-127"/>
              </a:rPr>
              <a:t>Location</a:t>
            </a:r>
            <a:r>
              <a:rPr lang="ko-KR" altLang="ko-KR" sz="1800" dirty="0">
                <a:effectLst/>
                <a:ea typeface="맑은 고딕" panose="020B0503020000020004" pitchFamily="50" charset="-127"/>
              </a:rPr>
              <a:t>), 사원수(</a:t>
            </a:r>
            <a:r>
              <a:rPr lang="ko-KR" altLang="ko-KR" sz="1800" dirty="0" err="1">
                <a:effectLst/>
                <a:ea typeface="맑은 고딕" panose="020B0503020000020004" pitchFamily="50" charset="-127"/>
              </a:rPr>
              <a:t>Number</a:t>
            </a:r>
            <a:r>
              <a:rPr lang="ko-KR" altLang="ko-KR" sz="1800" dirty="0">
                <a:effectLst/>
                <a:ea typeface="맑은 고딕" panose="020B0503020000020004" pitchFamily="50" charset="-127"/>
              </a:rPr>
              <a:t> of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</a:rPr>
              <a:t>PeoPle</a:t>
            </a:r>
            <a:r>
              <a:rPr lang="ko-KR" altLang="ko-KR" sz="1800" dirty="0">
                <a:effectLst/>
                <a:ea typeface="맑은 고딕" panose="020B0503020000020004" pitchFamily="50" charset="-127"/>
              </a:rPr>
              <a:t>), 평균급여(</a:t>
            </a:r>
            <a:r>
              <a:rPr lang="ko-KR" altLang="ko-KR" sz="1800" dirty="0" err="1">
                <a:effectLst/>
                <a:ea typeface="맑은 고딕" panose="020B0503020000020004" pitchFamily="50" charset="-127"/>
              </a:rPr>
              <a:t>Salary</a:t>
            </a:r>
            <a:r>
              <a:rPr lang="ko-KR" altLang="ko-KR" sz="1800" dirty="0">
                <a:effectLst/>
                <a:ea typeface="맑은 고딕" panose="020B0503020000020004" pitchFamily="50" charset="-127"/>
              </a:rPr>
              <a:t>)로 지정하고 평균급여는 정수로 반올림하세요.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04935DF-E640-425B-8785-99004185D70B}"/>
              </a:ext>
            </a:extLst>
          </p:cNvPr>
          <p:cNvSpPr txBox="1"/>
          <p:nvPr/>
        </p:nvSpPr>
        <p:spPr>
          <a:xfrm>
            <a:off x="6096000" y="1021244"/>
            <a:ext cx="53489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>
                <a:effectLst/>
                <a:ea typeface="맑은 고딕" panose="020B0503020000020004" pitchFamily="50" charset="-127"/>
              </a:rPr>
              <a:t>9. </a:t>
            </a:r>
            <a:r>
              <a:rPr lang="ko-KR" altLang="ko-KR" sz="1800">
                <a:effectLst/>
                <a:ea typeface="맑은 고딕" panose="020B0503020000020004" pitchFamily="50" charset="-127"/>
              </a:rPr>
              <a:t>업무를 </a:t>
            </a:r>
            <a:r>
              <a:rPr lang="ko-KR" altLang="ko-KR" sz="1800" dirty="0">
                <a:effectLst/>
                <a:ea typeface="맑은 고딕" panose="020B0503020000020004" pitchFamily="50" charset="-127"/>
              </a:rPr>
              <a:t>표시한 다음 해당 업무에 대해 부서번호별 급여 및 부서 10,20,30의 급여 총액을 각각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</a:rPr>
              <a:t>출력하시오</a:t>
            </a:r>
            <a:r>
              <a:rPr lang="ko-KR" altLang="ko-KR" sz="1800" dirty="0">
                <a:effectLst/>
                <a:ea typeface="맑은 고딕" panose="020B0503020000020004" pitchFamily="50" charset="-127"/>
              </a:rPr>
              <a:t>. 각 칼럼의 별칭은 각각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</a:rPr>
              <a:t>job</a:t>
            </a:r>
            <a:r>
              <a:rPr lang="ko-KR" altLang="ko-KR" sz="1800" dirty="0">
                <a:effectLst/>
                <a:ea typeface="맑은 고딕" panose="020B0503020000020004" pitchFamily="50" charset="-127"/>
              </a:rPr>
              <a:t>, 부서10,부서20, 부서30, 총액으로 지정하세요.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1912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85844" cy="56605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그룹함수의 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2"/>
            <a:ext cx="10515600" cy="5408421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그룹함수란 전체 데이터에서 통계적인 결과를 얻기 위해서 행의 집합에 적용하여 하나의 결과를 만들어 내는 함수를 의미한다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그룹함수는 대부분 숫자형에 적용하지만 </a:t>
            </a:r>
            <a:r>
              <a:rPr lang="en-US" altLang="ko-KR" dirty="0"/>
              <a:t>MAX</a:t>
            </a:r>
            <a:r>
              <a:rPr lang="ko-KR" altLang="en-US" dirty="0"/>
              <a:t>와 </a:t>
            </a:r>
            <a:r>
              <a:rPr lang="en-US" altLang="ko-KR" dirty="0"/>
              <a:t>MIN</a:t>
            </a:r>
            <a:r>
              <a:rPr lang="ko-KR" altLang="en-US" dirty="0"/>
              <a:t>은 </a:t>
            </a:r>
            <a:r>
              <a:rPr lang="ko-KR" altLang="en-US" dirty="0" err="1"/>
              <a:t>그외</a:t>
            </a:r>
            <a:r>
              <a:rPr lang="ko-KR" altLang="en-US" dirty="0"/>
              <a:t> 모든 데이터 유형에서 사용할 수 있다</a:t>
            </a:r>
            <a:endParaRPr lang="en-US" altLang="ko-KR" dirty="0"/>
          </a:p>
        </p:txBody>
      </p:sp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xmlns="" id="{50064EDD-F352-4B31-99EF-7A196FC1AD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931423"/>
              </p:ext>
            </p:extLst>
          </p:nvPr>
        </p:nvGraphicFramePr>
        <p:xfrm>
          <a:off x="1034349" y="2211792"/>
          <a:ext cx="8128000" cy="332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5050">
                  <a:extLst>
                    <a:ext uri="{9D8B030D-6E8A-4147-A177-3AD203B41FA5}">
                      <a16:colId xmlns:a16="http://schemas.microsoft.com/office/drawing/2014/main" xmlns="" val="3617645640"/>
                    </a:ext>
                  </a:extLst>
                </a:gridCol>
                <a:gridCol w="6082950">
                  <a:extLst>
                    <a:ext uri="{9D8B030D-6E8A-4147-A177-3AD203B41FA5}">
                      <a16:colId xmlns:a16="http://schemas.microsoft.com/office/drawing/2014/main" xmlns="" val="27759921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그룹함수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45527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SUM()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총 합계를 구한다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3090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AVG()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평균을 구한다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02932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MAX()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최대값을 구한다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28885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MIN()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최소값을 구한다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2355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COUNT()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행의 개수를 센다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90218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COUNT(Distinct)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행의 개수를 센다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중복 부분은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개만 인정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5888206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STDEV()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표준편차를 구한다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1148987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VARIANCE()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분산을 구한다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95149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8422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85844" cy="56605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그룹함수의 개념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xmlns="" id="{38090BEC-95FF-4964-9BA4-9E6A11B679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920" y="1755741"/>
            <a:ext cx="3257550" cy="1238250"/>
          </a:xfrm>
        </p:spPr>
      </p:pic>
      <p:pic>
        <p:nvPicPr>
          <p:cNvPr id="8" name="그림 7" descr="나이프, 테이블이(가) 표시된 사진&#10;&#10;자동 생성된 설명">
            <a:extLst>
              <a:ext uri="{FF2B5EF4-FFF2-40B4-BE49-F238E27FC236}">
                <a16:creationId xmlns:a16="http://schemas.microsoft.com/office/drawing/2014/main" xmlns="" id="{C78B151A-6AE3-48FE-972C-C93CF44D5D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920" y="3604262"/>
            <a:ext cx="207645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159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85844" cy="566053"/>
          </a:xfrm>
        </p:spPr>
        <p:txBody>
          <a:bodyPr>
            <a:normAutofit fontScale="90000"/>
          </a:bodyPr>
          <a:lstStyle/>
          <a:p>
            <a:pPr marR="0" lvl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그룹함수와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NULL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6D22738-510D-46BD-86A8-9AD2ED24B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939"/>
            <a:ext cx="10515600" cy="5024024"/>
          </a:xfrm>
        </p:spPr>
        <p:txBody>
          <a:bodyPr/>
          <a:lstStyle/>
          <a:p>
            <a:pPr lvl="1"/>
            <a:r>
              <a:rPr lang="en-US" altLang="ko-KR" dirty="0"/>
              <a:t>NULL</a:t>
            </a:r>
            <a:r>
              <a:rPr lang="ko-KR" altLang="en-US" dirty="0"/>
              <a:t>은 기본적으로 연산이 불가능하다</a:t>
            </a:r>
            <a:endParaRPr lang="en-US" altLang="ko-KR" dirty="0"/>
          </a:p>
          <a:p>
            <a:pPr lvl="1"/>
            <a:r>
              <a:rPr lang="ko-KR" altLang="en-US" dirty="0"/>
              <a:t>그룹함수는 </a:t>
            </a:r>
            <a:r>
              <a:rPr lang="en-US" altLang="ko-KR" dirty="0"/>
              <a:t>NULL</a:t>
            </a:r>
            <a:r>
              <a:rPr lang="ko-KR" altLang="en-US" dirty="0"/>
              <a:t>값을 연산에서 제외하고 연산을 진행한다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B17ED1A0-CF66-4EF5-9E1C-1E76D3377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725" y="2460969"/>
            <a:ext cx="36099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860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866861" cy="566053"/>
          </a:xfrm>
        </p:spPr>
        <p:txBody>
          <a:bodyPr>
            <a:normAutofit fontScale="90000"/>
          </a:bodyPr>
          <a:lstStyle/>
          <a:p>
            <a:pPr marR="0" lvl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행의 개수 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구하는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COUNT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함수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6D22738-510D-46BD-86A8-9AD2ED24B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939"/>
            <a:ext cx="10515600" cy="5024024"/>
          </a:xfrm>
        </p:spPr>
        <p:txBody>
          <a:bodyPr/>
          <a:lstStyle/>
          <a:p>
            <a:pPr lvl="1"/>
            <a:r>
              <a:rPr lang="en-US" altLang="ko-KR" dirty="0"/>
              <a:t>COUNT(*) </a:t>
            </a:r>
            <a:r>
              <a:rPr lang="ko-KR" altLang="en-US" dirty="0"/>
              <a:t>모든 행의 개수를 구한다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COUNT(</a:t>
            </a:r>
            <a:r>
              <a:rPr lang="ko-KR" altLang="en-US" dirty="0"/>
              <a:t>컬럼</a:t>
            </a:r>
            <a:r>
              <a:rPr lang="en-US" altLang="ko-KR" dirty="0"/>
              <a:t>) : </a:t>
            </a:r>
            <a:r>
              <a:rPr lang="ko-KR" altLang="en-US" dirty="0"/>
              <a:t>해당 컬럼에서 </a:t>
            </a:r>
            <a:r>
              <a:rPr lang="en-US" altLang="ko-KR" dirty="0"/>
              <a:t>NULL</a:t>
            </a:r>
            <a:r>
              <a:rPr lang="ko-KR" altLang="en-US" dirty="0"/>
              <a:t>을 제외하고 개수를 구한다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B3A68BF-AB19-413F-9156-230EBD7FCE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67" y="3968839"/>
            <a:ext cx="3609975" cy="504825"/>
          </a:xfrm>
          <a:prstGeom prst="rect">
            <a:avLst/>
          </a:prstGeom>
        </p:spPr>
      </p:pic>
      <p:pic>
        <p:nvPicPr>
          <p:cNvPr id="8" name="그림 7" descr="나이프이(가) 표시된 사진&#10;&#10;자동 생성된 설명">
            <a:extLst>
              <a:ext uri="{FF2B5EF4-FFF2-40B4-BE49-F238E27FC236}">
                <a16:creationId xmlns:a16="http://schemas.microsoft.com/office/drawing/2014/main" xmlns="" id="{B74EDD46-3B8C-4B50-8061-53FA5FC346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67" y="4797288"/>
            <a:ext cx="4543425" cy="762000"/>
          </a:xfrm>
          <a:prstGeom prst="rect">
            <a:avLst/>
          </a:prstGeom>
        </p:spPr>
      </p:pic>
      <p:pic>
        <p:nvPicPr>
          <p:cNvPr id="10" name="그림 9" descr="측정기이(가) 표시된 사진&#10;&#10;자동 생성된 설명">
            <a:extLst>
              <a:ext uri="{FF2B5EF4-FFF2-40B4-BE49-F238E27FC236}">
                <a16:creationId xmlns:a16="http://schemas.microsoft.com/office/drawing/2014/main" xmlns="" id="{7859A5B5-3D43-4089-B48A-0157E940B9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67" y="1886138"/>
            <a:ext cx="26955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96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866861" cy="566053"/>
          </a:xfrm>
        </p:spPr>
        <p:txBody>
          <a:bodyPr>
            <a:normAutofit fontScale="90000"/>
          </a:bodyPr>
          <a:lstStyle/>
          <a:p>
            <a:pPr marR="0" lvl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행의 개수 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구하는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COUNT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함수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6D22738-510D-46BD-86A8-9AD2ED24B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939"/>
            <a:ext cx="10515600" cy="5024024"/>
          </a:xfrm>
        </p:spPr>
        <p:txBody>
          <a:bodyPr/>
          <a:lstStyle/>
          <a:p>
            <a:pPr lvl="1"/>
            <a:r>
              <a:rPr lang="en-US" altLang="ko-KR" dirty="0"/>
              <a:t>DISTINCT</a:t>
            </a:r>
            <a:r>
              <a:rPr lang="ko-KR" altLang="en-US" dirty="0"/>
              <a:t>를 사용해서 중복된 값을 제거한 개수를 구할 수 있다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1BFF2F47-BE2E-4D61-8365-2390CA947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728" y="1779725"/>
            <a:ext cx="1943100" cy="7143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4C6685A2-4BAB-434C-AB11-81C83485C5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728" y="2981368"/>
            <a:ext cx="3009900" cy="4762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E6E553BC-A58A-4289-8E77-3514285135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728" y="3944886"/>
            <a:ext cx="405765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710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866861" cy="566053"/>
          </a:xfrm>
        </p:spPr>
        <p:txBody>
          <a:bodyPr>
            <a:normAutofit/>
          </a:bodyPr>
          <a:lstStyle/>
          <a:p>
            <a:pPr marR="0" lvl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그룹함수와 일반 컬럼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6D22738-510D-46BD-86A8-9AD2ED24B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939"/>
            <a:ext cx="10515600" cy="5024024"/>
          </a:xfrm>
        </p:spPr>
        <p:txBody>
          <a:bodyPr/>
          <a:lstStyle/>
          <a:p>
            <a:pPr lvl="1"/>
            <a:r>
              <a:rPr lang="ko-KR" altLang="en-US" dirty="0"/>
              <a:t>그룹함수의 결과는 기본적으로 </a:t>
            </a:r>
            <a:r>
              <a:rPr lang="en-US" altLang="ko-KR" dirty="0"/>
              <a:t>1</a:t>
            </a:r>
            <a:r>
              <a:rPr lang="ko-KR" altLang="en-US" dirty="0"/>
              <a:t>개이다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SELECT </a:t>
            </a:r>
            <a:r>
              <a:rPr lang="ko-KR" altLang="en-US" dirty="0"/>
              <a:t>에서 그룹함수와 일반 컬럼을 같이 조회하게 되면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하나의 결과와 여러 결과를 같이 보여 주어야 하는데 이때 오류가 발생한다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468D8260-B194-4D4E-8F6D-4098D5901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185" y="3429000"/>
            <a:ext cx="2628900" cy="447675"/>
          </a:xfrm>
          <a:prstGeom prst="rect">
            <a:avLst/>
          </a:prstGeom>
        </p:spPr>
      </p:pic>
      <p:sp>
        <p:nvSpPr>
          <p:cNvPr id="7" name="말풍선: 타원형 6">
            <a:extLst>
              <a:ext uri="{FF2B5EF4-FFF2-40B4-BE49-F238E27FC236}">
                <a16:creationId xmlns:a16="http://schemas.microsoft.com/office/drawing/2014/main" xmlns="" id="{961BA613-1345-4602-B1E6-CD9D19687CD8}"/>
              </a:ext>
            </a:extLst>
          </p:cNvPr>
          <p:cNvSpPr/>
          <p:nvPr/>
        </p:nvSpPr>
        <p:spPr>
          <a:xfrm>
            <a:off x="3031435" y="4184375"/>
            <a:ext cx="1689652" cy="1023730"/>
          </a:xfrm>
          <a:prstGeom prst="wedgeEllipseCallout">
            <a:avLst>
              <a:gd name="adj1" fmla="val -62087"/>
              <a:gd name="adj2" fmla="val -859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오류 발생</a:t>
            </a:r>
          </a:p>
        </p:txBody>
      </p:sp>
    </p:spTree>
    <p:extLst>
      <p:ext uri="{BB962C8B-B14F-4D97-AF65-F5344CB8AC3E}">
        <p14:creationId xmlns:p14="http://schemas.microsoft.com/office/powerpoint/2010/main" val="3516823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866861" cy="566053"/>
          </a:xfrm>
        </p:spPr>
        <p:txBody>
          <a:bodyPr>
            <a:normAutofit/>
          </a:bodyPr>
          <a:lstStyle/>
          <a:p>
            <a:pPr marR="0" lvl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 그룹 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=&gt; GROUP BY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6D22738-510D-46BD-86A8-9AD2ED24B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939"/>
            <a:ext cx="10515600" cy="5024024"/>
          </a:xfrm>
        </p:spPr>
        <p:txBody>
          <a:bodyPr/>
          <a:lstStyle/>
          <a:p>
            <a:pPr lvl="1"/>
            <a:r>
              <a:rPr lang="ko-KR" altLang="en-US" dirty="0"/>
              <a:t>기존 그룹함수는 테이블당 하나의 결과값만을 구하는 용도로 사용됨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그러나 특정 컬럼을 </a:t>
            </a:r>
            <a:r>
              <a:rPr lang="ko-KR" altLang="en-US" dirty="0" err="1"/>
              <a:t>기준로</a:t>
            </a:r>
            <a:r>
              <a:rPr lang="ko-KR" altLang="en-US" dirty="0"/>
              <a:t> 그룹을 지어서 그룹별 결과를 구할 필요가 있다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이때 그룹을 지어주는 구문이 </a:t>
            </a:r>
            <a:r>
              <a:rPr lang="en-US" altLang="ko-KR" dirty="0"/>
              <a:t>GROUP BY</a:t>
            </a:r>
            <a:r>
              <a:rPr lang="ko-KR" altLang="en-US" dirty="0"/>
              <a:t> 이다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GROUP BY </a:t>
            </a:r>
            <a:r>
              <a:rPr lang="ko-KR" altLang="en-US" dirty="0"/>
              <a:t>그룹 지어줄 컬럼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C44D12EA-1A97-4F8F-BE8E-F1C5F8300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536" y="4055372"/>
            <a:ext cx="321945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52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866861" cy="566053"/>
          </a:xfrm>
        </p:spPr>
        <p:txBody>
          <a:bodyPr>
            <a:normAutofit/>
          </a:bodyPr>
          <a:lstStyle/>
          <a:p>
            <a:pPr marR="0" lvl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 그룹 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=&gt; GROUP BY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6D22738-510D-46BD-86A8-9AD2ED24B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939"/>
            <a:ext cx="10515600" cy="5024024"/>
          </a:xfrm>
        </p:spPr>
        <p:txBody>
          <a:bodyPr/>
          <a:lstStyle/>
          <a:p>
            <a:pPr lvl="1"/>
            <a:r>
              <a:rPr lang="ko-KR" altLang="en-US" dirty="0"/>
              <a:t>기존에는 그룹함수와 일반 컬럼을 같이 사용할 수 없지만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일반 컬럼을 그룹화 한 경우 그룹함수와 같이 사용이 가능하다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오히려 같이 사용하면 그룹함수의 결과가 어떤 그룹의 결과인지를 보여주므로 그룹화한 컬럼과 그룹함수를 묶어서 사용하는 것이 좋다</a:t>
            </a:r>
            <a:r>
              <a:rPr lang="en-US" altLang="ko-KR" dirty="0"/>
              <a:t>. 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다만 그룹화 하지 않은 컬럼과 같이 사용하면 오류가 발생한다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E9787918-E41D-45B4-A54C-772EA0A72B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5" y="3283951"/>
            <a:ext cx="4714875" cy="762000"/>
          </a:xfrm>
          <a:prstGeom prst="rect">
            <a:avLst/>
          </a:prstGeo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EBBC4293-50F4-42CD-A300-ABB90DE3B2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5" y="4856093"/>
            <a:ext cx="4133850" cy="723900"/>
          </a:xfrm>
          <a:prstGeom prst="rect">
            <a:avLst/>
          </a:prstGeom>
        </p:spPr>
      </p:pic>
      <p:sp>
        <p:nvSpPr>
          <p:cNvPr id="12" name="말풍선: 타원형 11">
            <a:extLst>
              <a:ext uri="{FF2B5EF4-FFF2-40B4-BE49-F238E27FC236}">
                <a16:creationId xmlns:a16="http://schemas.microsoft.com/office/drawing/2014/main" xmlns="" id="{3D036579-E75A-44D8-B5FB-357372F07506}"/>
              </a:ext>
            </a:extLst>
          </p:cNvPr>
          <p:cNvSpPr/>
          <p:nvPr/>
        </p:nvSpPr>
        <p:spPr>
          <a:xfrm>
            <a:off x="5251174" y="5558304"/>
            <a:ext cx="1689652" cy="1023730"/>
          </a:xfrm>
          <a:prstGeom prst="wedgeEllipseCallout">
            <a:avLst>
              <a:gd name="adj1" fmla="val -62087"/>
              <a:gd name="adj2" fmla="val -859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오류 발생</a:t>
            </a:r>
          </a:p>
        </p:txBody>
      </p:sp>
    </p:spTree>
    <p:extLst>
      <p:ext uri="{BB962C8B-B14F-4D97-AF65-F5344CB8AC3E}">
        <p14:creationId xmlns:p14="http://schemas.microsoft.com/office/powerpoint/2010/main" val="2344535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2609</TotalTime>
  <Words>641</Words>
  <Application>Microsoft Office PowerPoint</Application>
  <PresentationFormat>사용자 지정</PresentationFormat>
  <Paragraphs>136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05강 그룹 함수</vt:lpstr>
      <vt:lpstr>그룹함수의 개념</vt:lpstr>
      <vt:lpstr>그룹함수의 개념</vt:lpstr>
      <vt:lpstr>그룹함수와 NULL</vt:lpstr>
      <vt:lpstr>행의 개수 구하는 COUNT 함수</vt:lpstr>
      <vt:lpstr>행의 개수 구하는 COUNT 함수</vt:lpstr>
      <vt:lpstr>그룹함수와 일반 컬럼</vt:lpstr>
      <vt:lpstr>데이터 그룹  =&gt; GROUP BY</vt:lpstr>
      <vt:lpstr>데이터 그룹  =&gt; GROUP BY</vt:lpstr>
      <vt:lpstr>데이터 그룹  =&gt; GROUP BY</vt:lpstr>
      <vt:lpstr>그룹 결과의 제한</vt:lpstr>
      <vt:lpstr>그룹 결과의 제한</vt:lpstr>
      <vt:lpstr>추가 함수</vt:lpstr>
      <vt:lpstr>Ch05 그룹함수</vt:lpstr>
      <vt:lpstr>Ch05 그룹함수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천욱</dc:creator>
  <cp:lastModifiedBy>Windows User</cp:lastModifiedBy>
  <cp:revision>13</cp:revision>
  <dcterms:created xsi:type="dcterms:W3CDTF">2020-06-15T06:46:34Z</dcterms:created>
  <dcterms:modified xsi:type="dcterms:W3CDTF">2021-07-15T02:36:39Z</dcterms:modified>
</cp:coreProperties>
</file>