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A97E7-3B0B-42EB-CEF5-F763CDDBA3CB}" v="48" dt="2020-09-15T04:10:09.571"/>
    <p1510:client id="{E22AD0C9-5417-4D34-A390-35E9C572533B}" v="283" dt="2020-09-15T12:42:10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4660"/>
  </p:normalViewPr>
  <p:slideViewPr>
    <p:cSldViewPr snapToGrid="0">
      <p:cViewPr>
        <p:scale>
          <a:sx n="51" d="100"/>
          <a:sy n="51" d="100"/>
        </p:scale>
        <p:origin x="30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천욱" userId="f460ef7493a801f9" providerId="LiveId" clId="{E22AD0C9-5417-4D34-A390-35E9C572533B}"/>
    <pc:docChg chg="custSel addSld delSld modSld sldOrd">
      <pc:chgData name="정 천욱" userId="f460ef7493a801f9" providerId="LiveId" clId="{E22AD0C9-5417-4D34-A390-35E9C572533B}" dt="2020-09-15T12:42:10.696" v="3902" actId="164"/>
      <pc:docMkLst>
        <pc:docMk/>
      </pc:docMkLst>
      <pc:sldChg chg="modSp mod">
        <pc:chgData name="정 천욱" userId="f460ef7493a801f9" providerId="LiveId" clId="{E22AD0C9-5417-4D34-A390-35E9C572533B}" dt="2020-09-01T17:01:20.051" v="17"/>
        <pc:sldMkLst>
          <pc:docMk/>
          <pc:sldMk cId="1766432591" sldId="256"/>
        </pc:sldMkLst>
        <pc:spChg chg="mod">
          <ac:chgData name="정 천욱" userId="f460ef7493a801f9" providerId="LiveId" clId="{E22AD0C9-5417-4D34-A390-35E9C572533B}" dt="2020-09-01T17:01:20.051" v="17"/>
          <ac:spMkLst>
            <pc:docMk/>
            <pc:sldMk cId="1766432591" sldId="256"/>
            <ac:spMk id="2" creationId="{A65B2C00-D4BE-4273-AAFA-FDAAEB96997B}"/>
          </ac:spMkLst>
        </pc:spChg>
      </pc:sldChg>
      <pc:sldChg chg="del">
        <pc:chgData name="정 천욱" userId="f460ef7493a801f9" providerId="LiveId" clId="{E22AD0C9-5417-4D34-A390-35E9C572533B}" dt="2020-09-01T17:11:09.017" v="18" actId="47"/>
        <pc:sldMkLst>
          <pc:docMk/>
          <pc:sldMk cId="38336834" sldId="257"/>
        </pc:sldMkLst>
      </pc:sldChg>
      <pc:sldChg chg="modSp mod">
        <pc:chgData name="정 천욱" userId="f460ef7493a801f9" providerId="LiveId" clId="{E22AD0C9-5417-4D34-A390-35E9C572533B}" dt="2020-09-01T17:20:15.619" v="791" actId="20577"/>
        <pc:sldMkLst>
          <pc:docMk/>
          <pc:sldMk cId="2688422184" sldId="258"/>
        </pc:sldMkLst>
        <pc:spChg chg="mod">
          <ac:chgData name="정 천욱" userId="f460ef7493a801f9" providerId="LiveId" clId="{E22AD0C9-5417-4D34-A390-35E9C572533B}" dt="2020-09-01T17:15:46.179" v="32"/>
          <ac:spMkLst>
            <pc:docMk/>
            <pc:sldMk cId="2688422184" sldId="258"/>
            <ac:spMk id="2" creationId="{2206B8B8-A395-4588-8B6B-CD94BA4170FE}"/>
          </ac:spMkLst>
        </pc:spChg>
        <pc:spChg chg="mod">
          <ac:chgData name="정 천욱" userId="f460ef7493a801f9" providerId="LiveId" clId="{E22AD0C9-5417-4D34-A390-35E9C572533B}" dt="2020-09-01T17:20:15.619" v="791" actId="20577"/>
          <ac:spMkLst>
            <pc:docMk/>
            <pc:sldMk cId="2688422184" sldId="258"/>
            <ac:spMk id="3" creationId="{A0D00067-16C7-4857-B6E8-2271C7834D45}"/>
          </ac:spMkLst>
        </pc:spChg>
      </pc:sldChg>
      <pc:sldChg chg="addSp modSp add mod">
        <pc:chgData name="정 천욱" userId="f460ef7493a801f9" providerId="LiveId" clId="{E22AD0C9-5417-4D34-A390-35E9C572533B}" dt="2020-09-01T17:26:42.242" v="838" actId="688"/>
        <pc:sldMkLst>
          <pc:docMk/>
          <pc:sldMk cId="1104041415" sldId="259"/>
        </pc:sldMkLst>
        <pc:spChg chg="mod">
          <ac:chgData name="정 천욱" userId="f460ef7493a801f9" providerId="LiveId" clId="{E22AD0C9-5417-4D34-A390-35E9C572533B}" dt="2020-09-01T17:25:03.621" v="794" actId="20577"/>
          <ac:spMkLst>
            <pc:docMk/>
            <pc:sldMk cId="1104041415" sldId="259"/>
            <ac:spMk id="3" creationId="{A0D00067-16C7-4857-B6E8-2271C7834D45}"/>
          </ac:spMkLst>
        </pc:spChg>
        <pc:spChg chg="add">
          <ac:chgData name="정 천욱" userId="f460ef7493a801f9" providerId="LiveId" clId="{E22AD0C9-5417-4D34-A390-35E9C572533B}" dt="2020-09-01T17:25:38.014" v="808" actId="11529"/>
          <ac:spMkLst>
            <pc:docMk/>
            <pc:sldMk cId="1104041415" sldId="259"/>
            <ac:spMk id="10" creationId="{1958CF51-1ECD-4BBE-8D06-C0765C5DBC4E}"/>
          </ac:spMkLst>
        </pc:spChg>
        <pc:spChg chg="add mod">
          <ac:chgData name="정 천욱" userId="f460ef7493a801f9" providerId="LiveId" clId="{E22AD0C9-5417-4D34-A390-35E9C572533B}" dt="2020-09-01T17:25:54.107" v="815" actId="1076"/>
          <ac:spMkLst>
            <pc:docMk/>
            <pc:sldMk cId="1104041415" sldId="259"/>
            <ac:spMk id="11" creationId="{D3FE7FBF-3D2A-4937-99CC-39BED5EF10CC}"/>
          </ac:spMkLst>
        </pc:spChg>
        <pc:spChg chg="add mod">
          <ac:chgData name="정 천욱" userId="f460ef7493a801f9" providerId="LiveId" clId="{E22AD0C9-5417-4D34-A390-35E9C572533B}" dt="2020-09-01T17:26:32.531" v="835" actId="1076"/>
          <ac:spMkLst>
            <pc:docMk/>
            <pc:sldMk cId="1104041415" sldId="259"/>
            <ac:spMk id="12" creationId="{B5140CF5-3E71-4EED-ABB6-3EF206DE417A}"/>
          </ac:spMkLst>
        </pc:spChg>
        <pc:spChg chg="add mod">
          <ac:chgData name="정 천욱" userId="f460ef7493a801f9" providerId="LiveId" clId="{E22AD0C9-5417-4D34-A390-35E9C572533B}" dt="2020-09-01T17:26:42.242" v="838" actId="688"/>
          <ac:spMkLst>
            <pc:docMk/>
            <pc:sldMk cId="1104041415" sldId="259"/>
            <ac:spMk id="14" creationId="{2EC9944F-C336-4580-8F4E-F9ECB377BC3C}"/>
          </ac:spMkLst>
        </pc:spChg>
        <pc:picChg chg="add mod">
          <ac:chgData name="정 천욱" userId="f460ef7493a801f9" providerId="LiveId" clId="{E22AD0C9-5417-4D34-A390-35E9C572533B}" dt="2020-09-01T17:25:41.011" v="810" actId="1076"/>
          <ac:picMkLst>
            <pc:docMk/>
            <pc:sldMk cId="1104041415" sldId="259"/>
            <ac:picMk id="5" creationId="{E671C346-EA53-4433-B720-F98E9F7AA1E9}"/>
          </ac:picMkLst>
        </pc:picChg>
        <pc:picChg chg="add mod">
          <ac:chgData name="정 천욱" userId="f460ef7493a801f9" providerId="LiveId" clId="{E22AD0C9-5417-4D34-A390-35E9C572533B}" dt="2020-09-01T17:25:42.316" v="811" actId="1076"/>
          <ac:picMkLst>
            <pc:docMk/>
            <pc:sldMk cId="1104041415" sldId="259"/>
            <ac:picMk id="7" creationId="{43A0F2B5-EA6A-4878-9961-650FE98FB10A}"/>
          </ac:picMkLst>
        </pc:picChg>
        <pc:picChg chg="add mod">
          <ac:chgData name="정 천욱" userId="f460ef7493a801f9" providerId="LiveId" clId="{E22AD0C9-5417-4D34-A390-35E9C572533B}" dt="2020-09-01T17:25:59.283" v="819" actId="1076"/>
          <ac:picMkLst>
            <pc:docMk/>
            <pc:sldMk cId="1104041415" sldId="259"/>
            <ac:picMk id="9" creationId="{ABC07302-1F2A-460B-A56A-3ABE232ECFB7}"/>
          </ac:picMkLst>
        </pc:picChg>
      </pc:sldChg>
      <pc:sldChg chg="add del">
        <pc:chgData name="정 천욱" userId="f460ef7493a801f9" providerId="LiveId" clId="{E22AD0C9-5417-4D34-A390-35E9C572533B}" dt="2020-09-01T17:27:34.469" v="993" actId="47"/>
        <pc:sldMkLst>
          <pc:docMk/>
          <pc:sldMk cId="1470488199" sldId="260"/>
        </pc:sldMkLst>
      </pc:sldChg>
      <pc:sldChg chg="modSp add mod ord">
        <pc:chgData name="정 천욱" userId="f460ef7493a801f9" providerId="LiveId" clId="{E22AD0C9-5417-4D34-A390-35E9C572533B}" dt="2020-09-01T17:38:57.062" v="1473" actId="20577"/>
        <pc:sldMkLst>
          <pc:docMk/>
          <pc:sldMk cId="584091075" sldId="261"/>
        </pc:sldMkLst>
        <pc:spChg chg="mod">
          <ac:chgData name="정 천욱" userId="f460ef7493a801f9" providerId="LiveId" clId="{E22AD0C9-5417-4D34-A390-35E9C572533B}" dt="2020-09-01T17:38:57.062" v="1473" actId="20577"/>
          <ac:spMkLst>
            <pc:docMk/>
            <pc:sldMk cId="584091075" sldId="261"/>
            <ac:spMk id="3" creationId="{A0D00067-16C7-4857-B6E8-2271C7834D45}"/>
          </ac:spMkLst>
        </pc:spChg>
      </pc:sldChg>
      <pc:sldChg chg="addSp modSp add mod">
        <pc:chgData name="정 천욱" userId="f460ef7493a801f9" providerId="LiveId" clId="{E22AD0C9-5417-4D34-A390-35E9C572533B}" dt="2020-09-01T17:53:45.157" v="1615" actId="14100"/>
        <pc:sldMkLst>
          <pc:docMk/>
          <pc:sldMk cId="2890277383" sldId="262"/>
        </pc:sldMkLst>
        <pc:spChg chg="mod">
          <ac:chgData name="정 천욱" userId="f460ef7493a801f9" providerId="LiveId" clId="{E22AD0C9-5417-4D34-A390-35E9C572533B}" dt="2020-09-01T17:40:29.335" v="1504"/>
          <ac:spMkLst>
            <pc:docMk/>
            <pc:sldMk cId="2890277383" sldId="262"/>
            <ac:spMk id="2" creationId="{2206B8B8-A395-4588-8B6B-CD94BA4170FE}"/>
          </ac:spMkLst>
        </pc:spChg>
        <pc:spChg chg="mod">
          <ac:chgData name="정 천욱" userId="f460ef7493a801f9" providerId="LiveId" clId="{E22AD0C9-5417-4D34-A390-35E9C572533B}" dt="2020-09-01T17:53:38.246" v="1612" actId="255"/>
          <ac:spMkLst>
            <pc:docMk/>
            <pc:sldMk cId="2890277383" sldId="262"/>
            <ac:spMk id="3" creationId="{A0D00067-16C7-4857-B6E8-2271C7834D45}"/>
          </ac:spMkLst>
        </pc:spChg>
        <pc:picChg chg="add mod">
          <ac:chgData name="정 천욱" userId="f460ef7493a801f9" providerId="LiveId" clId="{E22AD0C9-5417-4D34-A390-35E9C572533B}" dt="2020-09-01T17:53:45.157" v="1615" actId="14100"/>
          <ac:picMkLst>
            <pc:docMk/>
            <pc:sldMk cId="2890277383" sldId="262"/>
            <ac:picMk id="5" creationId="{D35FF99E-334A-482F-890B-0C6BD85E077C}"/>
          </ac:picMkLst>
        </pc:picChg>
      </pc:sldChg>
      <pc:sldChg chg="addSp delSp modSp add mod">
        <pc:chgData name="정 천욱" userId="f460ef7493a801f9" providerId="LiveId" clId="{E22AD0C9-5417-4D34-A390-35E9C572533B}" dt="2020-09-01T18:02:48.294" v="2217" actId="14100"/>
        <pc:sldMkLst>
          <pc:docMk/>
          <pc:sldMk cId="1416056696" sldId="263"/>
        </pc:sldMkLst>
        <pc:spChg chg="mod">
          <ac:chgData name="정 천욱" userId="f460ef7493a801f9" providerId="LiveId" clId="{E22AD0C9-5417-4D34-A390-35E9C572533B}" dt="2020-09-01T18:02:40.192" v="2212" actId="12"/>
          <ac:spMkLst>
            <pc:docMk/>
            <pc:sldMk cId="1416056696" sldId="263"/>
            <ac:spMk id="3" creationId="{A0D00067-16C7-4857-B6E8-2271C7834D45}"/>
          </ac:spMkLst>
        </pc:spChg>
        <pc:picChg chg="del">
          <ac:chgData name="정 천욱" userId="f460ef7493a801f9" providerId="LiveId" clId="{E22AD0C9-5417-4D34-A390-35E9C572533B}" dt="2020-09-01T17:59:15.943" v="1617" actId="478"/>
          <ac:picMkLst>
            <pc:docMk/>
            <pc:sldMk cId="1416056696" sldId="263"/>
            <ac:picMk id="5" creationId="{D35FF99E-334A-482F-890B-0C6BD85E077C}"/>
          </ac:picMkLst>
        </pc:picChg>
        <pc:picChg chg="add mod">
          <ac:chgData name="정 천욱" userId="f460ef7493a801f9" providerId="LiveId" clId="{E22AD0C9-5417-4D34-A390-35E9C572533B}" dt="2020-09-01T18:02:48.294" v="2217" actId="14100"/>
          <ac:picMkLst>
            <pc:docMk/>
            <pc:sldMk cId="1416056696" sldId="263"/>
            <ac:picMk id="6" creationId="{A45ED1E4-3B46-4A71-97B2-6665A0F4E120}"/>
          </ac:picMkLst>
        </pc:picChg>
      </pc:sldChg>
      <pc:sldChg chg="addSp delSp modSp add mod">
        <pc:chgData name="정 천욱" userId="f460ef7493a801f9" providerId="LiveId" clId="{E22AD0C9-5417-4D34-A390-35E9C572533B}" dt="2020-09-03T18:46:18.023" v="2901" actId="14734"/>
        <pc:sldMkLst>
          <pc:docMk/>
          <pc:sldMk cId="1702899574" sldId="264"/>
        </pc:sldMkLst>
        <pc:spChg chg="mod">
          <ac:chgData name="정 천욱" userId="f460ef7493a801f9" providerId="LiveId" clId="{E22AD0C9-5417-4D34-A390-35E9C572533B}" dt="2020-09-03T18:41:21.344" v="2233" actId="6549"/>
          <ac:spMkLst>
            <pc:docMk/>
            <pc:sldMk cId="1702899574" sldId="264"/>
            <ac:spMk id="2" creationId="{2206B8B8-A395-4588-8B6B-CD94BA4170FE}"/>
          </ac:spMkLst>
        </pc:spChg>
        <pc:spChg chg="mod">
          <ac:chgData name="정 천욱" userId="f460ef7493a801f9" providerId="LiveId" clId="{E22AD0C9-5417-4D34-A390-35E9C572533B}" dt="2020-09-03T18:42:24.025" v="2466" actId="20577"/>
          <ac:spMkLst>
            <pc:docMk/>
            <pc:sldMk cId="1702899574" sldId="264"/>
            <ac:spMk id="3" creationId="{A0D00067-16C7-4857-B6E8-2271C7834D45}"/>
          </ac:spMkLst>
        </pc:spChg>
        <pc:graphicFrameChg chg="add mod modGraphic">
          <ac:chgData name="정 천욱" userId="f460ef7493a801f9" providerId="LiveId" clId="{E22AD0C9-5417-4D34-A390-35E9C572533B}" dt="2020-09-03T18:46:18.023" v="2901" actId="14734"/>
          <ac:graphicFrameMkLst>
            <pc:docMk/>
            <pc:sldMk cId="1702899574" sldId="264"/>
            <ac:graphicFrameMk id="4" creationId="{B75BC29C-B91E-470D-B23A-F98DFB345D11}"/>
          </ac:graphicFrameMkLst>
        </pc:graphicFrameChg>
        <pc:picChg chg="del">
          <ac:chgData name="정 천욱" userId="f460ef7493a801f9" providerId="LiveId" clId="{E22AD0C9-5417-4D34-A390-35E9C572533B}" dt="2020-09-03T18:42:26.256" v="2467" actId="478"/>
          <ac:picMkLst>
            <pc:docMk/>
            <pc:sldMk cId="1702899574" sldId="264"/>
            <ac:picMk id="6" creationId="{A45ED1E4-3B46-4A71-97B2-6665A0F4E120}"/>
          </ac:picMkLst>
        </pc:picChg>
      </pc:sldChg>
      <pc:sldChg chg="addSp delSp modSp add mod">
        <pc:chgData name="정 천욱" userId="f460ef7493a801f9" providerId="LiveId" clId="{E22AD0C9-5417-4D34-A390-35E9C572533B}" dt="2020-09-03T18:59:57.786" v="3280"/>
        <pc:sldMkLst>
          <pc:docMk/>
          <pc:sldMk cId="3131498827" sldId="265"/>
        </pc:sldMkLst>
        <pc:spChg chg="mod">
          <ac:chgData name="정 천욱" userId="f460ef7493a801f9" providerId="LiveId" clId="{E22AD0C9-5417-4D34-A390-35E9C572533B}" dt="2020-09-03T18:48:37.729" v="3248" actId="5793"/>
          <ac:spMkLst>
            <pc:docMk/>
            <pc:sldMk cId="3131498827" sldId="265"/>
            <ac:spMk id="3" creationId="{A0D00067-16C7-4857-B6E8-2271C7834D45}"/>
          </ac:spMkLst>
        </pc:spChg>
        <pc:spChg chg="add mod">
          <ac:chgData name="정 천욱" userId="f460ef7493a801f9" providerId="LiveId" clId="{E22AD0C9-5417-4D34-A390-35E9C572533B}" dt="2020-09-03T18:59:49.865" v="3271"/>
          <ac:spMkLst>
            <pc:docMk/>
            <pc:sldMk cId="3131498827" sldId="265"/>
            <ac:spMk id="9" creationId="{2529BEC5-11DA-4AB4-8AE3-C85CF3AE4737}"/>
          </ac:spMkLst>
        </pc:spChg>
        <pc:spChg chg="add mod">
          <ac:chgData name="정 천욱" userId="f460ef7493a801f9" providerId="LiveId" clId="{E22AD0C9-5417-4D34-A390-35E9C572533B}" dt="2020-09-03T18:59:57.786" v="3280"/>
          <ac:spMkLst>
            <pc:docMk/>
            <pc:sldMk cId="3131498827" sldId="265"/>
            <ac:spMk id="11" creationId="{60591103-E8A7-4D3F-B1C8-1F75A9CD99DB}"/>
          </ac:spMkLst>
        </pc:spChg>
        <pc:graphicFrameChg chg="del">
          <ac:chgData name="정 천욱" userId="f460ef7493a801f9" providerId="LiveId" clId="{E22AD0C9-5417-4D34-A390-35E9C572533B}" dt="2020-09-03T18:46:26.195" v="2903" actId="478"/>
          <ac:graphicFrameMkLst>
            <pc:docMk/>
            <pc:sldMk cId="3131498827" sldId="265"/>
            <ac:graphicFrameMk id="4" creationId="{B75BC29C-B91E-470D-B23A-F98DFB345D11}"/>
          </ac:graphicFrameMkLst>
        </pc:graphicFrameChg>
        <pc:picChg chg="add mod">
          <ac:chgData name="정 천욱" userId="f460ef7493a801f9" providerId="LiveId" clId="{E22AD0C9-5417-4D34-A390-35E9C572533B}" dt="2020-09-03T18:59:35.889" v="3253" actId="1076"/>
          <ac:picMkLst>
            <pc:docMk/>
            <pc:sldMk cId="3131498827" sldId="265"/>
            <ac:picMk id="6" creationId="{90E84522-C5AE-4CEC-A35E-240DD7BA2DD3}"/>
          </ac:picMkLst>
        </pc:picChg>
        <pc:picChg chg="add mod">
          <ac:chgData name="정 천욱" userId="f460ef7493a801f9" providerId="LiveId" clId="{E22AD0C9-5417-4D34-A390-35E9C572533B}" dt="2020-09-03T18:59:51.584" v="3272" actId="1076"/>
          <ac:picMkLst>
            <pc:docMk/>
            <pc:sldMk cId="3131498827" sldId="265"/>
            <ac:picMk id="8" creationId="{82E57C97-DB74-4B6D-A7D6-500224B14364}"/>
          </ac:picMkLst>
        </pc:picChg>
      </pc:sldChg>
      <pc:sldChg chg="addSp delSp modSp add mod">
        <pc:chgData name="정 천욱" userId="f460ef7493a801f9" providerId="LiveId" clId="{E22AD0C9-5417-4D34-A390-35E9C572533B}" dt="2020-09-03T20:09:54.112" v="3805" actId="20577"/>
        <pc:sldMkLst>
          <pc:docMk/>
          <pc:sldMk cId="949484219" sldId="266"/>
        </pc:sldMkLst>
        <pc:spChg chg="mod">
          <ac:chgData name="정 천욱" userId="f460ef7493a801f9" providerId="LiveId" clId="{E22AD0C9-5417-4D34-A390-35E9C572533B}" dt="2020-09-03T20:09:54.112" v="3805" actId="20577"/>
          <ac:spMkLst>
            <pc:docMk/>
            <pc:sldMk cId="949484219" sldId="266"/>
            <ac:spMk id="3" creationId="{A0D00067-16C7-4857-B6E8-2271C7834D45}"/>
          </ac:spMkLst>
        </pc:spChg>
        <pc:spChg chg="del">
          <ac:chgData name="정 천욱" userId="f460ef7493a801f9" providerId="LiveId" clId="{E22AD0C9-5417-4D34-A390-35E9C572533B}" dt="2020-09-03T19:40:03.828" v="3489" actId="478"/>
          <ac:spMkLst>
            <pc:docMk/>
            <pc:sldMk cId="949484219" sldId="266"/>
            <ac:spMk id="9" creationId="{2529BEC5-11DA-4AB4-8AE3-C85CF3AE4737}"/>
          </ac:spMkLst>
        </pc:spChg>
        <pc:spChg chg="del">
          <ac:chgData name="정 천욱" userId="f460ef7493a801f9" providerId="LiveId" clId="{E22AD0C9-5417-4D34-A390-35E9C572533B}" dt="2020-09-03T19:40:04.143" v="3490" actId="478"/>
          <ac:spMkLst>
            <pc:docMk/>
            <pc:sldMk cId="949484219" sldId="266"/>
            <ac:spMk id="11" creationId="{60591103-E8A7-4D3F-B1C8-1F75A9CD99DB}"/>
          </ac:spMkLst>
        </pc:spChg>
        <pc:picChg chg="add mod">
          <ac:chgData name="정 천욱" userId="f460ef7493a801f9" providerId="LiveId" clId="{E22AD0C9-5417-4D34-A390-35E9C572533B}" dt="2020-09-03T20:05:46.478" v="3712" actId="1076"/>
          <ac:picMkLst>
            <pc:docMk/>
            <pc:sldMk cId="949484219" sldId="266"/>
            <ac:picMk id="5" creationId="{F570A785-F9D0-4391-A586-BDC12EB9DAB8}"/>
          </ac:picMkLst>
        </pc:picChg>
        <pc:picChg chg="del">
          <ac:chgData name="정 천욱" userId="f460ef7493a801f9" providerId="LiveId" clId="{E22AD0C9-5417-4D34-A390-35E9C572533B}" dt="2020-09-03T19:40:02.229" v="3487" actId="478"/>
          <ac:picMkLst>
            <pc:docMk/>
            <pc:sldMk cId="949484219" sldId="266"/>
            <ac:picMk id="6" creationId="{90E84522-C5AE-4CEC-A35E-240DD7BA2DD3}"/>
          </ac:picMkLst>
        </pc:picChg>
        <pc:picChg chg="del">
          <ac:chgData name="정 천욱" userId="f460ef7493a801f9" providerId="LiveId" clId="{E22AD0C9-5417-4D34-A390-35E9C572533B}" dt="2020-09-03T19:40:02.713" v="3488" actId="478"/>
          <ac:picMkLst>
            <pc:docMk/>
            <pc:sldMk cId="949484219" sldId="266"/>
            <ac:picMk id="8" creationId="{82E57C97-DB74-4B6D-A7D6-500224B14364}"/>
          </ac:picMkLst>
        </pc:picChg>
        <pc:picChg chg="add mod">
          <ac:chgData name="정 천욱" userId="f460ef7493a801f9" providerId="LiveId" clId="{E22AD0C9-5417-4D34-A390-35E9C572533B}" dt="2020-09-03T20:05:47.646" v="3713" actId="1076"/>
          <ac:picMkLst>
            <pc:docMk/>
            <pc:sldMk cId="949484219" sldId="266"/>
            <ac:picMk id="10" creationId="{F79AD97D-33FF-4366-A830-19A701366946}"/>
          </ac:picMkLst>
        </pc:picChg>
      </pc:sldChg>
      <pc:sldChg chg="addSp delSp modSp add mod">
        <pc:chgData name="정 천욱" userId="f460ef7493a801f9" providerId="LiveId" clId="{E22AD0C9-5417-4D34-A390-35E9C572533B}" dt="2020-09-03T20:09:58.359" v="3812" actId="20577"/>
        <pc:sldMkLst>
          <pc:docMk/>
          <pc:sldMk cId="2184740109" sldId="267"/>
        </pc:sldMkLst>
        <pc:spChg chg="mod">
          <ac:chgData name="정 천욱" userId="f460ef7493a801f9" providerId="LiveId" clId="{E22AD0C9-5417-4D34-A390-35E9C572533B}" dt="2020-09-03T20:09:58.359" v="3812" actId="20577"/>
          <ac:spMkLst>
            <pc:docMk/>
            <pc:sldMk cId="2184740109" sldId="267"/>
            <ac:spMk id="3" creationId="{A0D00067-16C7-4857-B6E8-2271C7834D45}"/>
          </ac:spMkLst>
        </pc:spChg>
        <pc:picChg chg="del">
          <ac:chgData name="정 천욱" userId="f460ef7493a801f9" providerId="LiveId" clId="{E22AD0C9-5417-4D34-A390-35E9C572533B}" dt="2020-09-03T19:58:16.015" v="3710" actId="478"/>
          <ac:picMkLst>
            <pc:docMk/>
            <pc:sldMk cId="2184740109" sldId="267"/>
            <ac:picMk id="5" creationId="{F570A785-F9D0-4391-A586-BDC12EB9DAB8}"/>
          </ac:picMkLst>
        </pc:picChg>
        <pc:picChg chg="add mod">
          <ac:chgData name="정 천욱" userId="f460ef7493a801f9" providerId="LiveId" clId="{E22AD0C9-5417-4D34-A390-35E9C572533B}" dt="2020-09-03T20:08:10.598" v="3794" actId="1076"/>
          <ac:picMkLst>
            <pc:docMk/>
            <pc:sldMk cId="2184740109" sldId="267"/>
            <ac:picMk id="6" creationId="{663A9260-2171-4E71-AF8A-F922D89571F8}"/>
          </ac:picMkLst>
        </pc:picChg>
        <pc:picChg chg="add mod">
          <ac:chgData name="정 천욱" userId="f460ef7493a801f9" providerId="LiveId" clId="{E22AD0C9-5417-4D34-A390-35E9C572533B}" dt="2020-09-03T20:08:11.566" v="3795" actId="1076"/>
          <ac:picMkLst>
            <pc:docMk/>
            <pc:sldMk cId="2184740109" sldId="267"/>
            <ac:picMk id="8" creationId="{58A03461-DA31-416E-ACC0-801A6D5FC3AE}"/>
          </ac:picMkLst>
        </pc:picChg>
        <pc:picChg chg="del">
          <ac:chgData name="정 천욱" userId="f460ef7493a801f9" providerId="LiveId" clId="{E22AD0C9-5417-4D34-A390-35E9C572533B}" dt="2020-09-03T19:58:16.550" v="3711" actId="478"/>
          <ac:picMkLst>
            <pc:docMk/>
            <pc:sldMk cId="2184740109" sldId="267"/>
            <ac:picMk id="10" creationId="{F79AD97D-33FF-4366-A830-19A701366946}"/>
          </ac:picMkLst>
        </pc:picChg>
      </pc:sldChg>
      <pc:sldChg chg="addSp delSp modSp mod">
        <pc:chgData name="정 천욱" userId="f460ef7493a801f9" providerId="LiveId" clId="{E22AD0C9-5417-4D34-A390-35E9C572533B}" dt="2020-09-15T12:42:10.696" v="3902" actId="164"/>
        <pc:sldMkLst>
          <pc:docMk/>
          <pc:sldMk cId="3752056518" sldId="268"/>
        </pc:sldMkLst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6" creationId="{F465BF7A-D8C6-43BF-B0D4-3CE5A6468389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8" creationId="{BA8C884D-7AE2-4875-B340-8FBAC4568A87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9" creationId="{DD495CCB-3BD7-46FB-B0FC-5440F187AF71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0" creationId="{23D97073-307B-49A8-9FCF-842F812E880D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1" creationId="{47C2EDAF-2F56-4805-B30C-B54385A4EC02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2" creationId="{AB6CA17B-7E55-4379-BACF-CFEAEDF7A812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3" creationId="{5A702C19-00AD-4096-941D-5354D331928E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4" creationId="{40D7CF29-BF31-4D02-8252-32CD0B551ECA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5" creationId="{0D6D689B-0422-4852-9607-E335EDD50A93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6" creationId="{5064078D-4A1C-41B4-A27D-8AB581546ED6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7" creationId="{A9DFDA9C-9549-49DB-BEFE-FA8DBF2D6F77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8" creationId="{5F4B0958-908D-4030-B644-D87358B51278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19" creationId="{3AB9C457-6C7E-4D08-9C62-36A9766519BD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0" creationId="{C8809A1C-5EE3-44ED-B70E-052EF89261A0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1" creationId="{C8FC21B3-B4FA-46F9-BDE2-204502AEADEA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2" creationId="{606533CE-3D9A-4E03-8F65-A7081E8C6403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3" creationId="{CB84EF05-1606-4C25-A5E0-C8E22165AFBE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4" creationId="{3C408132-54C8-4815-AA1B-19F239E21CAD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5" creationId="{55FB6792-574E-41E2-A55B-8B80FCC61DF1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6" creationId="{5D548145-FDB7-4F3A-88C6-C0385F9138DB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7" creationId="{A499A7A0-1C44-4539-AE41-48DADBEDBF27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8" creationId="{B34BB069-6120-433C-97BC-744111C723CF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29" creationId="{55FDD903-A5B9-48CD-8D22-4F6E8AAA4C8D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30" creationId="{9C28B78E-E6F9-45DD-A3F4-6110FA98F238}"/>
          </ac:spMkLst>
        </pc:spChg>
        <pc:spChg chg="add mod">
          <ac:chgData name="정 천욱" userId="f460ef7493a801f9" providerId="LiveId" clId="{E22AD0C9-5417-4D34-A390-35E9C572533B}" dt="2020-09-15T12:42:10.696" v="3902" actId="164"/>
          <ac:spMkLst>
            <pc:docMk/>
            <pc:sldMk cId="3752056518" sldId="268"/>
            <ac:spMk id="31" creationId="{65BC07D9-C7ED-4095-B506-56B0850347FC}"/>
          </ac:spMkLst>
        </pc:spChg>
        <pc:grpChg chg="add mod">
          <ac:chgData name="정 천욱" userId="f460ef7493a801f9" providerId="LiveId" clId="{E22AD0C9-5417-4D34-A390-35E9C572533B}" dt="2020-09-15T12:42:10.696" v="3902" actId="164"/>
          <ac:grpSpMkLst>
            <pc:docMk/>
            <pc:sldMk cId="3752056518" sldId="268"/>
            <ac:grpSpMk id="4" creationId="{83CF691C-7375-41FC-8819-D2DCB2D0F6F8}"/>
          </ac:grpSpMkLst>
        </pc:grpChg>
        <pc:picChg chg="del">
          <ac:chgData name="정 천욱" userId="f460ef7493a801f9" providerId="LiveId" clId="{E22AD0C9-5417-4D34-A390-35E9C572533B}" dt="2020-09-15T12:41:52.157" v="3813" actId="478"/>
          <ac:picMkLst>
            <pc:docMk/>
            <pc:sldMk cId="3752056518" sldId="268"/>
            <ac:picMk id="5" creationId="{45085BBE-CC5E-4848-AC15-31408D191D11}"/>
          </ac:picMkLst>
        </pc:picChg>
        <pc:cxnChg chg="add mod">
          <ac:chgData name="정 천욱" userId="f460ef7493a801f9" providerId="LiveId" clId="{E22AD0C9-5417-4D34-A390-35E9C572533B}" dt="2020-09-15T12:42:10.696" v="3902" actId="164"/>
          <ac:cxnSpMkLst>
            <pc:docMk/>
            <pc:sldMk cId="3752056518" sldId="268"/>
            <ac:cxnSpMk id="7" creationId="{B05213D5-91C7-44B7-89B8-5668146C8F5E}"/>
          </ac:cxnSpMkLst>
        </pc:cxnChg>
        <pc:cxnChg chg="add mod">
          <ac:chgData name="정 천욱" userId="f460ef7493a801f9" providerId="LiveId" clId="{E22AD0C9-5417-4D34-A390-35E9C572533B}" dt="2020-09-15T12:42:10.696" v="3902" actId="164"/>
          <ac:cxnSpMkLst>
            <pc:docMk/>
            <pc:sldMk cId="3752056518" sldId="268"/>
            <ac:cxnSpMk id="32" creationId="{67D47CEB-A0BA-48AA-98E0-61A46394EB09}"/>
          </ac:cxnSpMkLst>
        </pc:cxnChg>
        <pc:cxnChg chg="add mod">
          <ac:chgData name="정 천욱" userId="f460ef7493a801f9" providerId="LiveId" clId="{E22AD0C9-5417-4D34-A390-35E9C572533B}" dt="2020-09-15T12:42:10.696" v="3902" actId="164"/>
          <ac:cxnSpMkLst>
            <pc:docMk/>
            <pc:sldMk cId="3752056518" sldId="268"/>
            <ac:cxnSpMk id="33" creationId="{7BAB994F-24A8-43DC-AFAA-927277391796}"/>
          </ac:cxnSpMkLst>
        </pc:cxnChg>
        <pc:cxnChg chg="add mod">
          <ac:chgData name="정 천욱" userId="f460ef7493a801f9" providerId="LiveId" clId="{E22AD0C9-5417-4D34-A390-35E9C572533B}" dt="2020-09-15T12:42:10.696" v="3902" actId="164"/>
          <ac:cxnSpMkLst>
            <pc:docMk/>
            <pc:sldMk cId="3752056518" sldId="268"/>
            <ac:cxnSpMk id="34" creationId="{9A4022F1-72FA-442C-A5C7-93EE66E5D5F0}"/>
          </ac:cxnSpMkLst>
        </pc:cxnChg>
        <pc:cxnChg chg="add mod">
          <ac:chgData name="정 천욱" userId="f460ef7493a801f9" providerId="LiveId" clId="{E22AD0C9-5417-4D34-A390-35E9C572533B}" dt="2020-09-15T12:42:10.696" v="3902" actId="164"/>
          <ac:cxnSpMkLst>
            <pc:docMk/>
            <pc:sldMk cId="3752056518" sldId="268"/>
            <ac:cxnSpMk id="35" creationId="{AC7F1E5C-4BAD-43A3-82B3-C56DA385067A}"/>
          </ac:cxnSpMkLst>
        </pc:cxnChg>
        <pc:cxnChg chg="add mod">
          <ac:chgData name="정 천욱" userId="f460ef7493a801f9" providerId="LiveId" clId="{E22AD0C9-5417-4D34-A390-35E9C572533B}" dt="2020-09-15T12:42:10.696" v="3902" actId="164"/>
          <ac:cxnSpMkLst>
            <pc:docMk/>
            <pc:sldMk cId="3752056518" sldId="268"/>
            <ac:cxnSpMk id="36" creationId="{990AA9F9-F926-43E0-A6A9-51581A409B24}"/>
          </ac:cxnSpMkLst>
        </pc:cxnChg>
        <pc:cxnChg chg="add mod">
          <ac:chgData name="정 천욱" userId="f460ef7493a801f9" providerId="LiveId" clId="{E22AD0C9-5417-4D34-A390-35E9C572533B}" dt="2020-09-15T12:42:10.696" v="3902" actId="164"/>
          <ac:cxnSpMkLst>
            <pc:docMk/>
            <pc:sldMk cId="3752056518" sldId="268"/>
            <ac:cxnSpMk id="37" creationId="{4D97C6BA-9008-4DFD-9EFE-CF8FCE5F6917}"/>
          </ac:cxnSpMkLst>
        </pc:cxnChg>
        <pc:cxnChg chg="add mod">
          <ac:chgData name="정 천욱" userId="f460ef7493a801f9" providerId="LiveId" clId="{E22AD0C9-5417-4D34-A390-35E9C572533B}" dt="2020-09-15T12:42:10.696" v="3902" actId="164"/>
          <ac:cxnSpMkLst>
            <pc:docMk/>
            <pc:sldMk cId="3752056518" sldId="268"/>
            <ac:cxnSpMk id="38" creationId="{C5292447-D89F-41D9-B991-318ADA998EA2}"/>
          </ac:cxnSpMkLst>
        </pc:cxnChg>
        <pc:cxnChg chg="add mod">
          <ac:chgData name="정 천욱" userId="f460ef7493a801f9" providerId="LiveId" clId="{E22AD0C9-5417-4D34-A390-35E9C572533B}" dt="2020-09-15T12:42:10.696" v="3902" actId="164"/>
          <ac:cxnSpMkLst>
            <pc:docMk/>
            <pc:sldMk cId="3752056518" sldId="268"/>
            <ac:cxnSpMk id="39" creationId="{D0530B39-47C6-41E4-91C6-77A62D51230A}"/>
          </ac:cxnSpMkLst>
        </pc:cxnChg>
      </pc:sldChg>
    </pc:docChg>
  </pc:docChgLst>
  <pc:docChgLst>
    <pc:chgData name="정 천욱" userId="f460ef7493a801f9" providerId="Windows Live" clId="Web-{18BA97E7-3B0B-42EB-CEF5-F763CDDBA3CB}"/>
    <pc:docChg chg="addSld modSld">
      <pc:chgData name="정 천욱" userId="f460ef7493a801f9" providerId="Windows Live" clId="Web-{18BA97E7-3B0B-42EB-CEF5-F763CDDBA3CB}" dt="2020-09-15T04:10:09.571" v="46" actId="14100"/>
      <pc:docMkLst>
        <pc:docMk/>
      </pc:docMkLst>
      <pc:sldChg chg="addSp delSp modSp add replId">
        <pc:chgData name="정 천욱" userId="f460ef7493a801f9" providerId="Windows Live" clId="Web-{18BA97E7-3B0B-42EB-CEF5-F763CDDBA3CB}" dt="2020-09-15T04:10:09.571" v="46" actId="14100"/>
        <pc:sldMkLst>
          <pc:docMk/>
          <pc:sldMk cId="3752056518" sldId="268"/>
        </pc:sldMkLst>
        <pc:spChg chg="mod">
          <ac:chgData name="정 천욱" userId="f460ef7493a801f9" providerId="Windows Live" clId="Web-{18BA97E7-3B0B-42EB-CEF5-F763CDDBA3CB}" dt="2020-09-15T04:09:59.086" v="40" actId="20577"/>
          <ac:spMkLst>
            <pc:docMk/>
            <pc:sldMk cId="3752056518" sldId="268"/>
            <ac:spMk id="3" creationId="{A0D00067-16C7-4857-B6E8-2271C7834D45}"/>
          </ac:spMkLst>
        </pc:spChg>
        <pc:graphicFrameChg chg="del">
          <ac:chgData name="정 천욱" userId="f460ef7493a801f9" providerId="Windows Live" clId="Web-{18BA97E7-3B0B-42EB-CEF5-F763CDDBA3CB}" dt="2020-09-15T04:09:38.898" v="1"/>
          <ac:graphicFrameMkLst>
            <pc:docMk/>
            <pc:sldMk cId="3752056518" sldId="268"/>
            <ac:graphicFrameMk id="4" creationId="{B75BC29C-B91E-470D-B23A-F98DFB345D11}"/>
          </ac:graphicFrameMkLst>
        </pc:graphicFrameChg>
        <pc:picChg chg="add mod">
          <ac:chgData name="정 천욱" userId="f460ef7493a801f9" providerId="Windows Live" clId="Web-{18BA97E7-3B0B-42EB-CEF5-F763CDDBA3CB}" dt="2020-09-15T04:10:09.571" v="46" actId="14100"/>
          <ac:picMkLst>
            <pc:docMk/>
            <pc:sldMk cId="3752056518" sldId="268"/>
            <ac:picMk id="5" creationId="{45085BBE-CC5E-4848-AC15-31408D191D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A91CD1-B279-43DC-95C0-15A80D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DD26036-A3AE-449E-8C96-B37EBDB0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ADA80F-DFA7-4E0F-8C1F-A509B09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C31D82-50E6-4976-AC03-9B1E86C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B29895-2F46-49B1-B5CD-84684EB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BF6E52-0518-40EC-B092-7F9D218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F2319A-0579-47A1-91E6-4D3533F5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F776B96-BA5C-4851-9A47-CF09E1D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B7D2DB9-B0A4-4AA6-A138-D05C5052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1ADEE28-6840-4EED-9D70-3131A81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AC606FF-23DB-40C7-BCF8-B3FE3D47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D2D7624-15A8-4A81-B862-F5C82577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C7786B8-BD73-4373-9384-646831A5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7A16B8-03B2-45A2-AFFE-71C69D8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1549B25-274C-4C0C-A155-8E6EF1E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961F25-5F61-4991-A2A7-094ED525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7F5E9E-DB48-49D2-8151-08E8D090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CD93F9-855F-4412-88B7-269AFFE7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F23A88A-541F-4407-8952-1C7F465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57DF2BC-06DE-4E49-837B-41C3727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8D45E3-3082-4B4D-BD3E-FC577450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E2330B8-9356-4013-B363-5324B620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7681C6-E890-4CC8-BDD3-956EC222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793D092-559F-4904-BB88-9478AA3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563172-F633-4A48-96F2-FE265D7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7DC3AB-0F37-4C23-A696-DCFA8C2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CC8175E-6821-40B1-A515-DA59990C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F8D203C-3BFB-4A56-B9F6-9A97B010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C8B0AD-DE6D-4361-8D19-ADB4C88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62D460-0930-401F-8114-F8DEAF37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2079169-897E-4980-9B02-A552960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AD25C8-29AF-49C6-99F9-5CAE06E3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7F10638-38A9-4652-98DD-6800945F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8962EAF-5C59-400D-A2DA-A0AC481E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DB6EE64-0F77-413B-A451-A7E9EDDC9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766DC74-099A-4EF4-80D3-4225946B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0A52BBD-CD35-43A4-BBEF-49B5EE5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BCD23C6-6A21-4177-A542-FA20ABF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BFDC24A-2592-486C-9511-8B7174E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57C359-B136-43A0-8C80-60020A6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F713224-F6BD-448B-9E4F-9220669A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F87F3EB-C1D8-4E64-BCE4-C7E5E25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9CBD7C3-C5A4-48BB-8B8B-199C84A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A26356D-BF03-485E-B663-C2E58C62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1DD4868-6FF1-4A86-8548-0904CB1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90833B1-338A-4737-808A-46C4555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1D262-760E-4A37-9E89-90F95848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DED132D-F1D7-4992-8A3F-E325EBC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BB23A03-C4D5-4BDB-B643-5F9D9DFD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9051D24-626A-438C-B977-EEC83F6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4AD564C-3739-451A-880C-4078C5FE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BB39483-DDB3-482B-9180-768D81A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7C4158-EECE-415E-BB64-65AD5CF2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B3988C0-C875-4E74-B2C1-5DFDEC15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F5AF711-2073-46F3-8E69-89D701E5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3251697-D6A4-436C-B6E5-672BEC00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4F0562D-32F2-4959-A5FE-2BD2D86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AB31859-21D7-47B2-9C7D-6894D1E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4C3159B-252D-46DD-A768-008037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145FED-D62B-477E-A980-873A2C76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DA7DFC-7A2A-4730-B5CD-7730022A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E927-D99C-42A5-9F99-47330F94F37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91B2D2C-DF92-4D52-AA33-EF415476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AC7F70-3A6B-48AB-82A8-676E9908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5B2C00-D4BE-4273-AAFA-FDAAEB969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06</a:t>
            </a:r>
            <a:r>
              <a:rPr lang="ko-KR" altLang="en-US" sz="4000" dirty="0"/>
              <a:t>강 </a:t>
            </a:r>
            <a:r>
              <a:rPr lang="ko-KR" altLang="en-US" sz="4000" dirty="0" err="1"/>
              <a:t>서브쿼리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E401124-606E-4272-853C-9291F528B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43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다중행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서브쿼리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4079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ANY</a:t>
            </a:r>
            <a:r>
              <a:rPr lang="ko-KR" altLang="en-US" sz="2400" dirty="0"/>
              <a:t> 연산자</a:t>
            </a:r>
            <a:r>
              <a:rPr lang="en-US" altLang="ko-KR" sz="2400" dirty="0"/>
              <a:t> =&gt; </a:t>
            </a:r>
            <a:r>
              <a:rPr lang="ko-KR" altLang="en-US" sz="2400" dirty="0"/>
              <a:t>서브 쿼리가 반환하는 각각의 값과 비교  </a:t>
            </a:r>
            <a:r>
              <a:rPr lang="en-US" altLang="ko-KR" sz="2400" dirty="0"/>
              <a:t>(OR)</a:t>
            </a:r>
          </a:p>
          <a:p>
            <a:pPr lvl="1"/>
            <a:r>
              <a:rPr lang="en-US" altLang="ko-KR" sz="2000" dirty="0"/>
              <a:t>&lt;ANY : </a:t>
            </a:r>
            <a:r>
              <a:rPr lang="ko-KR" altLang="en-US" sz="2000" dirty="0"/>
              <a:t>최대값보다 작음</a:t>
            </a:r>
            <a:endParaRPr lang="en-US" altLang="ko-KR" sz="2000" dirty="0"/>
          </a:p>
          <a:p>
            <a:pPr lvl="1"/>
            <a:r>
              <a:rPr lang="en-US" altLang="ko-KR" sz="2000" dirty="0"/>
              <a:t>&gt;ANY : </a:t>
            </a:r>
            <a:r>
              <a:rPr lang="ko-KR" altLang="en-US" sz="2000" dirty="0"/>
              <a:t>최소값보다 큼</a:t>
            </a:r>
            <a:endParaRPr lang="en-US" altLang="ko-KR" sz="2000" dirty="0"/>
          </a:p>
          <a:p>
            <a:pPr lvl="1"/>
            <a:r>
              <a:rPr lang="en-US" altLang="ko-KR" sz="2000" dirty="0"/>
              <a:t>=ANY : IN</a:t>
            </a:r>
            <a:r>
              <a:rPr lang="ko-KR" altLang="en-US" sz="2000" dirty="0"/>
              <a:t>과 동일</a:t>
            </a:r>
            <a:endParaRPr lang="en-US" altLang="ko-KR" sz="2000" dirty="0"/>
          </a:p>
          <a:p>
            <a:pPr lvl="1"/>
            <a:r>
              <a:rPr lang="en-US" altLang="ko-KR" sz="2000" dirty="0"/>
              <a:t>ANY</a:t>
            </a:r>
            <a:r>
              <a:rPr lang="ko-KR" altLang="en-US" sz="2000" dirty="0"/>
              <a:t>와 </a:t>
            </a:r>
            <a:r>
              <a:rPr lang="en-US" altLang="ko-KR" sz="2000" dirty="0"/>
              <a:t>SOME</a:t>
            </a:r>
            <a:r>
              <a:rPr lang="ko-KR" altLang="en-US" sz="2000" dirty="0"/>
              <a:t>는 같은 역할을 하는 연산자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예제</a:t>
            </a:r>
            <a:r>
              <a:rPr lang="en-US" altLang="ko-KR" sz="2400" dirty="0"/>
              <a:t>: </a:t>
            </a:r>
            <a:r>
              <a:rPr lang="ko-KR" altLang="en-US" sz="2400" dirty="0"/>
              <a:t>직급이 </a:t>
            </a:r>
            <a:r>
              <a:rPr lang="en-US" altLang="ko-KR" sz="2400" dirty="0"/>
              <a:t>SALESMAN</a:t>
            </a:r>
            <a:r>
              <a:rPr lang="ko-KR" altLang="en-US" sz="2400" dirty="0"/>
              <a:t>이 아니면서 급여가 </a:t>
            </a:r>
            <a:r>
              <a:rPr lang="en-US" altLang="ko-KR" sz="2400" dirty="0"/>
              <a:t>SALESMAN</a:t>
            </a:r>
            <a:r>
              <a:rPr lang="ko-KR" altLang="en-US" sz="2400" dirty="0"/>
              <a:t>보다 낮은 사원을 출력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570A785-F9D0-4391-A586-BDC12EB9D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8" y="4850364"/>
            <a:ext cx="4048125" cy="1524000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F79AD97D-33FF-4366-A830-19A701366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40" y="5110065"/>
            <a:ext cx="2171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다중행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서브쿼리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4079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ALL</a:t>
            </a:r>
            <a:r>
              <a:rPr lang="ko-KR" altLang="en-US" sz="2400" dirty="0"/>
              <a:t> 연산자</a:t>
            </a:r>
            <a:r>
              <a:rPr lang="en-US" altLang="ko-KR" sz="2400" dirty="0"/>
              <a:t> =&gt; </a:t>
            </a:r>
            <a:r>
              <a:rPr lang="ko-KR" altLang="en-US" sz="2400" dirty="0"/>
              <a:t>서브 쿼리가 반환하는 모든 값과 비교  </a:t>
            </a:r>
            <a:r>
              <a:rPr lang="en-US" altLang="ko-KR" sz="2400" dirty="0"/>
              <a:t>(AND)</a:t>
            </a:r>
          </a:p>
          <a:p>
            <a:pPr lvl="1"/>
            <a:r>
              <a:rPr lang="en-US" altLang="ko-KR" sz="2000" dirty="0"/>
              <a:t>&lt; ALL : </a:t>
            </a:r>
            <a:r>
              <a:rPr lang="ko-KR" altLang="en-US" sz="2000" dirty="0"/>
              <a:t>최소값보다 작음</a:t>
            </a:r>
            <a:endParaRPr lang="en-US" altLang="ko-KR" sz="2000" dirty="0"/>
          </a:p>
          <a:p>
            <a:pPr lvl="1"/>
            <a:r>
              <a:rPr lang="en-US" altLang="ko-KR" sz="2000" dirty="0"/>
              <a:t>&gt; ALL : </a:t>
            </a:r>
            <a:r>
              <a:rPr lang="ko-KR" altLang="en-US" sz="2000" dirty="0"/>
              <a:t>최대값보다 큼</a:t>
            </a:r>
            <a:endParaRPr lang="en-US" altLang="ko-KR" sz="2000" dirty="0"/>
          </a:p>
          <a:p>
            <a:pPr lvl="1"/>
            <a:endParaRPr lang="en-US" altLang="ko-KR" sz="2400" dirty="0"/>
          </a:p>
          <a:p>
            <a:r>
              <a:rPr lang="ko-KR" altLang="en-US" sz="2400" dirty="0"/>
              <a:t>예제</a:t>
            </a:r>
            <a:r>
              <a:rPr lang="en-US" altLang="ko-KR" sz="2400" dirty="0"/>
              <a:t>: </a:t>
            </a:r>
            <a:r>
              <a:rPr lang="ko-KR" altLang="en-US" sz="2400" dirty="0"/>
              <a:t>직급이 </a:t>
            </a:r>
            <a:r>
              <a:rPr lang="en-US" altLang="ko-KR" sz="2400" dirty="0"/>
              <a:t>SALESMAN</a:t>
            </a:r>
            <a:r>
              <a:rPr lang="ko-KR" altLang="en-US" sz="2400" dirty="0"/>
              <a:t>이 아니면서 급여가 </a:t>
            </a:r>
            <a:r>
              <a:rPr lang="en-US" altLang="ko-KR" sz="2400" dirty="0"/>
              <a:t>SALESMAN</a:t>
            </a:r>
            <a:r>
              <a:rPr lang="ko-KR" altLang="en-US" sz="2400" dirty="0"/>
              <a:t>보다 급여가 적은 사원을 출력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63A9260-2171-4E71-AF8A-F922D8957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35" y="4008339"/>
            <a:ext cx="4019550" cy="150495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58A03461-DA31-416E-ACC0-801A6D5F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36" y="4655686"/>
            <a:ext cx="2105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4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27713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Ch06 </a:t>
            </a:r>
            <a:r>
              <a:rPr lang="ko-KR" altLang="en-US" sz="2400"/>
              <a:t>서브 쿼리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02DA37CF-0A8C-4ABE-A64C-79C691D27988}"/>
              </a:ext>
            </a:extLst>
          </p:cNvPr>
          <p:cNvCxnSpPr/>
          <p:nvPr/>
        </p:nvCxnSpPr>
        <p:spPr>
          <a:xfrm>
            <a:off x="5939341" y="583772"/>
            <a:ext cx="0" cy="531844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19A4F48-8880-4F4D-9B69-DB219E138B82}"/>
              </a:ext>
            </a:extLst>
          </p:cNvPr>
          <p:cNvSpPr txBox="1"/>
          <p:nvPr/>
        </p:nvSpPr>
        <p:spPr>
          <a:xfrm>
            <a:off x="286531" y="1012548"/>
            <a:ext cx="53489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1.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사원 번호가 7788인 사원과 담당업무가 같은 사원을 표시(사원이름과 담당업무)하세요.</a:t>
            </a:r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>
              <a:solidFill>
                <a:prstClr val="black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2.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사원번호가 7499인 사원보다 급여가 많은 사원을 표시(사원이름과 담당업무)하세요</a:t>
            </a: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3.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최소 급여를 받는 사원의 이름, 담당업무 및 급여를 표시하세요(그룹함수)</a:t>
            </a:r>
            <a:endParaRPr lang="en-US" altLang="ko-KR" sz="1800">
              <a:solidFill>
                <a:prstClr val="black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>
              <a:solidFill>
                <a:prstClr val="black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4.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평균 급여가 가장 적은 업무를 찾아 직급과 평균 급여를 표시하세요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4935DF-E640-425B-8785-99004185D70B}"/>
              </a:ext>
            </a:extLst>
          </p:cNvPr>
          <p:cNvSpPr txBox="1"/>
          <p:nvPr/>
        </p:nvSpPr>
        <p:spPr>
          <a:xfrm>
            <a:off x="6096000" y="1021244"/>
            <a:ext cx="5348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5.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각 부서의 최소급여를 받는 사원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이름,급여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,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부서번호를표시하세요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.</a:t>
            </a:r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>
              <a:solidFill>
                <a:prstClr val="black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6.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담당업무가 분석가(ANALYST)인 사원보다 급여가 적으면서 업무가 분석가(ANALYST)아닌 사원(사원번호, 이름,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담당업무,급여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)들을 표시하세요.</a:t>
            </a: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7.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매니저 없는 사원의 이름을 표시하세요.</a:t>
            </a: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8.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매니저 있는 사원의 이름을 표시하세요.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03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27713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Ch06 </a:t>
            </a:r>
            <a:r>
              <a:rPr lang="ko-KR" altLang="en-US" sz="2400"/>
              <a:t>서브 쿼리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02DA37CF-0A8C-4ABE-A64C-79C691D27988}"/>
              </a:ext>
            </a:extLst>
          </p:cNvPr>
          <p:cNvCxnSpPr/>
          <p:nvPr/>
        </p:nvCxnSpPr>
        <p:spPr>
          <a:xfrm>
            <a:off x="5939341" y="583772"/>
            <a:ext cx="0" cy="531844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19A4F48-8880-4F4D-9B69-DB219E138B82}"/>
              </a:ext>
            </a:extLst>
          </p:cNvPr>
          <p:cNvSpPr txBox="1"/>
          <p:nvPr/>
        </p:nvSpPr>
        <p:spPr>
          <a:xfrm>
            <a:off x="286531" y="1012548"/>
            <a:ext cx="5348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800" b="0" i="0">
                <a:effectLst/>
                <a:ea typeface="맑은 고딕" panose="020B0503020000020004" pitchFamily="50" charset="-127"/>
              </a:rPr>
              <a:t>9. </a:t>
            </a:r>
            <a:r>
              <a:rPr lang="ko-KR" altLang="ko-KR" sz="1800" b="0" i="0" err="1">
                <a:effectLst/>
                <a:ea typeface="맑은 고딕" panose="020B0503020000020004" pitchFamily="50" charset="-127"/>
              </a:rPr>
              <a:t>BLAKE와</a:t>
            </a:r>
            <a:r>
              <a:rPr lang="ko-KR" altLang="ko-KR" sz="1800" b="0" i="0">
                <a:effectLst/>
                <a:ea typeface="맑은 고딕" panose="020B0503020000020004" pitchFamily="50" charset="-127"/>
              </a:rPr>
              <a:t> 동일한 부서에 속한 사원의 이름과  입사일을 표시하는 질의를 작성하세요.(단 </a:t>
            </a:r>
            <a:r>
              <a:rPr lang="ko-KR" altLang="ko-KR" sz="1800" b="0" i="0" err="1">
                <a:effectLst/>
                <a:ea typeface="맑은 고딕" panose="020B0503020000020004" pitchFamily="50" charset="-127"/>
              </a:rPr>
              <a:t>BLAKE는</a:t>
            </a:r>
            <a:r>
              <a:rPr lang="ko-KR" altLang="ko-KR" sz="1800" b="0" i="0">
                <a:effectLst/>
                <a:ea typeface="맑은 고딕" panose="020B0503020000020004" pitchFamily="50" charset="-127"/>
              </a:rPr>
              <a:t> 제외)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10.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급여가 평균보다 많은 사원들의 사원번호와 이름을 표시하되  결과를 급여에 대한 오름차순으로 정렬하세요.,</a:t>
            </a:r>
            <a:endParaRPr lang="en-US" altLang="ko-KR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11.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이름에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K가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포함된 사원과 같은 부서에서 일하는 사원의 사원번호와 이름을 표시하는 질의를 작성하세요.</a:t>
            </a:r>
            <a:endParaRPr lang="en-US" altLang="ko-KR" sz="1800">
              <a:solidFill>
                <a:prstClr val="black"/>
              </a:solidFill>
              <a:effectLst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>
              <a:solidFill>
                <a:prstClr val="black"/>
              </a:solidFill>
              <a:effectLst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12.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부서위치가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DALLAS인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사원의 이름과 부서번호 및 담당업무를 표시하세요.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4935DF-E640-425B-8785-99004185D70B}"/>
              </a:ext>
            </a:extLst>
          </p:cNvPr>
          <p:cNvSpPr txBox="1"/>
          <p:nvPr/>
        </p:nvSpPr>
        <p:spPr>
          <a:xfrm>
            <a:off x="6096000" y="1021244"/>
            <a:ext cx="5348954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13.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KING에게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보고하는 사원의 이름과 급여를 표시하세요</a:t>
            </a:r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>
              <a:solidFill>
                <a:prstClr val="black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14.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RESEARCH 부서의 사원에 대한 부서번호, 사원번호 및 담당업무를 출력하세요</a:t>
            </a: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15.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평균 급여보다 많은 급여를 받고 이름에서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M이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포함된 사원과 같은 부서에서 근무하는 사원의 사원번호, 이름, 급여를 출력하세요.</a:t>
            </a:r>
            <a:endParaRPr lang="en-US" altLang="ko-KR" sz="1800">
              <a:solidFill>
                <a:prstClr val="black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>
              <a:solidFill>
                <a:prstClr val="black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16.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평균급여가 가능 적은 업무를 찾으세요</a:t>
            </a:r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>
              <a:solidFill>
                <a:prstClr val="black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r>
              <a:rPr lang="en-US" altLang="ko-KR" sz="1800">
                <a:effectLst/>
                <a:ea typeface="맑은 고딕"/>
              </a:rPr>
              <a:t>17. </a:t>
            </a:r>
            <a:r>
              <a:rPr lang="ko-KR" altLang="en-US">
                <a:ea typeface="+mn-lt"/>
                <a:cs typeface="+mn-lt"/>
              </a:rPr>
              <a:t>부하직원을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가진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사원의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사원번호와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이름을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출력하세요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09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서브 쿼리의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070491"/>
          </a:xfrm>
        </p:spPr>
        <p:txBody>
          <a:bodyPr/>
          <a:lstStyle/>
          <a:p>
            <a:r>
              <a:rPr lang="en-US" altLang="ko-KR" dirty="0"/>
              <a:t>SCOTT </a:t>
            </a:r>
            <a:r>
              <a:rPr lang="ko-KR" altLang="en-US" dirty="0"/>
              <a:t>사원의 급여보다 많은 사원을 검색한다고 가정한다면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쿼리문은 두개가 만들어져야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첫번째 </a:t>
            </a:r>
            <a:r>
              <a:rPr lang="en-US" altLang="ko-KR" dirty="0"/>
              <a:t>SCOTT </a:t>
            </a:r>
            <a:r>
              <a:rPr lang="ko-KR" altLang="en-US" dirty="0"/>
              <a:t>사원의 급여를 조회하는 쿼리가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두번째 위에서 구한 급여와 비교해서 사원목록을 조회하는 쿼리가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 두개의 쿼리를 하나의 쿼리문의 합칠 수가 있는데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최종적인 결과를 얻기 위한 쿼리를 </a:t>
            </a:r>
            <a:r>
              <a:rPr lang="en-US" altLang="ko-KR" dirty="0"/>
              <a:t>main </a:t>
            </a:r>
            <a:r>
              <a:rPr lang="ko-KR" altLang="en-US" dirty="0"/>
              <a:t>쿼리라고 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mina</a:t>
            </a:r>
            <a:r>
              <a:rPr lang="ko-KR" altLang="en-US" dirty="0"/>
              <a:t>쿼리를 보조하기 위해서 사용되는 쿼리를 </a:t>
            </a:r>
            <a:r>
              <a:rPr lang="en-US" altLang="ko-KR" dirty="0"/>
              <a:t>sub</a:t>
            </a:r>
            <a:r>
              <a:rPr lang="ko-KR" altLang="en-US" dirty="0"/>
              <a:t>쿼리라고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42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서브 쿼리의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070491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E671C346-EA53-4433-B720-F98E9F7AA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69" y="1537148"/>
            <a:ext cx="2124075" cy="73342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43A0F2B5-EA6A-4878-9961-650FE98FB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42" y="1602271"/>
            <a:ext cx="2095500" cy="73342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ABC07302-1F2A-460B-A56A-3ABE232EC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49" y="4126115"/>
            <a:ext cx="4869588" cy="1558268"/>
          </a:xfrm>
          <a:prstGeom prst="rect">
            <a:avLst/>
          </a:prstGeom>
        </p:spPr>
      </p:pic>
      <p:sp>
        <p:nvSpPr>
          <p:cNvPr id="10" name="더하기 기호 9">
            <a:extLst>
              <a:ext uri="{FF2B5EF4-FFF2-40B4-BE49-F238E27FC236}">
                <a16:creationId xmlns="" xmlns:a16="http://schemas.microsoft.com/office/drawing/2014/main" id="{1958CF51-1ECD-4BBE-8D06-C0765C5DBC4E}"/>
              </a:ext>
            </a:extLst>
          </p:cNvPr>
          <p:cNvSpPr/>
          <p:nvPr/>
        </p:nvSpPr>
        <p:spPr>
          <a:xfrm>
            <a:off x="3624043" y="1472027"/>
            <a:ext cx="1055800" cy="8636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같음 기호 10">
            <a:extLst>
              <a:ext uri="{FF2B5EF4-FFF2-40B4-BE49-F238E27FC236}">
                <a16:creationId xmlns="" xmlns:a16="http://schemas.microsoft.com/office/drawing/2014/main" id="{D3FE7FBF-3D2A-4937-99CC-39BED5EF10CC}"/>
              </a:ext>
            </a:extLst>
          </p:cNvPr>
          <p:cNvSpPr/>
          <p:nvPr/>
        </p:nvSpPr>
        <p:spPr>
          <a:xfrm rot="5400000">
            <a:off x="3417190" y="2760600"/>
            <a:ext cx="1469504" cy="9406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 대괄호 11">
            <a:extLst>
              <a:ext uri="{FF2B5EF4-FFF2-40B4-BE49-F238E27FC236}">
                <a16:creationId xmlns="" xmlns:a16="http://schemas.microsoft.com/office/drawing/2014/main" id="{B5140CF5-3E71-4EED-ABB6-3EF206DE417A}"/>
              </a:ext>
            </a:extLst>
          </p:cNvPr>
          <p:cNvSpPr/>
          <p:nvPr/>
        </p:nvSpPr>
        <p:spPr>
          <a:xfrm>
            <a:off x="4058369" y="4522621"/>
            <a:ext cx="427382" cy="1233456"/>
          </a:xfrm>
          <a:prstGeom prst="lef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대괄호 13">
            <a:extLst>
              <a:ext uri="{FF2B5EF4-FFF2-40B4-BE49-F238E27FC236}">
                <a16:creationId xmlns="" xmlns:a16="http://schemas.microsoft.com/office/drawing/2014/main" id="{2EC9944F-C336-4580-8F4E-F9ECB377BC3C}"/>
              </a:ext>
            </a:extLst>
          </p:cNvPr>
          <p:cNvSpPr/>
          <p:nvPr/>
        </p:nvSpPr>
        <p:spPr>
          <a:xfrm rot="10800000">
            <a:off x="6391641" y="4522621"/>
            <a:ext cx="427382" cy="1233456"/>
          </a:xfrm>
          <a:prstGeom prst="lef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4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서브 쿼리의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407938"/>
          </a:xfrm>
        </p:spPr>
        <p:txBody>
          <a:bodyPr/>
          <a:lstStyle/>
          <a:p>
            <a:r>
              <a:rPr lang="ko-KR" altLang="en-US" dirty="0" err="1"/>
              <a:t>서브쿼리의</a:t>
            </a:r>
            <a:r>
              <a:rPr lang="ko-KR" altLang="en-US" dirty="0"/>
              <a:t> 역할은 메인 쿼리 내부에서 메인 쿼리가 필요로 하는 값을 만들어 전달하는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서브쿼리가</a:t>
            </a:r>
            <a:r>
              <a:rPr lang="ko-KR" altLang="en-US" dirty="0"/>
              <a:t> 만들어 내는 결과값의 개수에 따라</a:t>
            </a:r>
            <a:endParaRPr lang="en-US" altLang="ko-KR" dirty="0"/>
          </a:p>
          <a:p>
            <a:pPr lvl="1"/>
            <a:r>
              <a:rPr lang="ko-KR" altLang="en-US" dirty="0"/>
              <a:t>단일 행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lvl="1"/>
            <a:r>
              <a:rPr lang="ko-KR" altLang="en-US" dirty="0"/>
              <a:t>다중 행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 분류한다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서브쿼리는</a:t>
            </a:r>
            <a:r>
              <a:rPr lang="ko-KR" altLang="en-US" dirty="0"/>
              <a:t> 괄호</a:t>
            </a:r>
            <a:r>
              <a:rPr lang="en-US" altLang="ko-KR" dirty="0"/>
              <a:t>()</a:t>
            </a:r>
            <a:r>
              <a:rPr lang="ko-KR" altLang="en-US" dirty="0"/>
              <a:t>로 묶고 비교 조건의 오른쪽에 넣는다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단일행</a:t>
            </a:r>
            <a:r>
              <a:rPr lang="ko-KR" altLang="en-US" dirty="0"/>
              <a:t> </a:t>
            </a:r>
            <a:r>
              <a:rPr lang="ko-KR" altLang="en-US" dirty="0" err="1"/>
              <a:t>서브쿼리는</a:t>
            </a:r>
            <a:r>
              <a:rPr lang="ko-KR" altLang="en-US" dirty="0"/>
              <a:t> </a:t>
            </a:r>
            <a:r>
              <a:rPr lang="ko-KR" altLang="en-US" dirty="0" err="1"/>
              <a:t>단일행</a:t>
            </a:r>
            <a:r>
              <a:rPr lang="ko-KR" altLang="en-US" dirty="0"/>
              <a:t> 비교 연산만</a:t>
            </a:r>
            <a:endParaRPr lang="en-US" altLang="ko-KR" dirty="0"/>
          </a:p>
          <a:p>
            <a:r>
              <a:rPr lang="ko-KR" altLang="en-US" dirty="0"/>
              <a:t>다중 행 </a:t>
            </a:r>
            <a:r>
              <a:rPr lang="ko-KR" altLang="en-US" dirty="0" err="1"/>
              <a:t>서브쿼리는</a:t>
            </a:r>
            <a:r>
              <a:rPr lang="ko-KR" altLang="en-US" dirty="0"/>
              <a:t> </a:t>
            </a:r>
            <a:r>
              <a:rPr lang="ko-KR" altLang="en-US" dirty="0" err="1"/>
              <a:t>다중행</a:t>
            </a:r>
            <a:r>
              <a:rPr lang="ko-KR" altLang="en-US" dirty="0"/>
              <a:t> 비교 연산만 사용해야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409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단일행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서브쿼리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4079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: </a:t>
            </a:r>
            <a:r>
              <a:rPr lang="ko-KR" altLang="en-US" sz="2400" dirty="0"/>
              <a:t>최소 급여를 받는 사원의 이름</a:t>
            </a:r>
            <a:r>
              <a:rPr lang="en-US" altLang="ko-KR" sz="2400" dirty="0"/>
              <a:t>, </a:t>
            </a:r>
            <a:r>
              <a:rPr lang="ko-KR" altLang="en-US" sz="2400" dirty="0"/>
              <a:t>담당업무</a:t>
            </a:r>
            <a:r>
              <a:rPr lang="en-US" altLang="ko-KR" sz="2400" dirty="0"/>
              <a:t>, </a:t>
            </a:r>
            <a:r>
              <a:rPr lang="ko-KR" altLang="en-US" sz="2400" dirty="0"/>
              <a:t>급여를 출력하기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35FF99E-334A-482F-890B-0C6BD85E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60" y="1920564"/>
            <a:ext cx="3974309" cy="12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7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단일행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서브쿼리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407938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서브쿼리는</a:t>
            </a:r>
            <a:r>
              <a:rPr lang="ko-KR" altLang="en-US" sz="2400" dirty="0"/>
              <a:t> 결과값을 </a:t>
            </a:r>
            <a:r>
              <a:rPr lang="ko-KR" altLang="en-US" sz="2400" dirty="0" err="1"/>
              <a:t>메인쿼리의</a:t>
            </a:r>
            <a:r>
              <a:rPr lang="ko-KR" altLang="en-US" sz="2400" dirty="0"/>
              <a:t> 조건에 비교를 위해 사용되므로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WHERE </a:t>
            </a:r>
            <a:r>
              <a:rPr lang="ko-KR" altLang="en-US" sz="2400" dirty="0"/>
              <a:t>절에 주로 사용된다</a:t>
            </a:r>
            <a:endParaRPr lang="en-US" altLang="ko-KR" sz="2400" dirty="0"/>
          </a:p>
          <a:p>
            <a:r>
              <a:rPr lang="ko-KR" altLang="en-US" sz="2400" dirty="0"/>
              <a:t>그룹화의 조건도 </a:t>
            </a:r>
            <a:r>
              <a:rPr lang="ko-KR" altLang="en-US" sz="2400" dirty="0" err="1"/>
              <a:t>서브쿼리의</a:t>
            </a:r>
            <a:r>
              <a:rPr lang="ko-KR" altLang="en-US" sz="2400" dirty="0"/>
              <a:t> 용도에 대상이 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HAVING  </a:t>
            </a:r>
            <a:r>
              <a:rPr lang="ko-KR" altLang="en-US" sz="2400" dirty="0"/>
              <a:t>절에도 사용가능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예제 각 부서별 최소급여가 </a:t>
            </a:r>
            <a:r>
              <a:rPr lang="en-US" altLang="ko-KR" sz="2400" dirty="0"/>
              <a:t>30</a:t>
            </a:r>
            <a:r>
              <a:rPr lang="ko-KR" altLang="en-US" sz="2400" dirty="0"/>
              <a:t>번 부서의 최소급여보다 큰 부서의 부서번호와 그때의 최소급여를 출력해 보자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A45ED1E4-3B46-4A71-97B2-6665A0F4E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75" y="4369883"/>
            <a:ext cx="5135771" cy="19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다중행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서브쿼리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4079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다중 행 서브 쿼리는 </a:t>
            </a:r>
            <a:r>
              <a:rPr lang="ko-KR" altLang="en-US" sz="2400" dirty="0" err="1"/>
              <a:t>서브쿼리의</a:t>
            </a:r>
            <a:r>
              <a:rPr lang="ko-KR" altLang="en-US" sz="2400" dirty="0"/>
              <a:t> 반환 결과가 하나 이상의 행일 때 사용하는 서브 쿼리</a:t>
            </a:r>
            <a:endParaRPr lang="en-US" altLang="ko-KR" sz="2400" dirty="0"/>
          </a:p>
          <a:p>
            <a:r>
              <a:rPr lang="ko-KR" altLang="en-US" sz="2400" dirty="0"/>
              <a:t>반드시 다중 행 연산자와 함께 사용해야 한다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75BC29C-B91E-470D-B23A-F98DFB34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62824"/>
              </p:ext>
            </p:extLst>
          </p:nvPr>
        </p:nvGraphicFramePr>
        <p:xfrm>
          <a:off x="912844" y="2473908"/>
          <a:ext cx="9910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363">
                  <a:extLst>
                    <a:ext uri="{9D8B030D-6E8A-4147-A177-3AD203B41FA5}">
                      <a16:colId xmlns="" xmlns:a16="http://schemas.microsoft.com/office/drawing/2014/main" val="4221483662"/>
                    </a:ext>
                  </a:extLst>
                </a:gridCol>
                <a:gridCol w="8108303">
                  <a:extLst>
                    <a:ext uri="{9D8B030D-6E8A-4147-A177-3AD203B41FA5}">
                      <a16:colId xmlns="" xmlns:a16="http://schemas.microsoft.com/office/drawing/2014/main" val="186403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행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720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서브 쿼리의 </a:t>
                      </a:r>
                      <a:r>
                        <a:rPr lang="ko-KR" altLang="en-US" dirty="0" err="1"/>
                        <a:t>결과중</a:t>
                      </a:r>
                      <a:r>
                        <a:rPr lang="ko-KR" altLang="en-US" dirty="0"/>
                        <a:t> 하나라도 일치하면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667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ANY, SOME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서브 쿼리의 결과와 하나 이상 일치하면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187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서브 쿼리의 결과와 모든 값이 일치해야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600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EXSIT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비교 조건이 서브 쿼리의 </a:t>
                      </a:r>
                      <a:r>
                        <a:rPr lang="ko-KR" altLang="en-US" dirty="0" err="1"/>
                        <a:t>결과중</a:t>
                      </a:r>
                      <a:r>
                        <a:rPr lang="ko-KR" altLang="en-US" dirty="0"/>
                        <a:t> 만족하는 값이 하나라도 존재하면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339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89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다중행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서브쿼리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40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 err="1">
                <a:ea typeface="맑은 고딕"/>
              </a:rPr>
              <a:t>서브쿼리</a:t>
            </a:r>
            <a:r>
              <a:rPr lang="ko-KR" altLang="en-US" sz="2400" dirty="0">
                <a:ea typeface="맑은 고딕"/>
              </a:rPr>
              <a:t> 값의 범위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3CF691C-7375-41FC-8819-D2DCB2D0F6F8}"/>
              </a:ext>
            </a:extLst>
          </p:cNvPr>
          <p:cNvGrpSpPr/>
          <p:nvPr/>
        </p:nvGrpSpPr>
        <p:grpSpPr>
          <a:xfrm>
            <a:off x="4089579" y="1239346"/>
            <a:ext cx="6772063" cy="4968552"/>
            <a:chOff x="4089579" y="1239346"/>
            <a:chExt cx="6772063" cy="496855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F465BF7A-D8C6-43BF-B0D4-3CE5A6468389}"/>
                </a:ext>
              </a:extLst>
            </p:cNvPr>
            <p:cNvSpPr/>
            <p:nvPr/>
          </p:nvSpPr>
          <p:spPr>
            <a:xfrm>
              <a:off x="6829194" y="1239346"/>
              <a:ext cx="259228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서브쿼리 값의 범위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B05213D5-91C7-44B7-89B8-5668146C8F5E}"/>
                </a:ext>
              </a:extLst>
            </p:cNvPr>
            <p:cNvCxnSpPr/>
            <p:nvPr/>
          </p:nvCxnSpPr>
          <p:spPr>
            <a:xfrm>
              <a:off x="5317026" y="1893867"/>
              <a:ext cx="5544616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6">
              <a:extLst>
                <a:ext uri="{FF2B5EF4-FFF2-40B4-BE49-F238E27FC236}">
                  <a16:creationId xmlns="" xmlns:a16="http://schemas.microsoft.com/office/drawing/2014/main" id="{BA8C884D-7AE2-4875-B340-8FBAC4568A87}"/>
                </a:ext>
              </a:extLst>
            </p:cNvPr>
            <p:cNvSpPr/>
            <p:nvPr/>
          </p:nvSpPr>
          <p:spPr>
            <a:xfrm>
              <a:off x="4089579" y="3424326"/>
              <a:ext cx="100811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 ANY</a:t>
              </a:r>
              <a:endParaRPr lang="ko-KR" altLang="en-US" dirty="0"/>
            </a:p>
          </p:txBody>
        </p:sp>
        <p:sp>
          <p:nvSpPr>
            <p:cNvPr id="9" name="모서리가 둥근 직사각형 7">
              <a:extLst>
                <a:ext uri="{FF2B5EF4-FFF2-40B4-BE49-F238E27FC236}">
                  <a16:creationId xmlns="" xmlns:a16="http://schemas.microsoft.com/office/drawing/2014/main" id="{DD495CCB-3BD7-46FB-B0FC-5440F187AF71}"/>
                </a:ext>
              </a:extLst>
            </p:cNvPr>
            <p:cNvSpPr/>
            <p:nvPr/>
          </p:nvSpPr>
          <p:spPr>
            <a:xfrm>
              <a:off x="4089579" y="4120772"/>
              <a:ext cx="100811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&gt; ANY</a:t>
              </a:r>
              <a:endParaRPr lang="ko-KR" altLang="en-US" dirty="0"/>
            </a:p>
          </p:txBody>
        </p:sp>
        <p:sp>
          <p:nvSpPr>
            <p:cNvPr id="10" name="모서리가 둥근 직사각형 8">
              <a:extLst>
                <a:ext uri="{FF2B5EF4-FFF2-40B4-BE49-F238E27FC236}">
                  <a16:creationId xmlns="" xmlns:a16="http://schemas.microsoft.com/office/drawing/2014/main" id="{23D97073-307B-49A8-9FCF-842F812E880D}"/>
                </a:ext>
              </a:extLst>
            </p:cNvPr>
            <p:cNvSpPr/>
            <p:nvPr/>
          </p:nvSpPr>
          <p:spPr>
            <a:xfrm>
              <a:off x="4089579" y="5513664"/>
              <a:ext cx="100811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&gt; ALL</a:t>
              </a:r>
              <a:endParaRPr lang="ko-KR" altLang="en-US" dirty="0"/>
            </a:p>
          </p:txBody>
        </p:sp>
        <p:sp>
          <p:nvSpPr>
            <p:cNvPr id="11" name="모서리가 둥근 직사각형 9">
              <a:extLst>
                <a:ext uri="{FF2B5EF4-FFF2-40B4-BE49-F238E27FC236}">
                  <a16:creationId xmlns="" xmlns:a16="http://schemas.microsoft.com/office/drawing/2014/main" id="{47C2EDAF-2F56-4805-B30C-B54385A4EC02}"/>
                </a:ext>
              </a:extLst>
            </p:cNvPr>
            <p:cNvSpPr/>
            <p:nvPr/>
          </p:nvSpPr>
          <p:spPr>
            <a:xfrm>
              <a:off x="4089579" y="4817218"/>
              <a:ext cx="100811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 ALL</a:t>
              </a:r>
              <a:endParaRPr lang="ko-KR" altLang="en-US" dirty="0"/>
            </a:p>
          </p:txBody>
        </p:sp>
        <p:sp>
          <p:nvSpPr>
            <p:cNvPr id="12" name="모서리가 둥근 직사각형 10">
              <a:extLst>
                <a:ext uri="{FF2B5EF4-FFF2-40B4-BE49-F238E27FC236}">
                  <a16:creationId xmlns="" xmlns:a16="http://schemas.microsoft.com/office/drawing/2014/main" id="{AB6CA17B-7E55-4379-BACF-CFEAEDF7A812}"/>
                </a:ext>
              </a:extLst>
            </p:cNvPr>
            <p:cNvSpPr/>
            <p:nvPr/>
          </p:nvSpPr>
          <p:spPr>
            <a:xfrm>
              <a:off x="4089579" y="2727880"/>
              <a:ext cx="100811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= ANY</a:t>
              </a:r>
              <a:endParaRPr lang="ko-KR" altLang="en-US" dirty="0"/>
            </a:p>
          </p:txBody>
        </p:sp>
        <p:sp>
          <p:nvSpPr>
            <p:cNvPr id="13" name="모서리가 둥근 직사각형 11">
              <a:extLst>
                <a:ext uri="{FF2B5EF4-FFF2-40B4-BE49-F238E27FC236}">
                  <a16:creationId xmlns="" xmlns:a16="http://schemas.microsoft.com/office/drawing/2014/main" id="{5A702C19-00AD-4096-941D-5354D331928E}"/>
                </a:ext>
              </a:extLst>
            </p:cNvPr>
            <p:cNvSpPr/>
            <p:nvPr/>
          </p:nvSpPr>
          <p:spPr>
            <a:xfrm>
              <a:off x="4089579" y="2019056"/>
              <a:ext cx="100811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</a:t>
              </a:r>
              <a:endParaRPr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="" xmlns:a16="http://schemas.microsoft.com/office/drawing/2014/main" id="{40D7CF29-BF31-4D02-8252-32CD0B551ECA}"/>
                </a:ext>
              </a:extLst>
            </p:cNvPr>
            <p:cNvSpPr/>
            <p:nvPr/>
          </p:nvSpPr>
          <p:spPr>
            <a:xfrm>
              <a:off x="6826168" y="201905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="" xmlns:a16="http://schemas.microsoft.com/office/drawing/2014/main" id="{0D6D689B-0422-4852-9607-E335EDD50A93}"/>
                </a:ext>
              </a:extLst>
            </p:cNvPr>
            <p:cNvSpPr/>
            <p:nvPr/>
          </p:nvSpPr>
          <p:spPr>
            <a:xfrm>
              <a:off x="7261242" y="201905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="" xmlns:a16="http://schemas.microsoft.com/office/drawing/2014/main" id="{5064078D-4A1C-41B4-A27D-8AB581546ED6}"/>
                </a:ext>
              </a:extLst>
            </p:cNvPr>
            <p:cNvSpPr/>
            <p:nvPr/>
          </p:nvSpPr>
          <p:spPr>
            <a:xfrm>
              <a:off x="7837306" y="201905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="" xmlns:a16="http://schemas.microsoft.com/office/drawing/2014/main" id="{A9DFDA9C-9549-49DB-BEFE-FA8DBF2D6F77}"/>
                </a:ext>
              </a:extLst>
            </p:cNvPr>
            <p:cNvSpPr/>
            <p:nvPr/>
          </p:nvSpPr>
          <p:spPr>
            <a:xfrm>
              <a:off x="8341362" y="201905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="" xmlns:a16="http://schemas.microsoft.com/office/drawing/2014/main" id="{5F4B0958-908D-4030-B644-D87358B51278}"/>
                </a:ext>
              </a:extLst>
            </p:cNvPr>
            <p:cNvSpPr/>
            <p:nvPr/>
          </p:nvSpPr>
          <p:spPr>
            <a:xfrm>
              <a:off x="8917426" y="201905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="" xmlns:a16="http://schemas.microsoft.com/office/drawing/2014/main" id="{3AB9C457-6C7E-4D08-9C62-36A9766519BD}"/>
                </a:ext>
              </a:extLst>
            </p:cNvPr>
            <p:cNvSpPr/>
            <p:nvPr/>
          </p:nvSpPr>
          <p:spPr>
            <a:xfrm>
              <a:off x="9277466" y="201905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="" xmlns:a16="http://schemas.microsoft.com/office/drawing/2014/main" id="{C8809A1C-5EE3-44ED-B70E-052EF89261A0}"/>
                </a:ext>
              </a:extLst>
            </p:cNvPr>
            <p:cNvSpPr/>
            <p:nvPr/>
          </p:nvSpPr>
          <p:spPr>
            <a:xfrm>
              <a:off x="6826168" y="267950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="" xmlns:a16="http://schemas.microsoft.com/office/drawing/2014/main" id="{C8FC21B3-B4FA-46F9-BDE2-204502AEADEA}"/>
                </a:ext>
              </a:extLst>
            </p:cNvPr>
            <p:cNvSpPr/>
            <p:nvPr/>
          </p:nvSpPr>
          <p:spPr>
            <a:xfrm>
              <a:off x="7261242" y="267950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="" xmlns:a16="http://schemas.microsoft.com/office/drawing/2014/main" id="{606533CE-3D9A-4E03-8F65-A7081E8C6403}"/>
                </a:ext>
              </a:extLst>
            </p:cNvPr>
            <p:cNvSpPr/>
            <p:nvPr/>
          </p:nvSpPr>
          <p:spPr>
            <a:xfrm>
              <a:off x="7837306" y="267950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="" xmlns:a16="http://schemas.microsoft.com/office/drawing/2014/main" id="{CB84EF05-1606-4C25-A5E0-C8E22165AFBE}"/>
                </a:ext>
              </a:extLst>
            </p:cNvPr>
            <p:cNvSpPr/>
            <p:nvPr/>
          </p:nvSpPr>
          <p:spPr>
            <a:xfrm>
              <a:off x="8341362" y="267950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="" xmlns:a16="http://schemas.microsoft.com/office/drawing/2014/main" id="{3C408132-54C8-4815-AA1B-19F239E21CAD}"/>
                </a:ext>
              </a:extLst>
            </p:cNvPr>
            <p:cNvSpPr/>
            <p:nvPr/>
          </p:nvSpPr>
          <p:spPr>
            <a:xfrm>
              <a:off x="8917426" y="267950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="" xmlns:a16="http://schemas.microsoft.com/office/drawing/2014/main" id="{55FB6792-574E-41E2-A55B-8B80FCC61DF1}"/>
                </a:ext>
              </a:extLst>
            </p:cNvPr>
            <p:cNvSpPr/>
            <p:nvPr/>
          </p:nvSpPr>
          <p:spPr>
            <a:xfrm>
              <a:off x="9277466" y="2679506"/>
              <a:ext cx="14401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="" xmlns:a16="http://schemas.microsoft.com/office/drawing/2014/main" id="{5D548145-FDB7-4F3A-88C6-C0385F9138DB}"/>
                </a:ext>
              </a:extLst>
            </p:cNvPr>
            <p:cNvSpPr/>
            <p:nvPr/>
          </p:nvSpPr>
          <p:spPr>
            <a:xfrm>
              <a:off x="5317026" y="3424326"/>
              <a:ext cx="410445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모서리가 둥근 직사각형 27">
              <a:extLst>
                <a:ext uri="{FF2B5EF4-FFF2-40B4-BE49-F238E27FC236}">
                  <a16:creationId xmlns="" xmlns:a16="http://schemas.microsoft.com/office/drawing/2014/main" id="{A499A7A0-1C44-4539-AE41-48DADBEDBF27}"/>
                </a:ext>
              </a:extLst>
            </p:cNvPr>
            <p:cNvSpPr/>
            <p:nvPr/>
          </p:nvSpPr>
          <p:spPr>
            <a:xfrm>
              <a:off x="6826168" y="4120772"/>
              <a:ext cx="403547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모서리가 둥근 직사각형 29">
              <a:extLst>
                <a:ext uri="{FF2B5EF4-FFF2-40B4-BE49-F238E27FC236}">
                  <a16:creationId xmlns="" xmlns:a16="http://schemas.microsoft.com/office/drawing/2014/main" id="{B34BB069-6120-433C-97BC-744111C723CF}"/>
                </a:ext>
              </a:extLst>
            </p:cNvPr>
            <p:cNvSpPr/>
            <p:nvPr/>
          </p:nvSpPr>
          <p:spPr>
            <a:xfrm>
              <a:off x="5317027" y="4784788"/>
              <a:ext cx="151216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모서리가 둥근 직사각형 30">
              <a:extLst>
                <a:ext uri="{FF2B5EF4-FFF2-40B4-BE49-F238E27FC236}">
                  <a16:creationId xmlns="" xmlns:a16="http://schemas.microsoft.com/office/drawing/2014/main" id="{55FDD903-A5B9-48CD-8D22-4F6E8AAA4C8D}"/>
                </a:ext>
              </a:extLst>
            </p:cNvPr>
            <p:cNvSpPr/>
            <p:nvPr/>
          </p:nvSpPr>
          <p:spPr>
            <a:xfrm>
              <a:off x="9421481" y="5513664"/>
              <a:ext cx="1440161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C28B78E-E6F9-45DD-A3F4-6110FA98F238}"/>
                </a:ext>
              </a:extLst>
            </p:cNvPr>
            <p:cNvSpPr txBox="1"/>
            <p:nvPr/>
          </p:nvSpPr>
          <p:spPr>
            <a:xfrm>
              <a:off x="5245018" y="145537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小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5BC07D9-C7ED-4095-B506-56B0850347FC}"/>
                </a:ext>
              </a:extLst>
            </p:cNvPr>
            <p:cNvSpPr txBox="1"/>
            <p:nvPr/>
          </p:nvSpPr>
          <p:spPr>
            <a:xfrm>
              <a:off x="10357239" y="142310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大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67D47CEB-A0BA-48AA-98E0-61A46394EB09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>
            <a:xfrm>
              <a:off x="5317026" y="3640350"/>
              <a:ext cx="4104456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7BAB994F-24A8-43DC-AFAA-927277391796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6826168" y="4336796"/>
              <a:ext cx="4035474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9A4022F1-72FA-442C-A5C7-93EE66E5D5F0}"/>
                </a:ext>
              </a:extLst>
            </p:cNvPr>
            <p:cNvCxnSpPr>
              <a:stCxn id="28" idx="1"/>
              <a:endCxn id="28" idx="3"/>
            </p:cNvCxnSpPr>
            <p:nvPr/>
          </p:nvCxnSpPr>
          <p:spPr>
            <a:xfrm>
              <a:off x="5317027" y="5000812"/>
              <a:ext cx="151216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AC7F1E5C-4BAD-43A3-82B3-C56DA385067A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>
            <a:xfrm>
              <a:off x="9421481" y="5729688"/>
              <a:ext cx="1440161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990AA9F9-F926-43E0-A6A9-51581A409B24}"/>
                </a:ext>
              </a:extLst>
            </p:cNvPr>
            <p:cNvCxnSpPr/>
            <p:nvPr/>
          </p:nvCxnSpPr>
          <p:spPr>
            <a:xfrm>
              <a:off x="6826168" y="1893867"/>
              <a:ext cx="0" cy="431403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4D97C6BA-9008-4DFD-9EFE-CF8FCE5F6917}"/>
                </a:ext>
              </a:extLst>
            </p:cNvPr>
            <p:cNvCxnSpPr/>
            <p:nvPr/>
          </p:nvCxnSpPr>
          <p:spPr>
            <a:xfrm>
              <a:off x="9421482" y="1893867"/>
              <a:ext cx="0" cy="431403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C5292447-D89F-41D9-B991-318ADA998EA2}"/>
                </a:ext>
              </a:extLst>
            </p:cNvPr>
            <p:cNvCxnSpPr/>
            <p:nvPr/>
          </p:nvCxnSpPr>
          <p:spPr>
            <a:xfrm flipH="1">
              <a:off x="10861295" y="1893867"/>
              <a:ext cx="1" cy="431403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D0530B39-47C6-41E4-91C6-77A62D51230A}"/>
                </a:ext>
              </a:extLst>
            </p:cNvPr>
            <p:cNvCxnSpPr/>
            <p:nvPr/>
          </p:nvCxnSpPr>
          <p:spPr>
            <a:xfrm>
              <a:off x="5317027" y="1887418"/>
              <a:ext cx="0" cy="432048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05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다중행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서브쿼리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4079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</a:t>
            </a:r>
            <a:r>
              <a:rPr lang="ko-KR" altLang="en-US" sz="2400" dirty="0"/>
              <a:t> 연산자</a:t>
            </a:r>
            <a:r>
              <a:rPr lang="en-US" altLang="ko-KR" sz="2400" dirty="0"/>
              <a:t> =&gt; </a:t>
            </a:r>
            <a:r>
              <a:rPr lang="ko-KR" altLang="en-US" sz="2400" dirty="0"/>
              <a:t>메인 쿼리의 비교 조건에서 서브 쿼리의 출력 결과와 하나라도 일치하면 메인 쿼리의 </a:t>
            </a:r>
            <a:r>
              <a:rPr lang="en-US" altLang="ko-KR" sz="2400" dirty="0"/>
              <a:t>WHERE </a:t>
            </a:r>
            <a:r>
              <a:rPr lang="ko-KR" altLang="en-US" sz="2400" dirty="0"/>
              <a:t>절이 참이 되게 하는 연산자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예제</a:t>
            </a:r>
            <a:r>
              <a:rPr lang="en-US" altLang="ko-KR" sz="2400" dirty="0"/>
              <a:t>: </a:t>
            </a:r>
            <a:r>
              <a:rPr lang="ko-KR" altLang="en-US" sz="2400" dirty="0"/>
              <a:t>부서별 최소 급여를 받는 사원 번호와 이름을 출력하는 </a:t>
            </a:r>
            <a:r>
              <a:rPr lang="ko-KR" altLang="en-US" sz="2400" dirty="0" err="1"/>
              <a:t>쿼리문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0E84522-C5AE-4CEC-A35E-240DD7BA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06" y="3099318"/>
            <a:ext cx="3295650" cy="12192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2E57C97-DB74-4B6D-A7D6-500224B1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06" y="4853556"/>
            <a:ext cx="3333750" cy="1190625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="" xmlns:a16="http://schemas.microsoft.com/office/drawing/2014/main" id="{2529BEC5-11DA-4AB4-8AE3-C85CF3AE4737}"/>
              </a:ext>
            </a:extLst>
          </p:cNvPr>
          <p:cNvSpPr/>
          <p:nvPr/>
        </p:nvSpPr>
        <p:spPr>
          <a:xfrm>
            <a:off x="5383763" y="3429000"/>
            <a:ext cx="2351315" cy="1096347"/>
          </a:xfrm>
          <a:prstGeom prst="wedgeEllipseCallout">
            <a:avLst>
              <a:gd name="adj1" fmla="val -89881"/>
              <a:gd name="adj2" fmla="val -5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에러 발생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="" xmlns:a16="http://schemas.microsoft.com/office/drawing/2014/main" id="{60591103-E8A7-4D3F-B1C8-1F75A9CD99DB}"/>
              </a:ext>
            </a:extLst>
          </p:cNvPr>
          <p:cNvSpPr/>
          <p:nvPr/>
        </p:nvSpPr>
        <p:spPr>
          <a:xfrm>
            <a:off x="5526833" y="5344885"/>
            <a:ext cx="2351315" cy="1096347"/>
          </a:xfrm>
          <a:prstGeom prst="wedgeEllipseCallout">
            <a:avLst>
              <a:gd name="adj1" fmla="val -89881"/>
              <a:gd name="adj2" fmla="val -5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에러 해소</a:t>
            </a:r>
          </a:p>
        </p:txBody>
      </p:sp>
    </p:spTree>
    <p:extLst>
      <p:ext uri="{BB962C8B-B14F-4D97-AF65-F5344CB8AC3E}">
        <p14:creationId xmlns:p14="http://schemas.microsoft.com/office/powerpoint/2010/main" val="313149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630</Words>
  <Application>Microsoft Office PowerPoint</Application>
  <PresentationFormat>사용자 지정</PresentationFormat>
  <Paragraphs>125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06강 서브쿼리</vt:lpstr>
      <vt:lpstr>서브 쿼리의 개념</vt:lpstr>
      <vt:lpstr>서브 쿼리의 개념</vt:lpstr>
      <vt:lpstr>서브 쿼리의 개념</vt:lpstr>
      <vt:lpstr>단일행 서브쿼리</vt:lpstr>
      <vt:lpstr>단일행 서브쿼리</vt:lpstr>
      <vt:lpstr>다중행 서브쿼리</vt:lpstr>
      <vt:lpstr>다중행 서브쿼리</vt:lpstr>
      <vt:lpstr>다중행 서브쿼리</vt:lpstr>
      <vt:lpstr>다중행 서브쿼리</vt:lpstr>
      <vt:lpstr>다중행 서브쿼리</vt:lpstr>
      <vt:lpstr>Ch06 서브 쿼리</vt:lpstr>
      <vt:lpstr>Ch06 서브 쿼리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천욱</dc:creator>
  <cp:lastModifiedBy>Windows User</cp:lastModifiedBy>
  <cp:revision>5</cp:revision>
  <dcterms:created xsi:type="dcterms:W3CDTF">2020-06-15T06:46:34Z</dcterms:created>
  <dcterms:modified xsi:type="dcterms:W3CDTF">2021-07-16T16:33:17Z</dcterms:modified>
</cp:coreProperties>
</file>