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83E8B-C922-47AF-9E60-A90229FA0F0A}" v="456" dt="2020-09-13T14:53:54.389"/>
    <p1510:client id="{CEB77769-E22D-4E94-B2C3-FF39C635EB5D}" v="1" dt="2020-09-17T02:51:06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4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95783E8B-C922-47AF-9E60-A90229FA0F0A}"/>
    <pc:docChg chg="undo custSel addSld delSld modSld sldOrd">
      <pc:chgData name="정 천욱" userId="f460ef7493a801f9" providerId="LiveId" clId="{95783E8B-C922-47AF-9E60-A90229FA0F0A}" dt="2020-09-13T14:53:56.473" v="6742" actId="1076"/>
      <pc:docMkLst>
        <pc:docMk/>
      </pc:docMkLst>
      <pc:sldChg chg="modSp mod">
        <pc:chgData name="정 천욱" userId="f460ef7493a801f9" providerId="LiveId" clId="{95783E8B-C922-47AF-9E60-A90229FA0F0A}" dt="2020-09-12T16:52:36.199" v="58" actId="255"/>
        <pc:sldMkLst>
          <pc:docMk/>
          <pc:sldMk cId="1766432591" sldId="256"/>
        </pc:sldMkLst>
        <pc:spChg chg="mod">
          <ac:chgData name="정 천욱" userId="f460ef7493a801f9" providerId="LiveId" clId="{95783E8B-C922-47AF-9E60-A90229FA0F0A}" dt="2020-09-12T16:52:36.199" v="58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95783E8B-C922-47AF-9E60-A90229FA0F0A}" dt="2020-09-12T16:52:38.468" v="59" actId="47"/>
        <pc:sldMkLst>
          <pc:docMk/>
          <pc:sldMk cId="38336834" sldId="257"/>
        </pc:sldMkLst>
      </pc:sldChg>
      <pc:sldChg chg="modSp mod">
        <pc:chgData name="정 천욱" userId="f460ef7493a801f9" providerId="LiveId" clId="{95783E8B-C922-47AF-9E60-A90229FA0F0A}" dt="2020-09-12T17:06:10.958" v="281" actId="20577"/>
        <pc:sldMkLst>
          <pc:docMk/>
          <pc:sldMk cId="2688422184" sldId="258"/>
        </pc:sldMkLst>
        <pc:spChg chg="mod">
          <ac:chgData name="정 천욱" userId="f460ef7493a801f9" providerId="LiveId" clId="{95783E8B-C922-47AF-9E60-A90229FA0F0A}" dt="2020-09-12T16:54:26.078" v="62" actId="20577"/>
          <ac:spMkLst>
            <pc:docMk/>
            <pc:sldMk cId="2688422184" sldId="258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7:06:10.958" v="281" actId="20577"/>
          <ac:spMkLst>
            <pc:docMk/>
            <pc:sldMk cId="2688422184" sldId="258"/>
            <ac:spMk id="3" creationId="{A0D00067-16C7-4857-B6E8-2271C7834D45}"/>
          </ac:spMkLst>
        </pc:spChg>
      </pc:sldChg>
      <pc:sldChg chg="modSp add mod">
        <pc:chgData name="정 천욱" userId="f460ef7493a801f9" providerId="LiveId" clId="{95783E8B-C922-47AF-9E60-A90229FA0F0A}" dt="2020-09-12T19:41:49.568" v="2045" actId="27636"/>
        <pc:sldMkLst>
          <pc:docMk/>
          <pc:sldMk cId="283917454" sldId="259"/>
        </pc:sldMkLst>
        <pc:spChg chg="mod">
          <ac:chgData name="정 천욱" userId="f460ef7493a801f9" providerId="LiveId" clId="{95783E8B-C922-47AF-9E60-A90229FA0F0A}" dt="2020-09-12T19:41:49.568" v="2045" actId="27636"/>
          <ac:spMkLst>
            <pc:docMk/>
            <pc:sldMk cId="283917454" sldId="259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7:18:43.063" v="807" actId="20577"/>
          <ac:spMkLst>
            <pc:docMk/>
            <pc:sldMk cId="283917454" sldId="259"/>
            <ac:spMk id="3" creationId="{A0D00067-16C7-4857-B6E8-2271C7834D45}"/>
          </ac:spMkLst>
        </pc:spChg>
      </pc:sldChg>
      <pc:sldChg chg="addSp delSp modSp add mod">
        <pc:chgData name="정 천욱" userId="f460ef7493a801f9" providerId="LiveId" clId="{95783E8B-C922-47AF-9E60-A90229FA0F0A}" dt="2020-09-12T19:41:53.398" v="2047" actId="27636"/>
        <pc:sldMkLst>
          <pc:docMk/>
          <pc:sldMk cId="3028261615" sldId="260"/>
        </pc:sldMkLst>
        <pc:spChg chg="mod">
          <ac:chgData name="정 천욱" userId="f460ef7493a801f9" providerId="LiveId" clId="{95783E8B-C922-47AF-9E60-A90229FA0F0A}" dt="2020-09-12T19:41:53.398" v="2047" actId="27636"/>
          <ac:spMkLst>
            <pc:docMk/>
            <pc:sldMk cId="3028261615" sldId="260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7:57:02.194" v="1034" actId="14100"/>
          <ac:spMkLst>
            <pc:docMk/>
            <pc:sldMk cId="3028261615" sldId="260"/>
            <ac:spMk id="3" creationId="{A0D00067-16C7-4857-B6E8-2271C7834D45}"/>
          </ac:spMkLst>
        </pc:spChg>
        <pc:picChg chg="add del mod">
          <ac:chgData name="정 천욱" userId="f460ef7493a801f9" providerId="LiveId" clId="{95783E8B-C922-47AF-9E60-A90229FA0F0A}" dt="2020-09-12T17:59:13.283" v="1035" actId="478"/>
          <ac:picMkLst>
            <pc:docMk/>
            <pc:sldMk cId="3028261615" sldId="260"/>
            <ac:picMk id="5" creationId="{8D8546B2-DFA2-43EB-998C-2DD60A1C41A8}"/>
          </ac:picMkLst>
        </pc:picChg>
        <pc:picChg chg="add del mod">
          <ac:chgData name="정 천욱" userId="f460ef7493a801f9" providerId="LiveId" clId="{95783E8B-C922-47AF-9E60-A90229FA0F0A}" dt="2020-09-12T17:59:13.283" v="1035" actId="478"/>
          <ac:picMkLst>
            <pc:docMk/>
            <pc:sldMk cId="3028261615" sldId="260"/>
            <ac:picMk id="7" creationId="{3E544BD3-16CD-41A4-85D4-4677EA04DB68}"/>
          </ac:picMkLst>
        </pc:picChg>
        <pc:picChg chg="add mod">
          <ac:chgData name="정 천욱" userId="f460ef7493a801f9" providerId="LiveId" clId="{95783E8B-C922-47AF-9E60-A90229FA0F0A}" dt="2020-09-12T17:59:23.875" v="1038" actId="1076"/>
          <ac:picMkLst>
            <pc:docMk/>
            <pc:sldMk cId="3028261615" sldId="260"/>
            <ac:picMk id="9" creationId="{BC65D1FB-24E2-47E0-B658-1B99231A6CA0}"/>
          </ac:picMkLst>
        </pc:picChg>
        <pc:picChg chg="add mod">
          <ac:chgData name="정 천욱" userId="f460ef7493a801f9" providerId="LiveId" clId="{95783E8B-C922-47AF-9E60-A90229FA0F0A}" dt="2020-09-12T17:59:25.898" v="1039" actId="1076"/>
          <ac:picMkLst>
            <pc:docMk/>
            <pc:sldMk cId="3028261615" sldId="260"/>
            <ac:picMk id="11" creationId="{9A65CAAA-8A59-4F35-AC02-6113DCA2BAF7}"/>
          </ac:picMkLst>
        </pc:picChg>
        <pc:picChg chg="add mod">
          <ac:chgData name="정 천욱" userId="f460ef7493a801f9" providerId="LiveId" clId="{95783E8B-C922-47AF-9E60-A90229FA0F0A}" dt="2020-09-12T18:00:09.835" v="1043" actId="1076"/>
          <ac:picMkLst>
            <pc:docMk/>
            <pc:sldMk cId="3028261615" sldId="260"/>
            <ac:picMk id="13" creationId="{756629A4-1793-46C6-8908-52B767681E83}"/>
          </ac:picMkLst>
        </pc:picChg>
      </pc:sldChg>
      <pc:sldChg chg="addSp delSp modSp add mod">
        <pc:chgData name="정 천욱" userId="f460ef7493a801f9" providerId="LiveId" clId="{95783E8B-C922-47AF-9E60-A90229FA0F0A}" dt="2020-09-12T19:41:55.379" v="2049" actId="27636"/>
        <pc:sldMkLst>
          <pc:docMk/>
          <pc:sldMk cId="1358596757" sldId="261"/>
        </pc:sldMkLst>
        <pc:spChg chg="mod">
          <ac:chgData name="정 천욱" userId="f460ef7493a801f9" providerId="LiveId" clId="{95783E8B-C922-47AF-9E60-A90229FA0F0A}" dt="2020-09-12T19:41:55.379" v="2049" actId="27636"/>
          <ac:spMkLst>
            <pc:docMk/>
            <pc:sldMk cId="1358596757" sldId="261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8:30:02.793" v="1422" actId="20577"/>
          <ac:spMkLst>
            <pc:docMk/>
            <pc:sldMk cId="1358596757" sldId="261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2T18:31:46.985" v="1427" actId="1076"/>
          <ac:picMkLst>
            <pc:docMk/>
            <pc:sldMk cId="1358596757" sldId="261"/>
            <ac:picMk id="5" creationId="{FE5D14C5-DAF5-43CE-9BF0-FB9DC3555CE9}"/>
          </ac:picMkLst>
        </pc:picChg>
        <pc:picChg chg="add mod">
          <ac:chgData name="정 천욱" userId="f460ef7493a801f9" providerId="LiveId" clId="{95783E8B-C922-47AF-9E60-A90229FA0F0A}" dt="2020-09-12T18:31:50.856" v="1428" actId="1076"/>
          <ac:picMkLst>
            <pc:docMk/>
            <pc:sldMk cId="1358596757" sldId="261"/>
            <ac:picMk id="7" creationId="{5D413BE8-B0C6-4DDD-817C-B92D7FDB8FF2}"/>
          </ac:picMkLst>
        </pc:picChg>
        <pc:picChg chg="del">
          <ac:chgData name="정 천욱" userId="f460ef7493a801f9" providerId="LiveId" clId="{95783E8B-C922-47AF-9E60-A90229FA0F0A}" dt="2020-09-12T18:09:36.146" v="1128" actId="478"/>
          <ac:picMkLst>
            <pc:docMk/>
            <pc:sldMk cId="1358596757" sldId="261"/>
            <ac:picMk id="9" creationId="{BC65D1FB-24E2-47E0-B658-1B99231A6CA0}"/>
          </ac:picMkLst>
        </pc:picChg>
        <pc:picChg chg="add mod">
          <ac:chgData name="정 천욱" userId="f460ef7493a801f9" providerId="LiveId" clId="{95783E8B-C922-47AF-9E60-A90229FA0F0A}" dt="2020-09-12T18:31:52.488" v="1429" actId="1076"/>
          <ac:picMkLst>
            <pc:docMk/>
            <pc:sldMk cId="1358596757" sldId="261"/>
            <ac:picMk id="10" creationId="{D8DA7FF1-E252-4B03-A459-ACE00AE62766}"/>
          </ac:picMkLst>
        </pc:picChg>
        <pc:picChg chg="del">
          <ac:chgData name="정 천욱" userId="f460ef7493a801f9" providerId="LiveId" clId="{95783E8B-C922-47AF-9E60-A90229FA0F0A}" dt="2020-09-12T18:09:35.731" v="1127" actId="478"/>
          <ac:picMkLst>
            <pc:docMk/>
            <pc:sldMk cId="1358596757" sldId="261"/>
            <ac:picMk id="11" creationId="{9A65CAAA-8A59-4F35-AC02-6113DCA2BAF7}"/>
          </ac:picMkLst>
        </pc:picChg>
        <pc:picChg chg="del">
          <ac:chgData name="정 천욱" userId="f460ef7493a801f9" providerId="LiveId" clId="{95783E8B-C922-47AF-9E60-A90229FA0F0A}" dt="2020-09-12T18:09:35.042" v="1126" actId="478"/>
          <ac:picMkLst>
            <pc:docMk/>
            <pc:sldMk cId="1358596757" sldId="261"/>
            <ac:picMk id="13" creationId="{756629A4-1793-46C6-8908-52B767681E83}"/>
          </ac:picMkLst>
        </pc:picChg>
      </pc:sldChg>
      <pc:sldChg chg="addSp delSp modSp add mod">
        <pc:chgData name="정 천욱" userId="f460ef7493a801f9" providerId="LiveId" clId="{95783E8B-C922-47AF-9E60-A90229FA0F0A}" dt="2020-09-12T19:41:57.394" v="2051" actId="27636"/>
        <pc:sldMkLst>
          <pc:docMk/>
          <pc:sldMk cId="577461781" sldId="262"/>
        </pc:sldMkLst>
        <pc:spChg chg="mod">
          <ac:chgData name="정 천욱" userId="f460ef7493a801f9" providerId="LiveId" clId="{95783E8B-C922-47AF-9E60-A90229FA0F0A}" dt="2020-09-12T19:41:57.394" v="2051" actId="27636"/>
          <ac:spMkLst>
            <pc:docMk/>
            <pc:sldMk cId="577461781" sldId="262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9:04:45.272" v="1641" actId="20577"/>
          <ac:spMkLst>
            <pc:docMk/>
            <pc:sldMk cId="577461781" sldId="262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2T18:50:32.871" v="1515" actId="478"/>
          <ac:picMkLst>
            <pc:docMk/>
            <pc:sldMk cId="577461781" sldId="262"/>
            <ac:picMk id="5" creationId="{FE5D14C5-DAF5-43CE-9BF0-FB9DC3555CE9}"/>
          </ac:picMkLst>
        </pc:picChg>
        <pc:picChg chg="add mod">
          <ac:chgData name="정 천욱" userId="f460ef7493a801f9" providerId="LiveId" clId="{95783E8B-C922-47AF-9E60-A90229FA0F0A}" dt="2020-09-12T18:50:38.935" v="1517" actId="1076"/>
          <ac:picMkLst>
            <pc:docMk/>
            <pc:sldMk cId="577461781" sldId="262"/>
            <ac:picMk id="6" creationId="{399B0C31-F476-417A-8658-C72B526E5BE2}"/>
          </ac:picMkLst>
        </pc:picChg>
        <pc:picChg chg="del">
          <ac:chgData name="정 천욱" userId="f460ef7493a801f9" providerId="LiveId" clId="{95783E8B-C922-47AF-9E60-A90229FA0F0A}" dt="2020-09-12T18:50:32.536" v="1514" actId="478"/>
          <ac:picMkLst>
            <pc:docMk/>
            <pc:sldMk cId="577461781" sldId="262"/>
            <ac:picMk id="7" creationId="{5D413BE8-B0C6-4DDD-817C-B92D7FDB8FF2}"/>
          </ac:picMkLst>
        </pc:picChg>
        <pc:picChg chg="add mod">
          <ac:chgData name="정 천욱" userId="f460ef7493a801f9" providerId="LiveId" clId="{95783E8B-C922-47AF-9E60-A90229FA0F0A}" dt="2020-09-12T19:00:38.039" v="1572" actId="1076"/>
          <ac:picMkLst>
            <pc:docMk/>
            <pc:sldMk cId="577461781" sldId="262"/>
            <ac:picMk id="9" creationId="{7E3F7127-EB9E-4222-839D-CA05C20F513A}"/>
          </ac:picMkLst>
        </pc:picChg>
        <pc:picChg chg="del">
          <ac:chgData name="정 천욱" userId="f460ef7493a801f9" providerId="LiveId" clId="{95783E8B-C922-47AF-9E60-A90229FA0F0A}" dt="2020-09-12T18:50:32.184" v="1513" actId="478"/>
          <ac:picMkLst>
            <pc:docMk/>
            <pc:sldMk cId="577461781" sldId="262"/>
            <ac:picMk id="10" creationId="{D8DA7FF1-E252-4B03-A459-ACE00AE62766}"/>
          </ac:picMkLst>
        </pc:picChg>
        <pc:picChg chg="add mod">
          <ac:chgData name="정 천욱" userId="f460ef7493a801f9" providerId="LiveId" clId="{95783E8B-C922-47AF-9E60-A90229FA0F0A}" dt="2020-09-12T19:23:08.926" v="1643" actId="1076"/>
          <ac:picMkLst>
            <pc:docMk/>
            <pc:sldMk cId="577461781" sldId="262"/>
            <ac:picMk id="12" creationId="{51B49F4C-7F41-48D2-B90D-3F8619FAC385}"/>
          </ac:picMkLst>
        </pc:picChg>
      </pc:sldChg>
      <pc:sldChg chg="addSp delSp modSp add mod">
        <pc:chgData name="정 천욱" userId="f460ef7493a801f9" providerId="LiveId" clId="{95783E8B-C922-47AF-9E60-A90229FA0F0A}" dt="2020-09-12T19:40:34.638" v="2020" actId="1076"/>
        <pc:sldMkLst>
          <pc:docMk/>
          <pc:sldMk cId="2944242584" sldId="263"/>
        </pc:sldMkLst>
        <pc:spChg chg="mod">
          <ac:chgData name="정 천욱" userId="f460ef7493a801f9" providerId="LiveId" clId="{95783E8B-C922-47AF-9E60-A90229FA0F0A}" dt="2020-09-12T19:36:02.989" v="1652"/>
          <ac:spMkLst>
            <pc:docMk/>
            <pc:sldMk cId="2944242584" sldId="263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9:39:40.423" v="2012" actId="20577"/>
          <ac:spMkLst>
            <pc:docMk/>
            <pc:sldMk cId="2944242584" sldId="263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2T19:38:45.877" v="1842" actId="1076"/>
          <ac:picMkLst>
            <pc:docMk/>
            <pc:sldMk cId="2944242584" sldId="263"/>
            <ac:picMk id="5" creationId="{CDE0EFAC-7197-499D-B6AE-33001E8E0271}"/>
          </ac:picMkLst>
        </pc:picChg>
        <pc:picChg chg="del">
          <ac:chgData name="정 천욱" userId="f460ef7493a801f9" providerId="LiveId" clId="{95783E8B-C922-47AF-9E60-A90229FA0F0A}" dt="2020-09-12T19:36:05.157" v="1655" actId="478"/>
          <ac:picMkLst>
            <pc:docMk/>
            <pc:sldMk cId="2944242584" sldId="263"/>
            <ac:picMk id="6" creationId="{399B0C31-F476-417A-8658-C72B526E5BE2}"/>
          </ac:picMkLst>
        </pc:picChg>
        <pc:picChg chg="add mod">
          <ac:chgData name="정 천욱" userId="f460ef7493a801f9" providerId="LiveId" clId="{95783E8B-C922-47AF-9E60-A90229FA0F0A}" dt="2020-09-12T19:39:48.637" v="2014" actId="1076"/>
          <ac:picMkLst>
            <pc:docMk/>
            <pc:sldMk cId="2944242584" sldId="263"/>
            <ac:picMk id="8" creationId="{773AAF60-2D2B-4AF5-8CE7-6721C56AFACE}"/>
          </ac:picMkLst>
        </pc:picChg>
        <pc:picChg chg="del">
          <ac:chgData name="정 천욱" userId="f460ef7493a801f9" providerId="LiveId" clId="{95783E8B-C922-47AF-9E60-A90229FA0F0A}" dt="2020-09-12T19:36:04.541" v="1654" actId="478"/>
          <ac:picMkLst>
            <pc:docMk/>
            <pc:sldMk cId="2944242584" sldId="263"/>
            <ac:picMk id="9" creationId="{7E3F7127-EB9E-4222-839D-CA05C20F513A}"/>
          </ac:picMkLst>
        </pc:picChg>
        <pc:picChg chg="add mod">
          <ac:chgData name="정 천욱" userId="f460ef7493a801f9" providerId="LiveId" clId="{95783E8B-C922-47AF-9E60-A90229FA0F0A}" dt="2020-09-12T19:40:27.685" v="2018" actId="1076"/>
          <ac:picMkLst>
            <pc:docMk/>
            <pc:sldMk cId="2944242584" sldId="263"/>
            <ac:picMk id="11" creationId="{F344E929-4DAD-4F80-A52D-2CC1ABBFA2B3}"/>
          </ac:picMkLst>
        </pc:picChg>
        <pc:picChg chg="del">
          <ac:chgData name="정 천욱" userId="f460ef7493a801f9" providerId="LiveId" clId="{95783E8B-C922-47AF-9E60-A90229FA0F0A}" dt="2020-09-12T19:36:03.750" v="1653" actId="478"/>
          <ac:picMkLst>
            <pc:docMk/>
            <pc:sldMk cId="2944242584" sldId="263"/>
            <ac:picMk id="12" creationId="{51B49F4C-7F41-48D2-B90D-3F8619FAC385}"/>
          </ac:picMkLst>
        </pc:picChg>
        <pc:picChg chg="add mod">
          <ac:chgData name="정 천욱" userId="f460ef7493a801f9" providerId="LiveId" clId="{95783E8B-C922-47AF-9E60-A90229FA0F0A}" dt="2020-09-12T19:40:34.638" v="2020" actId="1076"/>
          <ac:picMkLst>
            <pc:docMk/>
            <pc:sldMk cId="2944242584" sldId="263"/>
            <ac:picMk id="14" creationId="{3006BBED-9300-486E-BB1B-660A05A7F155}"/>
          </ac:picMkLst>
        </pc:picChg>
      </pc:sldChg>
      <pc:sldChg chg="addSp delSp modSp add mod">
        <pc:chgData name="정 천욱" userId="f460ef7493a801f9" providerId="LiveId" clId="{95783E8B-C922-47AF-9E60-A90229FA0F0A}" dt="2020-09-12T20:02:53.340" v="2835" actId="20577"/>
        <pc:sldMkLst>
          <pc:docMk/>
          <pc:sldMk cId="1554023669" sldId="264"/>
        </pc:sldMkLst>
        <pc:spChg chg="mod">
          <ac:chgData name="정 천욱" userId="f460ef7493a801f9" providerId="LiveId" clId="{95783E8B-C922-47AF-9E60-A90229FA0F0A}" dt="2020-09-12T19:41:40.560" v="2038" actId="27636"/>
          <ac:spMkLst>
            <pc:docMk/>
            <pc:sldMk cId="1554023669" sldId="264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20:02:53.340" v="2835" actId="20577"/>
          <ac:spMkLst>
            <pc:docMk/>
            <pc:sldMk cId="1554023669" sldId="264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2T19:42:32.926" v="2159" actId="478"/>
          <ac:picMkLst>
            <pc:docMk/>
            <pc:sldMk cId="1554023669" sldId="264"/>
            <ac:picMk id="5" creationId="{CDE0EFAC-7197-499D-B6AE-33001E8E0271}"/>
          </ac:picMkLst>
        </pc:picChg>
        <pc:picChg chg="add mod">
          <ac:chgData name="정 천욱" userId="f460ef7493a801f9" providerId="LiveId" clId="{95783E8B-C922-47AF-9E60-A90229FA0F0A}" dt="2020-09-12T19:54:08.692" v="2736" actId="1076"/>
          <ac:picMkLst>
            <pc:docMk/>
            <pc:sldMk cId="1554023669" sldId="264"/>
            <ac:picMk id="6" creationId="{955F1336-C53D-4AA2-80FB-A6250B5734F6}"/>
          </ac:picMkLst>
        </pc:picChg>
        <pc:picChg chg="del">
          <ac:chgData name="정 천욱" userId="f460ef7493a801f9" providerId="LiveId" clId="{95783E8B-C922-47AF-9E60-A90229FA0F0A}" dt="2020-09-12T19:42:33.645" v="2160" actId="478"/>
          <ac:picMkLst>
            <pc:docMk/>
            <pc:sldMk cId="1554023669" sldId="264"/>
            <ac:picMk id="8" creationId="{773AAF60-2D2B-4AF5-8CE7-6721C56AFACE}"/>
          </ac:picMkLst>
        </pc:picChg>
        <pc:picChg chg="add mod">
          <ac:chgData name="정 천욱" userId="f460ef7493a801f9" providerId="LiveId" clId="{95783E8B-C922-47AF-9E60-A90229FA0F0A}" dt="2020-09-12T19:57:57.748" v="2821" actId="1076"/>
          <ac:picMkLst>
            <pc:docMk/>
            <pc:sldMk cId="1554023669" sldId="264"/>
            <ac:picMk id="9" creationId="{F3116436-7C83-4ADF-8C26-4CAC607610A8}"/>
          </ac:picMkLst>
        </pc:picChg>
        <pc:picChg chg="del">
          <ac:chgData name="정 천욱" userId="f460ef7493a801f9" providerId="LiveId" clId="{95783E8B-C922-47AF-9E60-A90229FA0F0A}" dt="2020-09-12T19:42:34.181" v="2161" actId="478"/>
          <ac:picMkLst>
            <pc:docMk/>
            <pc:sldMk cId="1554023669" sldId="264"/>
            <ac:picMk id="11" creationId="{F344E929-4DAD-4F80-A52D-2CC1ABBFA2B3}"/>
          </ac:picMkLst>
        </pc:picChg>
        <pc:picChg chg="del">
          <ac:chgData name="정 천욱" userId="f460ef7493a801f9" providerId="LiveId" clId="{95783E8B-C922-47AF-9E60-A90229FA0F0A}" dt="2020-09-12T19:42:34.876" v="2162" actId="478"/>
          <ac:picMkLst>
            <pc:docMk/>
            <pc:sldMk cId="1554023669" sldId="264"/>
            <ac:picMk id="14" creationId="{3006BBED-9300-486E-BB1B-660A05A7F155}"/>
          </ac:picMkLst>
        </pc:picChg>
      </pc:sldChg>
      <pc:sldChg chg="addSp modSp add mod ord">
        <pc:chgData name="정 천욱" userId="f460ef7493a801f9" providerId="LiveId" clId="{95783E8B-C922-47AF-9E60-A90229FA0F0A}" dt="2020-09-12T19:51:02.684" v="2576" actId="1076"/>
        <pc:sldMkLst>
          <pc:docMk/>
          <pc:sldMk cId="2046211423" sldId="265"/>
        </pc:sldMkLst>
        <pc:spChg chg="mod">
          <ac:chgData name="정 천욱" userId="f460ef7493a801f9" providerId="LiveId" clId="{95783E8B-C922-47AF-9E60-A90229FA0F0A}" dt="2020-09-12T19:42:57.087" v="2202" actId="27636"/>
          <ac:spMkLst>
            <pc:docMk/>
            <pc:sldMk cId="2046211423" sldId="265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2T19:47:12.221" v="2574" actId="14100"/>
          <ac:spMkLst>
            <pc:docMk/>
            <pc:sldMk cId="2046211423" sldId="265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2T19:51:02.684" v="2576" actId="1076"/>
          <ac:picMkLst>
            <pc:docMk/>
            <pc:sldMk cId="2046211423" sldId="265"/>
            <ac:picMk id="5" creationId="{2F72D5D9-340A-412F-8266-1920E056C96F}"/>
          </ac:picMkLst>
        </pc:picChg>
      </pc:sldChg>
      <pc:sldChg chg="addSp delSp modSp add mod">
        <pc:chgData name="정 천욱" userId="f460ef7493a801f9" providerId="LiveId" clId="{95783E8B-C922-47AF-9E60-A90229FA0F0A}" dt="2020-09-12T20:38:32.098" v="3337" actId="1076"/>
        <pc:sldMkLst>
          <pc:docMk/>
          <pc:sldMk cId="1191628089" sldId="266"/>
        </pc:sldMkLst>
        <pc:spChg chg="mod">
          <ac:chgData name="정 천욱" userId="f460ef7493a801f9" providerId="LiveId" clId="{95783E8B-C922-47AF-9E60-A90229FA0F0A}" dt="2020-09-12T20:38:28.340" v="3335" actId="20577"/>
          <ac:spMkLst>
            <pc:docMk/>
            <pc:sldMk cId="1191628089" sldId="266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2T20:38:32.098" v="3337" actId="1076"/>
          <ac:picMkLst>
            <pc:docMk/>
            <pc:sldMk cId="1191628089" sldId="266"/>
            <ac:picMk id="5" creationId="{FD3C51A8-1088-41F6-846E-C767BEBB56A7}"/>
          </ac:picMkLst>
        </pc:picChg>
        <pc:picChg chg="del">
          <ac:chgData name="정 천욱" userId="f460ef7493a801f9" providerId="LiveId" clId="{95783E8B-C922-47AF-9E60-A90229FA0F0A}" dt="2020-09-12T20:02:59.670" v="2838" actId="478"/>
          <ac:picMkLst>
            <pc:docMk/>
            <pc:sldMk cId="1191628089" sldId="266"/>
            <ac:picMk id="6" creationId="{955F1336-C53D-4AA2-80FB-A6250B5734F6}"/>
          </ac:picMkLst>
        </pc:picChg>
        <pc:picChg chg="add mod">
          <ac:chgData name="정 천욱" userId="f460ef7493a801f9" providerId="LiveId" clId="{95783E8B-C922-47AF-9E60-A90229FA0F0A}" dt="2020-09-12T20:38:30.282" v="3336" actId="1076"/>
          <ac:picMkLst>
            <pc:docMk/>
            <pc:sldMk cId="1191628089" sldId="266"/>
            <ac:picMk id="8" creationId="{2BBACD6C-6737-4C69-B4A9-A3E2D50F12DF}"/>
          </ac:picMkLst>
        </pc:picChg>
        <pc:picChg chg="del">
          <ac:chgData name="정 천욱" userId="f460ef7493a801f9" providerId="LiveId" clId="{95783E8B-C922-47AF-9E60-A90229FA0F0A}" dt="2020-09-12T20:02:59.036" v="2837" actId="478"/>
          <ac:picMkLst>
            <pc:docMk/>
            <pc:sldMk cId="1191628089" sldId="266"/>
            <ac:picMk id="9" creationId="{F3116436-7C83-4ADF-8C26-4CAC607610A8}"/>
          </ac:picMkLst>
        </pc:picChg>
      </pc:sldChg>
      <pc:sldChg chg="addSp delSp modSp add mod ord">
        <pc:chgData name="정 천욱" userId="f460ef7493a801f9" providerId="LiveId" clId="{95783E8B-C922-47AF-9E60-A90229FA0F0A}" dt="2020-09-13T13:00:39.559" v="3531" actId="1076"/>
        <pc:sldMkLst>
          <pc:docMk/>
          <pc:sldMk cId="1993302576" sldId="267"/>
        </pc:sldMkLst>
        <pc:spChg chg="mod">
          <ac:chgData name="정 천욱" userId="f460ef7493a801f9" providerId="LiveId" clId="{95783E8B-C922-47AF-9E60-A90229FA0F0A}" dt="2020-09-13T12:22:55.500" v="3377" actId="27636"/>
          <ac:spMkLst>
            <pc:docMk/>
            <pc:sldMk cId="1993302576" sldId="267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3T13:00:31.833" v="3529" actId="6549"/>
          <ac:spMkLst>
            <pc:docMk/>
            <pc:sldMk cId="1993302576" sldId="267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3T12:35:57.234" v="3527" actId="478"/>
          <ac:picMkLst>
            <pc:docMk/>
            <pc:sldMk cId="1993302576" sldId="267"/>
            <ac:picMk id="5" creationId="{2F72D5D9-340A-412F-8266-1920E056C96F}"/>
          </ac:picMkLst>
        </pc:picChg>
        <pc:picChg chg="add mod">
          <ac:chgData name="정 천욱" userId="f460ef7493a801f9" providerId="LiveId" clId="{95783E8B-C922-47AF-9E60-A90229FA0F0A}" dt="2020-09-13T13:00:39.559" v="3531" actId="1076"/>
          <ac:picMkLst>
            <pc:docMk/>
            <pc:sldMk cId="1993302576" sldId="267"/>
            <ac:picMk id="6" creationId="{6D8A1B95-A484-4884-89C6-E4612567FFD1}"/>
          </ac:picMkLst>
        </pc:picChg>
      </pc:sldChg>
      <pc:sldChg chg="addSp delSp modSp add mod">
        <pc:chgData name="정 천욱" userId="f460ef7493a801f9" providerId="LiveId" clId="{95783E8B-C922-47AF-9E60-A90229FA0F0A}" dt="2020-09-13T13:45:55.925" v="3836" actId="1076"/>
        <pc:sldMkLst>
          <pc:docMk/>
          <pc:sldMk cId="3951134141" sldId="268"/>
        </pc:sldMkLst>
        <pc:spChg chg="mod">
          <ac:chgData name="정 천욱" userId="f460ef7493a801f9" providerId="LiveId" clId="{95783E8B-C922-47AF-9E60-A90229FA0F0A}" dt="2020-09-13T13:45:52.263" v="3834" actId="15"/>
          <ac:spMkLst>
            <pc:docMk/>
            <pc:sldMk cId="3951134141" sldId="268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3T13:45:41.989" v="3830" actId="1076"/>
          <ac:picMkLst>
            <pc:docMk/>
            <pc:sldMk cId="3951134141" sldId="268"/>
            <ac:picMk id="5" creationId="{5B719A5C-8160-463B-8027-E1F25F9F933D}"/>
          </ac:picMkLst>
        </pc:picChg>
        <pc:picChg chg="del">
          <ac:chgData name="정 천욱" userId="f460ef7493a801f9" providerId="LiveId" clId="{95783E8B-C922-47AF-9E60-A90229FA0F0A}" dt="2020-09-13T13:01:10.055" v="3542" actId="478"/>
          <ac:picMkLst>
            <pc:docMk/>
            <pc:sldMk cId="3951134141" sldId="268"/>
            <ac:picMk id="6" creationId="{6D8A1B95-A484-4884-89C6-E4612567FFD1}"/>
          </ac:picMkLst>
        </pc:picChg>
        <pc:picChg chg="add mod">
          <ac:chgData name="정 천욱" userId="f460ef7493a801f9" providerId="LiveId" clId="{95783E8B-C922-47AF-9E60-A90229FA0F0A}" dt="2020-09-13T13:45:55.925" v="3836" actId="1076"/>
          <ac:picMkLst>
            <pc:docMk/>
            <pc:sldMk cId="3951134141" sldId="268"/>
            <ac:picMk id="8" creationId="{CFC6D3D9-E74F-4D37-96A3-63F5E5271FD3}"/>
          </ac:picMkLst>
        </pc:picChg>
        <pc:picChg chg="add mod">
          <ac:chgData name="정 천욱" userId="f460ef7493a801f9" providerId="LiveId" clId="{95783E8B-C922-47AF-9E60-A90229FA0F0A}" dt="2020-09-13T13:45:54.729" v="3835" actId="1076"/>
          <ac:picMkLst>
            <pc:docMk/>
            <pc:sldMk cId="3951134141" sldId="268"/>
            <ac:picMk id="10" creationId="{02072914-FFF9-4F97-B553-BE16572FA2DB}"/>
          </ac:picMkLst>
        </pc:picChg>
      </pc:sldChg>
      <pc:sldChg chg="addSp delSp modSp add mod">
        <pc:chgData name="정 천욱" userId="f460ef7493a801f9" providerId="LiveId" clId="{95783E8B-C922-47AF-9E60-A90229FA0F0A}" dt="2020-09-13T14:00:41.811" v="4083" actId="1076"/>
        <pc:sldMkLst>
          <pc:docMk/>
          <pc:sldMk cId="134725285" sldId="269"/>
        </pc:sldMkLst>
        <pc:spChg chg="mod">
          <ac:chgData name="정 천욱" userId="f460ef7493a801f9" providerId="LiveId" clId="{95783E8B-C922-47AF-9E60-A90229FA0F0A}" dt="2020-09-13T13:59:37.254" v="4081" actId="20577"/>
          <ac:spMkLst>
            <pc:docMk/>
            <pc:sldMk cId="134725285" sldId="269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3T13:50:02.152" v="3968" actId="478"/>
          <ac:picMkLst>
            <pc:docMk/>
            <pc:sldMk cId="134725285" sldId="269"/>
            <ac:picMk id="5" creationId="{5B719A5C-8160-463B-8027-E1F25F9F933D}"/>
          </ac:picMkLst>
        </pc:picChg>
        <pc:picChg chg="add mod">
          <ac:chgData name="정 천욱" userId="f460ef7493a801f9" providerId="LiveId" clId="{95783E8B-C922-47AF-9E60-A90229FA0F0A}" dt="2020-09-13T14:00:41.811" v="4083" actId="1076"/>
          <ac:picMkLst>
            <pc:docMk/>
            <pc:sldMk cId="134725285" sldId="269"/>
            <ac:picMk id="6" creationId="{3455C1CF-6803-486A-9A58-126DD0D75B67}"/>
          </ac:picMkLst>
        </pc:picChg>
        <pc:picChg chg="del">
          <ac:chgData name="정 천욱" userId="f460ef7493a801f9" providerId="LiveId" clId="{95783E8B-C922-47AF-9E60-A90229FA0F0A}" dt="2020-09-13T13:50:04.509" v="3971" actId="478"/>
          <ac:picMkLst>
            <pc:docMk/>
            <pc:sldMk cId="134725285" sldId="269"/>
            <ac:picMk id="8" creationId="{CFC6D3D9-E74F-4D37-96A3-63F5E5271FD3}"/>
          </ac:picMkLst>
        </pc:picChg>
        <pc:picChg chg="del mod">
          <ac:chgData name="정 천욱" userId="f460ef7493a801f9" providerId="LiveId" clId="{95783E8B-C922-47AF-9E60-A90229FA0F0A}" dt="2020-09-13T13:50:03.997" v="3970" actId="478"/>
          <ac:picMkLst>
            <pc:docMk/>
            <pc:sldMk cId="134725285" sldId="269"/>
            <ac:picMk id="10" creationId="{02072914-FFF9-4F97-B553-BE16572FA2DB}"/>
          </ac:picMkLst>
        </pc:picChg>
      </pc:sldChg>
      <pc:sldChg chg="add">
        <pc:chgData name="정 천욱" userId="f460ef7493a801f9" providerId="LiveId" clId="{95783E8B-C922-47AF-9E60-A90229FA0F0A}" dt="2020-09-13T14:05:44.655" v="4084" actId="2890"/>
        <pc:sldMkLst>
          <pc:docMk/>
          <pc:sldMk cId="3484326926" sldId="270"/>
        </pc:sldMkLst>
      </pc:sldChg>
      <pc:sldChg chg="delSp modSp add mod">
        <pc:chgData name="정 천욱" userId="f460ef7493a801f9" providerId="LiveId" clId="{95783E8B-C922-47AF-9E60-A90229FA0F0A}" dt="2020-09-13T14:17:10.750" v="4610" actId="20577"/>
        <pc:sldMkLst>
          <pc:docMk/>
          <pc:sldMk cId="2177705024" sldId="271"/>
        </pc:sldMkLst>
        <pc:spChg chg="mod">
          <ac:chgData name="정 천욱" userId="f460ef7493a801f9" providerId="LiveId" clId="{95783E8B-C922-47AF-9E60-A90229FA0F0A}" dt="2020-09-13T14:08:33.286" v="4127" actId="14100"/>
          <ac:spMkLst>
            <pc:docMk/>
            <pc:sldMk cId="2177705024" sldId="271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3T14:17:10.750" v="4610" actId="20577"/>
          <ac:spMkLst>
            <pc:docMk/>
            <pc:sldMk cId="2177705024" sldId="271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3T14:08:51.140" v="4128" actId="478"/>
          <ac:picMkLst>
            <pc:docMk/>
            <pc:sldMk cId="2177705024" sldId="271"/>
            <ac:picMk id="6" creationId="{3455C1CF-6803-486A-9A58-126DD0D75B67}"/>
          </ac:picMkLst>
        </pc:picChg>
      </pc:sldChg>
      <pc:sldChg chg="modSp add mod">
        <pc:chgData name="정 천욱" userId="f460ef7493a801f9" providerId="LiveId" clId="{95783E8B-C922-47AF-9E60-A90229FA0F0A}" dt="2020-09-13T14:24:17.606" v="5088" actId="20577"/>
        <pc:sldMkLst>
          <pc:docMk/>
          <pc:sldMk cId="1424574155" sldId="272"/>
        </pc:sldMkLst>
        <pc:spChg chg="mod">
          <ac:chgData name="정 천욱" userId="f460ef7493a801f9" providerId="LiveId" clId="{95783E8B-C922-47AF-9E60-A90229FA0F0A}" dt="2020-09-13T14:24:17.606" v="5088" actId="20577"/>
          <ac:spMkLst>
            <pc:docMk/>
            <pc:sldMk cId="1424574155" sldId="272"/>
            <ac:spMk id="3" creationId="{A0D00067-16C7-4857-B6E8-2271C7834D45}"/>
          </ac:spMkLst>
        </pc:spChg>
      </pc:sldChg>
      <pc:sldChg chg="modSp add mod">
        <pc:chgData name="정 천욱" userId="f460ef7493a801f9" providerId="LiveId" clId="{95783E8B-C922-47AF-9E60-A90229FA0F0A}" dt="2020-09-13T14:26:58.957" v="5592" actId="20577"/>
        <pc:sldMkLst>
          <pc:docMk/>
          <pc:sldMk cId="1418103051" sldId="273"/>
        </pc:sldMkLst>
        <pc:spChg chg="mod">
          <ac:chgData name="정 천욱" userId="f460ef7493a801f9" providerId="LiveId" clId="{95783E8B-C922-47AF-9E60-A90229FA0F0A}" dt="2020-09-13T14:24:36.426" v="5114" actId="27636"/>
          <ac:spMkLst>
            <pc:docMk/>
            <pc:sldMk cId="1418103051" sldId="273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3T14:26:58.957" v="5592" actId="20577"/>
          <ac:spMkLst>
            <pc:docMk/>
            <pc:sldMk cId="1418103051" sldId="273"/>
            <ac:spMk id="3" creationId="{A0D00067-16C7-4857-B6E8-2271C7834D45}"/>
          </ac:spMkLst>
        </pc:spChg>
      </pc:sldChg>
      <pc:sldChg chg="modSp add mod">
        <pc:chgData name="정 천욱" userId="f460ef7493a801f9" providerId="LiveId" clId="{95783E8B-C922-47AF-9E60-A90229FA0F0A}" dt="2020-09-13T14:29:06.481" v="5935" actId="6549"/>
        <pc:sldMkLst>
          <pc:docMk/>
          <pc:sldMk cId="1030008822" sldId="274"/>
        </pc:sldMkLst>
        <pc:spChg chg="mod">
          <ac:chgData name="정 천욱" userId="f460ef7493a801f9" providerId="LiveId" clId="{95783E8B-C922-47AF-9E60-A90229FA0F0A}" dt="2020-09-13T14:27:09.508" v="5604" actId="20577"/>
          <ac:spMkLst>
            <pc:docMk/>
            <pc:sldMk cId="1030008822" sldId="274"/>
            <ac:spMk id="2" creationId="{2206B8B8-A395-4588-8B6B-CD94BA4170FE}"/>
          </ac:spMkLst>
        </pc:spChg>
        <pc:spChg chg="mod">
          <ac:chgData name="정 천욱" userId="f460ef7493a801f9" providerId="LiveId" clId="{95783E8B-C922-47AF-9E60-A90229FA0F0A}" dt="2020-09-13T14:29:06.481" v="5935" actId="6549"/>
          <ac:spMkLst>
            <pc:docMk/>
            <pc:sldMk cId="1030008822" sldId="274"/>
            <ac:spMk id="3" creationId="{A0D00067-16C7-4857-B6E8-2271C7834D45}"/>
          </ac:spMkLst>
        </pc:spChg>
      </pc:sldChg>
      <pc:sldChg chg="addSp modSp add mod ord">
        <pc:chgData name="정 천욱" userId="f460ef7493a801f9" providerId="LiveId" clId="{95783E8B-C922-47AF-9E60-A90229FA0F0A}" dt="2020-09-13T14:44:29.626" v="6478" actId="1076"/>
        <pc:sldMkLst>
          <pc:docMk/>
          <pc:sldMk cId="666789375" sldId="275"/>
        </pc:sldMkLst>
        <pc:spChg chg="mod">
          <ac:chgData name="정 천욱" userId="f460ef7493a801f9" providerId="LiveId" clId="{95783E8B-C922-47AF-9E60-A90229FA0F0A}" dt="2020-09-13T14:41:11.011" v="6472" actId="20577"/>
          <ac:spMkLst>
            <pc:docMk/>
            <pc:sldMk cId="666789375" sldId="275"/>
            <ac:spMk id="3" creationId="{A0D00067-16C7-4857-B6E8-2271C7834D45}"/>
          </ac:spMkLst>
        </pc:spChg>
        <pc:picChg chg="add mod">
          <ac:chgData name="정 천욱" userId="f460ef7493a801f9" providerId="LiveId" clId="{95783E8B-C922-47AF-9E60-A90229FA0F0A}" dt="2020-09-13T14:39:29.065" v="6202" actId="1076"/>
          <ac:picMkLst>
            <pc:docMk/>
            <pc:sldMk cId="666789375" sldId="275"/>
            <ac:picMk id="5" creationId="{352AEE02-263B-4EEA-829D-A3ABF3487562}"/>
          </ac:picMkLst>
        </pc:picChg>
        <pc:picChg chg="add mod">
          <ac:chgData name="정 천욱" userId="f460ef7493a801f9" providerId="LiveId" clId="{95783E8B-C922-47AF-9E60-A90229FA0F0A}" dt="2020-09-13T14:39:30.362" v="6203" actId="1076"/>
          <ac:picMkLst>
            <pc:docMk/>
            <pc:sldMk cId="666789375" sldId="275"/>
            <ac:picMk id="7" creationId="{CDB65F59-7795-4150-BC1B-3609E76B6FBF}"/>
          </ac:picMkLst>
        </pc:picChg>
        <pc:picChg chg="add mod">
          <ac:chgData name="정 천욱" userId="f460ef7493a801f9" providerId="LiveId" clId="{95783E8B-C922-47AF-9E60-A90229FA0F0A}" dt="2020-09-13T14:39:34.473" v="6205" actId="1076"/>
          <ac:picMkLst>
            <pc:docMk/>
            <pc:sldMk cId="666789375" sldId="275"/>
            <ac:picMk id="9" creationId="{ED7E988B-FBC8-4B5E-838E-130FD76EA733}"/>
          </ac:picMkLst>
        </pc:picChg>
        <pc:picChg chg="add mod">
          <ac:chgData name="정 천욱" userId="f460ef7493a801f9" providerId="LiveId" clId="{95783E8B-C922-47AF-9E60-A90229FA0F0A}" dt="2020-09-13T14:44:29.626" v="6478" actId="1076"/>
          <ac:picMkLst>
            <pc:docMk/>
            <pc:sldMk cId="666789375" sldId="275"/>
            <ac:picMk id="11" creationId="{05E4CC78-13ED-44FC-BB52-279CA27723EA}"/>
          </ac:picMkLst>
        </pc:picChg>
        <pc:picChg chg="add mod">
          <ac:chgData name="정 천욱" userId="f460ef7493a801f9" providerId="LiveId" clId="{95783E8B-C922-47AF-9E60-A90229FA0F0A}" dt="2020-09-13T14:44:20.737" v="6474" actId="1076"/>
          <ac:picMkLst>
            <pc:docMk/>
            <pc:sldMk cId="666789375" sldId="275"/>
            <ac:picMk id="13" creationId="{D8265D65-CC9D-4830-9019-5C527147272B}"/>
          </ac:picMkLst>
        </pc:picChg>
        <pc:picChg chg="add mod">
          <ac:chgData name="정 천욱" userId="f460ef7493a801f9" providerId="LiveId" clId="{95783E8B-C922-47AF-9E60-A90229FA0F0A}" dt="2020-09-13T14:44:24.690" v="6477" actId="1076"/>
          <ac:picMkLst>
            <pc:docMk/>
            <pc:sldMk cId="666789375" sldId="275"/>
            <ac:picMk id="15" creationId="{BFF94F9D-8721-41CE-AB5E-1335352FF463}"/>
          </ac:picMkLst>
        </pc:picChg>
      </pc:sldChg>
      <pc:sldChg chg="addSp delSp modSp add mod">
        <pc:chgData name="정 천욱" userId="f460ef7493a801f9" providerId="LiveId" clId="{95783E8B-C922-47AF-9E60-A90229FA0F0A}" dt="2020-09-13T14:53:56.473" v="6742" actId="1076"/>
        <pc:sldMkLst>
          <pc:docMk/>
          <pc:sldMk cId="1400436248" sldId="276"/>
        </pc:sldMkLst>
        <pc:spChg chg="mod">
          <ac:chgData name="정 천욱" userId="f460ef7493a801f9" providerId="LiveId" clId="{95783E8B-C922-47AF-9E60-A90229FA0F0A}" dt="2020-09-13T14:52:01.492" v="6732" actId="20577"/>
          <ac:spMkLst>
            <pc:docMk/>
            <pc:sldMk cId="1400436248" sldId="276"/>
            <ac:spMk id="3" creationId="{A0D00067-16C7-4857-B6E8-2271C7834D45}"/>
          </ac:spMkLst>
        </pc:spChg>
        <pc:picChg chg="del">
          <ac:chgData name="정 천욱" userId="f460ef7493a801f9" providerId="LiveId" clId="{95783E8B-C922-47AF-9E60-A90229FA0F0A}" dt="2020-09-13T14:49:42.337" v="6480" actId="478"/>
          <ac:picMkLst>
            <pc:docMk/>
            <pc:sldMk cId="1400436248" sldId="276"/>
            <ac:picMk id="5" creationId="{352AEE02-263B-4EEA-829D-A3ABF3487562}"/>
          </ac:picMkLst>
        </pc:picChg>
        <pc:picChg chg="add mod">
          <ac:chgData name="정 천욱" userId="f460ef7493a801f9" providerId="LiveId" clId="{95783E8B-C922-47AF-9E60-A90229FA0F0A}" dt="2020-09-13T14:52:56.041" v="6734" actId="1076"/>
          <ac:picMkLst>
            <pc:docMk/>
            <pc:sldMk cId="1400436248" sldId="276"/>
            <ac:picMk id="6" creationId="{B457E87E-61B0-4FC6-8FBE-12AE7BDBCAFA}"/>
          </ac:picMkLst>
        </pc:picChg>
        <pc:picChg chg="del">
          <ac:chgData name="정 천욱" userId="f460ef7493a801f9" providerId="LiveId" clId="{95783E8B-C922-47AF-9E60-A90229FA0F0A}" dt="2020-09-13T14:49:42.810" v="6481" actId="478"/>
          <ac:picMkLst>
            <pc:docMk/>
            <pc:sldMk cId="1400436248" sldId="276"/>
            <ac:picMk id="7" creationId="{CDB65F59-7795-4150-BC1B-3609E76B6FBF}"/>
          </ac:picMkLst>
        </pc:picChg>
        <pc:picChg chg="del">
          <ac:chgData name="정 천욱" userId="f460ef7493a801f9" providerId="LiveId" clId="{95783E8B-C922-47AF-9E60-A90229FA0F0A}" dt="2020-09-13T14:49:43.497" v="6482" actId="478"/>
          <ac:picMkLst>
            <pc:docMk/>
            <pc:sldMk cId="1400436248" sldId="276"/>
            <ac:picMk id="9" creationId="{ED7E988B-FBC8-4B5E-838E-130FD76EA733}"/>
          </ac:picMkLst>
        </pc:picChg>
        <pc:picChg chg="add mod">
          <ac:chgData name="정 천욱" userId="f460ef7493a801f9" providerId="LiveId" clId="{95783E8B-C922-47AF-9E60-A90229FA0F0A}" dt="2020-09-13T14:53:41.841" v="6737" actId="1076"/>
          <ac:picMkLst>
            <pc:docMk/>
            <pc:sldMk cId="1400436248" sldId="276"/>
            <ac:picMk id="10" creationId="{AAAB98A1-86F7-4592-A97B-CEF277B1258A}"/>
          </ac:picMkLst>
        </pc:picChg>
        <pc:picChg chg="mod">
          <ac:chgData name="정 천욱" userId="f460ef7493a801f9" providerId="LiveId" clId="{95783E8B-C922-47AF-9E60-A90229FA0F0A}" dt="2020-09-13T14:53:44.577" v="6738" actId="1076"/>
          <ac:picMkLst>
            <pc:docMk/>
            <pc:sldMk cId="1400436248" sldId="276"/>
            <ac:picMk id="11" creationId="{05E4CC78-13ED-44FC-BB52-279CA27723EA}"/>
          </ac:picMkLst>
        </pc:picChg>
        <pc:picChg chg="add mod">
          <ac:chgData name="정 천욱" userId="f460ef7493a801f9" providerId="LiveId" clId="{95783E8B-C922-47AF-9E60-A90229FA0F0A}" dt="2020-09-13T14:53:47.778" v="6740" actId="1076"/>
          <ac:picMkLst>
            <pc:docMk/>
            <pc:sldMk cId="1400436248" sldId="276"/>
            <ac:picMk id="12" creationId="{2349DC48-FC98-4940-9BF1-1D54EDEFA9A3}"/>
          </ac:picMkLst>
        </pc:picChg>
        <pc:picChg chg="del">
          <ac:chgData name="정 천욱" userId="f460ef7493a801f9" providerId="LiveId" clId="{95783E8B-C922-47AF-9E60-A90229FA0F0A}" dt="2020-09-13T14:49:45.345" v="6483" actId="478"/>
          <ac:picMkLst>
            <pc:docMk/>
            <pc:sldMk cId="1400436248" sldId="276"/>
            <ac:picMk id="13" creationId="{D8265D65-CC9D-4830-9019-5C527147272B}"/>
          </ac:picMkLst>
        </pc:picChg>
        <pc:picChg chg="mod">
          <ac:chgData name="정 천욱" userId="f460ef7493a801f9" providerId="LiveId" clId="{95783E8B-C922-47AF-9E60-A90229FA0F0A}" dt="2020-09-13T14:53:00.441" v="6735" actId="1076"/>
          <ac:picMkLst>
            <pc:docMk/>
            <pc:sldMk cId="1400436248" sldId="276"/>
            <ac:picMk id="15" creationId="{BFF94F9D-8721-41CE-AB5E-1335352FF463}"/>
          </ac:picMkLst>
        </pc:picChg>
        <pc:picChg chg="add mod">
          <ac:chgData name="정 천욱" userId="f460ef7493a801f9" providerId="LiveId" clId="{95783E8B-C922-47AF-9E60-A90229FA0F0A}" dt="2020-09-13T14:53:56.473" v="6742" actId="1076"/>
          <ac:picMkLst>
            <pc:docMk/>
            <pc:sldMk cId="1400436248" sldId="276"/>
            <ac:picMk id="17" creationId="{E0FADB33-C6DF-4077-824F-54EC61B541D3}"/>
          </ac:picMkLst>
        </pc:picChg>
      </pc:sldChg>
    </pc:docChg>
  </pc:docChgLst>
  <pc:docChgLst>
    <pc:chgData name="정 천욱" userId="f460ef7493a801f9" providerId="Windows Live" clId="Web-{CEB77769-E22D-4E94-B2C3-FF39C635EB5D}"/>
    <pc:docChg chg="delSld">
      <pc:chgData name="정 천욱" userId="f460ef7493a801f9" providerId="Windows Live" clId="Web-{CEB77769-E22D-4E94-B2C3-FF39C635EB5D}" dt="2020-09-17T02:51:06.735" v="0"/>
      <pc:docMkLst>
        <pc:docMk/>
      </pc:docMkLst>
      <pc:sldChg chg="del">
        <pc:chgData name="정 천욱" userId="f460ef7493a801f9" providerId="Windows Live" clId="Web-{CEB77769-E22D-4E94-B2C3-FF39C635EB5D}" dt="2020-09-17T02:51:06.735" v="0"/>
        <pc:sldMkLst>
          <pc:docMk/>
          <pc:sldMk cId="348432692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08</a:t>
            </a:r>
            <a:r>
              <a:rPr lang="ko-KR" altLang="en-US" sz="4000"/>
              <a:t>강 데이터 조작과 </a:t>
            </a:r>
            <a:r>
              <a:rPr lang="ko-KR" altLang="en-US" sz="4000" err="1"/>
              <a:t>트랜젝션</a:t>
            </a:r>
            <a:endParaRPr lang="ko-KR" altLang="en-US" sz="4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6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수정 </a:t>
            </a:r>
            <a:r>
              <a:rPr lang="en-US" altLang="ko-KR" sz="2400"/>
              <a:t>- UPDATE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/>
              <a:t>서브 쿼리를 이용해서 데이터를 변경할 수도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예제 </a:t>
            </a:r>
            <a:r>
              <a:rPr lang="en-US" altLang="ko-KR"/>
              <a:t>:  DNO</a:t>
            </a:r>
            <a:r>
              <a:rPr lang="ko-KR" altLang="en-US"/>
              <a:t>정보가 </a:t>
            </a:r>
            <a:r>
              <a:rPr lang="en-US" altLang="ko-KR"/>
              <a:t>null</a:t>
            </a:r>
            <a:r>
              <a:rPr lang="ko-KR" altLang="en-US"/>
              <a:t>인 사원의 급여를 급여등급 </a:t>
            </a:r>
            <a:r>
              <a:rPr lang="en-US" altLang="ko-KR"/>
              <a:t>1</a:t>
            </a:r>
            <a:r>
              <a:rPr lang="ko-KR" altLang="en-US"/>
              <a:t>등급 최저급여로 맞추어 변경한다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예제 </a:t>
            </a:r>
            <a:r>
              <a:rPr lang="en-US" altLang="ko-KR"/>
              <a:t>:  </a:t>
            </a:r>
            <a:r>
              <a:rPr lang="ko-KR" altLang="en-US"/>
              <a:t>이름이 없는 사원의 소속을 </a:t>
            </a:r>
            <a:r>
              <a:rPr lang="en-US" altLang="ko-KR"/>
              <a:t>OPERATIONS</a:t>
            </a:r>
            <a:r>
              <a:rPr lang="ko-KR" altLang="en-US"/>
              <a:t>로 옮기고 담당업무가 </a:t>
            </a:r>
            <a:r>
              <a:rPr lang="en-US" altLang="ko-KR"/>
              <a:t>PRESIDENT</a:t>
            </a:r>
            <a:r>
              <a:rPr lang="ko-KR" altLang="en-US"/>
              <a:t>의 직속 부하직원으로 배치한다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FD3C51A8-1088-41F6-846E-C767BEBB5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3" y="2431360"/>
            <a:ext cx="2514600" cy="120015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2BBACD6C-6737-4C69-B4A9-A3E2D50F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3" y="4692805"/>
            <a:ext cx="37052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2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삭제 </a:t>
            </a:r>
            <a:r>
              <a:rPr lang="en-US" altLang="ko-KR" sz="2400"/>
              <a:t>- DELETE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en-US" altLang="ko-KR"/>
              <a:t>DELETE</a:t>
            </a:r>
            <a:r>
              <a:rPr lang="ko-KR" altLang="en-US"/>
              <a:t>는 기존 데이터를 삭제할 때 사용하는 명령어이다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 사용법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 delete 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조건에 해당을 레코드를 삭제한다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r>
              <a:rPr lang="ko-KR" altLang="en-US"/>
              <a:t>조건절을 생략하면 모든 레코드가 삭제된다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실습전에 테스트용 테이블을 생성해 본다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D8A1B95-A484-4884-89C6-E4612567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33" y="5605669"/>
            <a:ext cx="2676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삭제 </a:t>
            </a:r>
            <a:r>
              <a:rPr lang="en-US" altLang="ko-KR" sz="2400"/>
              <a:t>- DELETE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사원 이름이 </a:t>
            </a:r>
            <a:r>
              <a:rPr lang="en-US" altLang="ko-KR"/>
              <a:t>Alice</a:t>
            </a:r>
            <a:r>
              <a:rPr lang="ko-KR" altLang="en-US"/>
              <a:t>인 사원을 삭제하기</a:t>
            </a:r>
            <a:endParaRPr lang="en-US" altLang="ko-KR"/>
          </a:p>
          <a:p>
            <a:pPr lvl="1"/>
            <a:r>
              <a:rPr lang="en-US" altLang="ko-KR"/>
              <a:t>select</a:t>
            </a:r>
            <a:r>
              <a:rPr lang="ko-KR" altLang="en-US"/>
              <a:t>문으로 확인해본다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예제 </a:t>
            </a:r>
            <a:r>
              <a:rPr lang="en-US" altLang="ko-KR"/>
              <a:t>: where</a:t>
            </a:r>
            <a:r>
              <a:rPr lang="ko-KR" altLang="en-US"/>
              <a:t>절 없이 삭제해보기   </a:t>
            </a:r>
            <a:r>
              <a:rPr lang="en-US" altLang="ko-KR"/>
              <a:t>=&gt; </a:t>
            </a:r>
            <a:r>
              <a:rPr lang="ko-KR" altLang="en-US"/>
              <a:t>삽입명령으로 복원</a:t>
            </a:r>
            <a:endParaRPr lang="en-US" altLang="ko-KR"/>
          </a:p>
          <a:p>
            <a:pPr lvl="1"/>
            <a:r>
              <a:rPr lang="en-US" altLang="ko-KR"/>
              <a:t>select</a:t>
            </a:r>
            <a:r>
              <a:rPr lang="ko-KR" altLang="en-US"/>
              <a:t>문으로 확인해본다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B719A5C-8160-463B-8027-E1F25F9F9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40" y="2162651"/>
            <a:ext cx="1971675" cy="47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FC6D3D9-E74F-4D37-96A3-63F5E5271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40" y="4442838"/>
            <a:ext cx="16954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2072914-FFF9-4F97-B553-BE16572FA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40" y="5001040"/>
            <a:ext cx="2286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3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삭제 </a:t>
            </a:r>
            <a:r>
              <a:rPr lang="en-US" altLang="ko-KR" sz="2400"/>
              <a:t>- DELETE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ko-KR" altLang="en-US"/>
              <a:t>서브 쿼리로 나온 값을 기준으로 레코드를 삭제할 수 있다</a:t>
            </a:r>
            <a:endParaRPr lang="en-US" altLang="ko-KR"/>
          </a:p>
          <a:p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부서명이 </a:t>
            </a:r>
            <a:r>
              <a:rPr lang="en-US" altLang="ko-KR"/>
              <a:t>RESEARCH </a:t>
            </a:r>
            <a:r>
              <a:rPr lang="ko-KR" altLang="en-US"/>
              <a:t>소속의 사원 정보를 모두 삭제하세요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455C1CF-6803-486A-9A58-126DD0D7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71" y="2724625"/>
            <a:ext cx="3524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84713" cy="56605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ko-KR" altLang="en-US" err="1"/>
              <a:t>트랜젝션이란</a:t>
            </a:r>
            <a:r>
              <a:rPr lang="ko-KR" altLang="en-US"/>
              <a:t> 데이터 처리를 위한 논리적인 작업의 단위를 의미함</a:t>
            </a:r>
            <a:endParaRPr lang="en-US" altLang="ko-KR"/>
          </a:p>
          <a:p>
            <a:r>
              <a:rPr lang="ko-KR" altLang="en-US"/>
              <a:t>오라클은 이런 </a:t>
            </a:r>
            <a:r>
              <a:rPr lang="ko-KR" altLang="en-US" err="1"/>
              <a:t>트랜젝션을</a:t>
            </a:r>
            <a:r>
              <a:rPr lang="ko-KR" altLang="en-US"/>
              <a:t> 기반으로 데이터의 일관성을 보장한다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SQL </a:t>
            </a:r>
            <a:r>
              <a:rPr lang="ko-KR" altLang="en-US"/>
              <a:t>기본 명령어 중에서 </a:t>
            </a:r>
            <a:r>
              <a:rPr lang="en-US" altLang="ko-KR"/>
              <a:t>DDL,DCL</a:t>
            </a:r>
            <a:r>
              <a:rPr lang="ko-KR" altLang="en-US"/>
              <a:t>은 하나의 명령어가 하나의 </a:t>
            </a:r>
            <a:r>
              <a:rPr lang="ko-KR" altLang="en-US" err="1"/>
              <a:t>트랜젝션을</a:t>
            </a:r>
            <a:r>
              <a:rPr lang="ko-KR" altLang="en-US"/>
              <a:t> 이루고 </a:t>
            </a:r>
            <a:r>
              <a:rPr lang="en-US" altLang="ko-KR"/>
              <a:t>DML</a:t>
            </a:r>
            <a:r>
              <a:rPr lang="ko-KR" altLang="en-US"/>
              <a:t>은 하나 이상의 명령으로 </a:t>
            </a:r>
            <a:r>
              <a:rPr lang="ko-KR" altLang="en-US" err="1"/>
              <a:t>트랜젝션을</a:t>
            </a:r>
            <a:r>
              <a:rPr lang="ko-KR" altLang="en-US"/>
              <a:t> 구성한다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7770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84713" cy="56605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ko-KR" altLang="en-US"/>
              <a:t>오라클의 </a:t>
            </a:r>
            <a:r>
              <a:rPr lang="ko-KR" altLang="en-US" err="1"/>
              <a:t>트랜젝션은</a:t>
            </a:r>
            <a:r>
              <a:rPr lang="ko-KR" altLang="en-US"/>
              <a:t> 데이터의 일관성을 위해서 </a:t>
            </a:r>
            <a:r>
              <a:rPr lang="en-US" altLang="ko-KR"/>
              <a:t>ALL-or Nothing </a:t>
            </a:r>
            <a:r>
              <a:rPr lang="ko-KR" altLang="en-US"/>
              <a:t>방식으로 처리한다</a:t>
            </a:r>
            <a:r>
              <a:rPr lang="en-US" altLang="ko-KR"/>
              <a:t>.</a:t>
            </a:r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여러 개의 </a:t>
            </a:r>
            <a:r>
              <a:rPr lang="ko-KR" altLang="en-US" err="1"/>
              <a:t>명령어중</a:t>
            </a:r>
            <a:r>
              <a:rPr lang="ko-KR" altLang="en-US"/>
              <a:t> 하나만 잘못되어도 모든 명령을 취소시켜서 데이터의 일관성을 유지한다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트랜젝션</a:t>
            </a:r>
            <a:r>
              <a:rPr lang="ko-KR" altLang="en-US"/>
              <a:t> 관리를 위해 제공하는 명령어는 두가지인데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COMMIT</a:t>
            </a:r>
            <a:r>
              <a:rPr lang="ko-KR" altLang="en-US"/>
              <a:t>와 </a:t>
            </a:r>
            <a:r>
              <a:rPr lang="en-US" altLang="ko-KR"/>
              <a:t>ROLLBACK</a:t>
            </a:r>
            <a:r>
              <a:rPr lang="ko-KR" altLang="en-US"/>
              <a:t>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457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57531" cy="56605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 - COMMIT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en-US" altLang="ko-KR"/>
              <a:t>COMMIT </a:t>
            </a:r>
            <a:r>
              <a:rPr lang="ko-KR" altLang="en-US"/>
              <a:t>명령은 모든 작업을 정상 처리 완료하고 처리의 모든 과정을 확정하는 명령이다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모든 </a:t>
            </a:r>
            <a:r>
              <a:rPr lang="ko-KR" altLang="en-US" err="1"/>
              <a:t>트랜젝션의</a:t>
            </a:r>
            <a:r>
              <a:rPr lang="ko-KR" altLang="en-US"/>
              <a:t> 처리과정을 데이터베이스에 반영하고 변경된 모든 내용을 영구 저장을 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COMMIT </a:t>
            </a:r>
            <a:r>
              <a:rPr lang="ko-KR" altLang="en-US"/>
              <a:t>명령어를 수행하면 하나의 </a:t>
            </a:r>
            <a:r>
              <a:rPr lang="ko-KR" altLang="en-US" err="1"/>
              <a:t>트랜젝션</a:t>
            </a:r>
            <a:r>
              <a:rPr lang="ko-KR" altLang="en-US"/>
              <a:t> 과정을 종료한다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10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57531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 - ROLLBACK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en-US" altLang="ko-KR"/>
              <a:t>ROLLBACK </a:t>
            </a:r>
            <a:r>
              <a:rPr lang="ko-KR" altLang="en-US"/>
              <a:t>명령은 작업중 문제가 발생해서 </a:t>
            </a:r>
            <a:r>
              <a:rPr lang="ko-KR" altLang="en-US" err="1"/>
              <a:t>트랜젝션</a:t>
            </a:r>
            <a:r>
              <a:rPr lang="ko-KR" altLang="en-US"/>
              <a:t> 처리 과정에 발생한 변경 내용을 취소하는 명령이다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ROLLBACK</a:t>
            </a:r>
            <a:r>
              <a:rPr lang="ko-KR" altLang="en-US"/>
              <a:t>은 </a:t>
            </a:r>
            <a:r>
              <a:rPr lang="ko-KR" altLang="en-US" err="1"/>
              <a:t>트랜젝션으로</a:t>
            </a:r>
            <a:r>
              <a:rPr lang="ko-KR" altLang="en-US"/>
              <a:t> 인한 하나의 묶음 처리가 시작되기 이전 상태로 되돌린다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00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84713" cy="56605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>
            <a:normAutofit/>
          </a:bodyPr>
          <a:lstStyle/>
          <a:p>
            <a:r>
              <a:rPr lang="ko-KR" altLang="en-US" sz="2000"/>
              <a:t>예제를 다루기 위해서 부서정보를 가진 테이블을 복제한다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이제 실수를 해보자 부서번호 </a:t>
            </a:r>
            <a:r>
              <a:rPr lang="en-US" altLang="ko-KR" sz="2000"/>
              <a:t>10</a:t>
            </a:r>
            <a:r>
              <a:rPr lang="ko-KR" altLang="en-US" sz="2000"/>
              <a:t>번을 </a:t>
            </a:r>
            <a:r>
              <a:rPr lang="ko-KR" altLang="en-US" sz="2000" err="1"/>
              <a:t>삭제하려다</a:t>
            </a:r>
            <a:r>
              <a:rPr lang="ko-KR" altLang="en-US" sz="2000"/>
              <a:t> 모든 내용을 삭제하는 실수를 했다고 가정한다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모든 데이터를 조회해 보면 아무 것도 나오지 않는다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이때 </a:t>
            </a:r>
            <a:r>
              <a:rPr lang="en-US" altLang="ko-KR" sz="2000"/>
              <a:t>ROLLBACK</a:t>
            </a:r>
            <a:r>
              <a:rPr lang="ko-KR" altLang="en-US" sz="2000"/>
              <a:t>을 하고 다시 데이터를 조회하면 모든 내용이 복원된 것을 확인 할 수 있다</a:t>
            </a:r>
            <a:endParaRPr lang="en-US" altLang="ko-KR" sz="2000"/>
          </a:p>
          <a:p>
            <a:pPr marL="457200" lvl="1" indent="0">
              <a:buNone/>
            </a:pPr>
            <a:endParaRPr lang="en-US" altLang="ko-KR" sz="2000"/>
          </a:p>
        </p:txBody>
      </p:sp>
      <p:pic>
        <p:nvPicPr>
          <p:cNvPr id="5" name="그림 4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352AEE02-263B-4EEA-829D-A3ABF348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1554775"/>
            <a:ext cx="257175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DB65F59-7795-4150-BC1B-3609E76B6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2375905"/>
            <a:ext cx="2238375" cy="266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D7E988B-FBC8-4B5E-838E-130FD76EA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3438172"/>
            <a:ext cx="2114550" cy="41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5E4CC78-13ED-44FC-BB52-279CA2772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4347864"/>
            <a:ext cx="2133600" cy="266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8265D65-CC9D-4830-9019-5C5271472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5198450"/>
            <a:ext cx="1000125" cy="2095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FF94F9D-8721-41CE-AB5E-1335352FF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5638556"/>
            <a:ext cx="21336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8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84713" cy="566053"/>
          </a:xfrm>
        </p:spPr>
        <p:txBody>
          <a:bodyPr>
            <a:normAutofit/>
          </a:bodyPr>
          <a:lstStyle/>
          <a:p>
            <a:r>
              <a:rPr lang="ko-KR" altLang="en-US" sz="2400" err="1"/>
              <a:t>트랜젝션</a:t>
            </a:r>
            <a:r>
              <a:rPr lang="en-US" altLang="ko-KR" sz="2400"/>
              <a:t>(Transaction)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>
            <a:normAutofit/>
          </a:bodyPr>
          <a:lstStyle/>
          <a:p>
            <a:r>
              <a:rPr lang="ko-KR" altLang="en-US" sz="2000"/>
              <a:t>이제 다시 정상적으로 </a:t>
            </a:r>
            <a:r>
              <a:rPr lang="en-US" altLang="ko-KR" sz="2000"/>
              <a:t>10</a:t>
            </a:r>
            <a:r>
              <a:rPr lang="ko-KR" altLang="en-US" sz="2000"/>
              <a:t>번 부서를 삭제해본다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그리고 </a:t>
            </a:r>
            <a:r>
              <a:rPr lang="en-US" altLang="ko-KR" sz="2000"/>
              <a:t>COMMIT</a:t>
            </a:r>
            <a:r>
              <a:rPr lang="ko-KR" altLang="en-US" sz="2000"/>
              <a:t>을 한 뒤 데이터가 삭제</a:t>
            </a:r>
            <a:r>
              <a:rPr lang="en-US" altLang="ko-KR" sz="2000"/>
              <a:t> </a:t>
            </a:r>
            <a:r>
              <a:rPr lang="ko-KR" altLang="en-US" sz="2000"/>
              <a:t>되어있는지 조회해보고 다시 </a:t>
            </a:r>
            <a:r>
              <a:rPr lang="en-US" altLang="ko-KR" sz="2000"/>
              <a:t>BOLLBACK</a:t>
            </a:r>
            <a:r>
              <a:rPr lang="ko-KR" altLang="en-US" sz="2000"/>
              <a:t>를 한 뒤 데이터를 조회 해본다</a:t>
            </a:r>
            <a:r>
              <a:rPr lang="en-US" altLang="ko-KR" sz="200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5E4CC78-13ED-44FC-BB52-279CA277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3248425"/>
            <a:ext cx="2133600" cy="266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FF94F9D-8721-41CE-AB5E-1335352F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2634865"/>
            <a:ext cx="2133600" cy="266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57E87E-61B0-4FC6-8FBE-12AE7BDBC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1510748"/>
            <a:ext cx="197167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AAB98A1-86F7-4592-A97B-CEF277B1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2932120"/>
            <a:ext cx="790575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349DC48-FC98-4940-9BF1-1D54EDEFA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3872258"/>
            <a:ext cx="2133600" cy="2667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E0FADB33-C6DF-4077-824F-54EC61B54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4" y="3525802"/>
            <a:ext cx="10001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3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DML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DML(</a:t>
            </a:r>
            <a:r>
              <a:rPr lang="ko-KR" altLang="en-US"/>
              <a:t>데이터 </a:t>
            </a:r>
            <a:r>
              <a:rPr lang="ko-KR" altLang="en-US" err="1"/>
              <a:t>조작어</a:t>
            </a:r>
            <a:r>
              <a:rPr lang="en-US" altLang="ko-KR"/>
              <a:t>) – </a:t>
            </a:r>
            <a:r>
              <a:rPr lang="ko-KR" altLang="en-US"/>
              <a:t>데이터를 추가하고</a:t>
            </a:r>
            <a:r>
              <a:rPr lang="en-US" altLang="ko-KR"/>
              <a:t>, </a:t>
            </a:r>
            <a:r>
              <a:rPr lang="ko-KR" altLang="en-US"/>
              <a:t>삭제하고 변경하는 명령어 쿼리의 집합체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데이터 추가 </a:t>
            </a:r>
            <a:r>
              <a:rPr lang="en-US" altLang="ko-KR"/>
              <a:t>: insert</a:t>
            </a:r>
          </a:p>
          <a:p>
            <a:pPr lvl="1"/>
            <a:r>
              <a:rPr lang="ko-KR" altLang="en-US"/>
              <a:t>데이터 변경 </a:t>
            </a:r>
            <a:r>
              <a:rPr lang="en-US" altLang="ko-KR"/>
              <a:t>: update</a:t>
            </a:r>
          </a:p>
          <a:p>
            <a:pPr lvl="1"/>
            <a:r>
              <a:rPr lang="ko-KR" altLang="en-US"/>
              <a:t>데이터 삭제 </a:t>
            </a:r>
            <a:r>
              <a:rPr lang="en-US" altLang="ko-KR"/>
              <a:t>: delete</a:t>
            </a:r>
          </a:p>
        </p:txBody>
      </p:sp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/>
              <a:t>Ch08 </a:t>
            </a:r>
            <a:r>
              <a:rPr lang="ko-KR" altLang="en-US" sz="2400"/>
              <a:t>데이터 조작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9A4F48-8880-4F4D-9B69-DB219E138B82}"/>
              </a:ext>
            </a:extLst>
          </p:cNvPr>
          <p:cNvSpPr txBox="1"/>
          <p:nvPr/>
        </p:nvSpPr>
        <p:spPr>
          <a:xfrm>
            <a:off x="286531" y="1012548"/>
            <a:ext cx="5348954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800" b="0" i="0">
                <a:effectLst/>
                <a:ea typeface="맑은 고딕"/>
              </a:rPr>
              <a:t>1. </a:t>
            </a:r>
            <a:r>
              <a:rPr lang="ko-KR">
                <a:latin typeface="Malgun Gothic"/>
                <a:ea typeface="Malgun Gothic"/>
              </a:rPr>
              <a:t>Employee</a:t>
            </a:r>
            <a:r>
              <a:rPr lang="ko-KR" altLang="ko-KR" sz="1800" b="0" i="0">
                <a:effectLst/>
                <a:ea typeface="맑은 고딕"/>
              </a:rPr>
              <a:t>테이블의 구조만 복사하여 </a:t>
            </a:r>
            <a:r>
              <a:rPr lang="ko-KR" altLang="ko-KR" sz="1800" b="0" i="0" err="1">
                <a:effectLst/>
                <a:ea typeface="맑은 고딕"/>
              </a:rPr>
              <a:t>EMP_INSERT란</a:t>
            </a:r>
            <a:r>
              <a:rPr lang="ko-KR" altLang="ko-KR" sz="1800" b="0" i="0">
                <a:effectLst/>
                <a:ea typeface="맑은 고딕"/>
              </a:rPr>
              <a:t> 빈 테이블을 만드세요.</a:t>
            </a:r>
          </a:p>
          <a:p>
            <a:endParaRPr lang="en-US" altLang="ko-KR"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ko-KR" altLang="en-US"/>
          </a:p>
          <a:p>
            <a:r>
              <a:rPr lang="en-US" altLang="ko-KR" sz="1800">
                <a:effectLst/>
                <a:ea typeface="맑은 고딕" panose="020B0503020000020004" pitchFamily="50" charset="-127"/>
              </a:rPr>
              <a:t>2.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본인을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EMP_INSERT테이블에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추가하되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SYSDATE를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이용해서 입사일을 오늘로 입력하세요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r>
              <a:rPr lang="en-US" altLang="ko-KR" sz="1800">
                <a:effectLst/>
                <a:ea typeface="맑은 고딕" panose="020B0503020000020004" pitchFamily="50" charset="-127"/>
              </a:rPr>
              <a:t>3.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EMP_INSERT 테이블에 옆사람을 추가하되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TO_DATE함수를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사용해서 입사일을 어제로 입력하세요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r>
              <a:rPr lang="en-US" altLang="ko-KR" sz="1800" b="0" i="0">
                <a:effectLst/>
                <a:ea typeface="맑은 고딕" panose="020B0503020000020004" pitchFamily="50" charset="-127"/>
              </a:rPr>
              <a:t>4. </a:t>
            </a:r>
            <a:r>
              <a:rPr lang="ko-KR" altLang="ko-KR" sz="1800" b="0" i="0" err="1">
                <a:effectLst/>
                <a:ea typeface="맑은 고딕" panose="020B0503020000020004" pitchFamily="50" charset="-127"/>
              </a:rPr>
              <a:t>Employee테이블의</a:t>
            </a:r>
            <a:r>
              <a:rPr lang="ko-KR" altLang="ko-KR" sz="1800" b="0" i="0">
                <a:effectLst/>
                <a:ea typeface="맑은 고딕" panose="020B0503020000020004" pitchFamily="50" charset="-127"/>
              </a:rPr>
              <a:t> 구조와 내용을 복사하여 </a:t>
            </a:r>
            <a:r>
              <a:rPr lang="ko-KR" altLang="ko-KR" sz="1800" b="0" i="0" err="1">
                <a:effectLst/>
                <a:ea typeface="맑은 고딕" panose="020B0503020000020004" pitchFamily="50" charset="-127"/>
              </a:rPr>
              <a:t>EMP_COPY란</a:t>
            </a:r>
            <a:r>
              <a:rPr lang="ko-KR" altLang="ko-KR" sz="1800" b="0" i="0">
                <a:effectLst/>
                <a:ea typeface="맑은 고딕" panose="020B0503020000020004" pitchFamily="50" charset="-127"/>
              </a:rPr>
              <a:t> 이름의 테이블을 만드세요.</a:t>
            </a:r>
          </a:p>
          <a:p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r>
              <a:rPr lang="en-US" altLang="ko-KR" sz="1800" b="0" i="0">
                <a:effectLst/>
                <a:ea typeface="맑은 고딕" panose="020B0503020000020004" pitchFamily="50" charset="-127"/>
              </a:rPr>
              <a:t>5. </a:t>
            </a:r>
            <a:r>
              <a:rPr lang="ko-KR" altLang="ko-KR" sz="1800" b="0" i="0">
                <a:effectLst/>
                <a:ea typeface="맑은 고딕" panose="020B0503020000020004" pitchFamily="50" charset="-127"/>
              </a:rPr>
              <a:t>사원번호가 7788인 사원의 부서번호를 10으로 수정하세요.</a:t>
            </a:r>
          </a:p>
          <a:p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955F5C-281D-4F2E-9F07-B3AEA7D6649E}"/>
              </a:ext>
            </a:extLst>
          </p:cNvPr>
          <p:cNvSpPr txBox="1"/>
          <p:nvPr/>
        </p:nvSpPr>
        <p:spPr>
          <a:xfrm>
            <a:off x="6096000" y="931178"/>
            <a:ext cx="5348954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800">
                <a:effectLst/>
                <a:ea typeface="맑은 고딕" panose="020B0503020000020004" pitchFamily="50" charset="-127"/>
              </a:rPr>
              <a:t>6. 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사원번호가 7788의 담당업무 및 급여를 사원번호 7499의 담당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업무및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급여와 일치하도록 갱신하세요.</a:t>
            </a:r>
            <a:endParaRPr lang="en-US" altLang="ko-KR"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>
                <a:ea typeface="맑은 고딕"/>
              </a:rPr>
              <a:t>7</a:t>
            </a:r>
            <a:r>
              <a:rPr lang="en-US" altLang="ko-KR" sz="1800">
                <a:effectLst/>
                <a:ea typeface="맑은 고딕"/>
              </a:rPr>
              <a:t>. </a:t>
            </a:r>
            <a:r>
              <a:rPr lang="ko-KR" altLang="ko-KR" sz="1800">
                <a:effectLst/>
                <a:ea typeface="맑은 고딕"/>
              </a:rPr>
              <a:t>사원번호 7369와 업무가 동일한 모든 사원의 부서번호를 사원 7369의 현재 </a:t>
            </a:r>
            <a:r>
              <a:rPr lang="ko-KR" altLang="ko-KR">
                <a:ea typeface="맑은 고딕"/>
              </a:rPr>
              <a:t>부서번호로</a:t>
            </a:r>
            <a:r>
              <a:rPr lang="ko-KR" altLang="ko-KR" sz="1800">
                <a:effectLst/>
                <a:ea typeface="맑은 고딕"/>
              </a:rPr>
              <a:t> 갱신하세요.</a:t>
            </a:r>
          </a:p>
          <a:p>
            <a:endParaRPr lang="en-US" altLang="ko-KR">
              <a:ea typeface="맑은 고딕" panose="020B0503020000020004" pitchFamily="50" charset="-127"/>
            </a:endParaRPr>
          </a:p>
          <a:p>
            <a:r>
              <a:rPr lang="en-US" altLang="ko-KR">
                <a:ea typeface="맑은 고딕" panose="020B0503020000020004" pitchFamily="50" charset="-127"/>
              </a:rPr>
              <a:t>8</a:t>
            </a:r>
            <a:r>
              <a:rPr lang="en-US" altLang="ko-KR" sz="1800">
                <a:effectLst/>
                <a:ea typeface="맑은 고딕" panose="020B0503020000020004" pitchFamily="50" charset="-127"/>
              </a:rPr>
              <a:t>.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Department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테이블의 구조와 내용을 복사하여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DEPT_COPY란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이름의 테이블을 만드세요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r>
              <a:rPr lang="en-US" altLang="ko-KR">
                <a:ea typeface="맑은 고딕" panose="020B0503020000020004" pitchFamily="50" charset="-127"/>
              </a:rPr>
              <a:t>9</a:t>
            </a:r>
            <a:r>
              <a:rPr lang="en-US" altLang="ko-KR" sz="1800">
                <a:effectLst/>
                <a:ea typeface="맑은 고딕" panose="020B0503020000020004" pitchFamily="50" charset="-127"/>
              </a:rPr>
              <a:t>.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DEPT_COPY테이블에서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부서명이 </a:t>
            </a:r>
            <a:r>
              <a:rPr lang="ko-KR" altLang="ko-KR" sz="1800" err="1">
                <a:effectLst/>
                <a:ea typeface="맑은 고딕" panose="020B0503020000020004" pitchFamily="50" charset="-127"/>
              </a:rPr>
              <a:t>RESEARCH인</a:t>
            </a:r>
            <a:r>
              <a:rPr lang="ko-KR" altLang="ko-KR" sz="1800">
                <a:effectLst/>
                <a:ea typeface="맑은 고딕" panose="020B0503020000020004" pitchFamily="50" charset="-127"/>
              </a:rPr>
              <a:t> 부서를 제거하세요.</a:t>
            </a:r>
            <a:endParaRPr lang="en-US" altLang="ko-KR" sz="1800">
              <a:effectLst/>
              <a:ea typeface="맑은 고딕" panose="020B0503020000020004" pitchFamily="50" charset="-127"/>
            </a:endParaRPr>
          </a:p>
          <a:p>
            <a:endParaRPr lang="en-US" altLang="ko-KR">
              <a:ea typeface="맑은 고딕" panose="020B0503020000020004" pitchFamily="50" charset="-127"/>
            </a:endParaRPr>
          </a:p>
          <a:p>
            <a:r>
              <a:rPr lang="en-US" altLang="ko-KR">
                <a:ea typeface="맑은 고딕"/>
              </a:rPr>
              <a:t>10. </a:t>
            </a:r>
            <a:r>
              <a:rPr lang="ko-KR" altLang="ko-KR" sz="1800" err="1">
                <a:effectLst/>
                <a:ea typeface="맑은 고딕"/>
              </a:rPr>
              <a:t>DEPT_COPY테이블에서</a:t>
            </a:r>
            <a:r>
              <a:rPr lang="ko-KR" altLang="ko-KR" sz="1800">
                <a:effectLst/>
                <a:ea typeface="맑은 고딕"/>
              </a:rPr>
              <a:t> 부서번호가 10이거나 40인 부서를 제거하세요.</a:t>
            </a:r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73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추가 </a:t>
            </a:r>
            <a:r>
              <a:rPr lang="en-US" altLang="ko-KR" sz="2400"/>
              <a:t>- INSERT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/>
              <a:t>Insert</a:t>
            </a:r>
            <a:r>
              <a:rPr lang="ko-KR" altLang="en-US"/>
              <a:t>는 테이블에 데이터를 삽입할 때 사용하는 명령어이다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 사용법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 insert</a:t>
            </a:r>
            <a:r>
              <a:rPr lang="ko-KR" altLang="en-US"/>
              <a:t> </a:t>
            </a:r>
            <a:r>
              <a:rPr lang="en-US" altLang="ko-KR"/>
              <a:t>into</a:t>
            </a:r>
            <a:r>
              <a:rPr lang="ko-KR" altLang="en-US"/>
              <a:t> 테이블명 </a:t>
            </a:r>
            <a:r>
              <a:rPr lang="en-US" altLang="ko-KR"/>
              <a:t>(</a:t>
            </a:r>
            <a:r>
              <a:rPr lang="ko-KR" altLang="en-US" err="1"/>
              <a:t>컬럼명</a:t>
            </a:r>
            <a:r>
              <a:rPr lang="en-US" altLang="ko-KR"/>
              <a:t>1,</a:t>
            </a:r>
            <a:r>
              <a:rPr lang="ko-KR" altLang="en-US" err="1"/>
              <a:t>컬럼명</a:t>
            </a:r>
            <a:r>
              <a:rPr lang="en-US" altLang="ko-KR"/>
              <a:t>2…) values (</a:t>
            </a:r>
            <a:r>
              <a:rPr lang="ko-KR" altLang="en-US"/>
              <a:t>데이터</a:t>
            </a:r>
            <a:r>
              <a:rPr lang="en-US" altLang="ko-KR"/>
              <a:t>1, </a:t>
            </a:r>
            <a:r>
              <a:rPr lang="ko-KR" altLang="en-US"/>
              <a:t>데이터</a:t>
            </a:r>
            <a:r>
              <a:rPr lang="en-US" altLang="ko-KR"/>
              <a:t>2…);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테이블의 모든 컬럼을 채우면 컬럼명을 생략할 수도 있다</a:t>
            </a:r>
            <a:r>
              <a:rPr lang="en-US" altLang="ko-KR"/>
              <a:t>.</a:t>
            </a:r>
          </a:p>
          <a:p>
            <a:pPr lvl="1">
              <a:buFontTx/>
              <a:buChar char="-"/>
            </a:pPr>
            <a:r>
              <a:rPr lang="en-US" altLang="ko-KR"/>
              <a:t>insert</a:t>
            </a:r>
            <a:r>
              <a:rPr lang="ko-KR" altLang="en-US"/>
              <a:t> </a:t>
            </a:r>
            <a:r>
              <a:rPr lang="en-US" altLang="ko-KR"/>
              <a:t>into</a:t>
            </a:r>
            <a:r>
              <a:rPr lang="ko-KR" altLang="en-US"/>
              <a:t> 테이블명</a:t>
            </a:r>
            <a:r>
              <a:rPr lang="en-US" altLang="ko-KR"/>
              <a:t> values (</a:t>
            </a:r>
            <a:r>
              <a:rPr lang="ko-KR" altLang="en-US"/>
              <a:t>데이터</a:t>
            </a:r>
            <a:r>
              <a:rPr lang="en-US" altLang="ko-KR"/>
              <a:t>1, </a:t>
            </a:r>
            <a:r>
              <a:rPr lang="ko-KR" altLang="en-US"/>
              <a:t>데이터</a:t>
            </a:r>
            <a:r>
              <a:rPr lang="en-US" altLang="ko-KR"/>
              <a:t>2…);</a:t>
            </a:r>
          </a:p>
          <a:p>
            <a:pPr marL="457200" lvl="1" indent="0">
              <a:buNone/>
            </a:pPr>
            <a:r>
              <a:rPr lang="ko-KR" altLang="en-US"/>
              <a:t>이때 데이터 순서는 테이블에 명시된 순서여야 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91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추가 </a:t>
            </a:r>
            <a:r>
              <a:rPr lang="en-US" altLang="ko-KR" sz="2400"/>
              <a:t>- INSERT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사원 테이블에 데이터를 추가해본다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데이터의 영구적인 저장을 위해서 </a:t>
            </a:r>
            <a:r>
              <a:rPr lang="en-US" altLang="ko-KR"/>
              <a:t>COMMIT</a:t>
            </a:r>
            <a:r>
              <a:rPr lang="ko-KR" altLang="en-US"/>
              <a:t>를 해주고 조회를 해본다</a:t>
            </a:r>
            <a:r>
              <a:rPr lang="en-US" altLang="ko-KR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BC65D1FB-24E2-47E0-B658-1B99231A6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1893"/>
            <a:ext cx="7848600" cy="4667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9A65CAAA-8A59-4F35-AC02-6113DCA2B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6665"/>
            <a:ext cx="5981700" cy="533400"/>
          </a:xfrm>
          <a:prstGeom prst="rect">
            <a:avLst/>
          </a:prstGeom>
        </p:spPr>
      </p:pic>
      <p:pic>
        <p:nvPicPr>
          <p:cNvPr id="13" name="그림 12" descr="나이프이(가) 표시된 사진&#10;&#10;자동 생성된 설명">
            <a:extLst>
              <a:ext uri="{FF2B5EF4-FFF2-40B4-BE49-F238E27FC236}">
                <a16:creationId xmlns:a16="http://schemas.microsoft.com/office/drawing/2014/main" xmlns="" id="{756629A4-1793-46C6-8908-52B76768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9" y="4795630"/>
            <a:ext cx="23812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추가 </a:t>
            </a:r>
            <a:r>
              <a:rPr lang="en-US" altLang="ko-KR" sz="2400"/>
              <a:t>- INSERT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/>
              <a:t>어떤 값을 넣어야 할지 모를 때 </a:t>
            </a:r>
            <a:r>
              <a:rPr lang="en-US" altLang="ko-KR"/>
              <a:t>- NULL</a:t>
            </a:r>
          </a:p>
          <a:p>
            <a:pPr lvl="1"/>
            <a:r>
              <a:rPr lang="ko-KR" altLang="en-US"/>
              <a:t>컬럼을 생략하고 데이터로 생략하면 </a:t>
            </a:r>
            <a:r>
              <a:rPr lang="en-US" altLang="ko-KR"/>
              <a:t>NULL</a:t>
            </a:r>
            <a:r>
              <a:rPr lang="ko-KR" altLang="en-US"/>
              <a:t>값으로 입력이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명시적으로 </a:t>
            </a:r>
            <a:r>
              <a:rPr lang="en-US" altLang="ko-KR"/>
              <a:t>NULL</a:t>
            </a:r>
            <a:r>
              <a:rPr lang="ko-KR" altLang="en-US"/>
              <a:t>이라고 입력해도 </a:t>
            </a:r>
            <a:r>
              <a:rPr lang="en-US" altLang="ko-KR"/>
              <a:t>NULL</a:t>
            </a:r>
            <a:r>
              <a:rPr lang="ko-KR" altLang="en-US"/>
              <a:t>값으로 입력이 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테이블 만들 때 </a:t>
            </a:r>
            <a:r>
              <a:rPr lang="en-US" altLang="ko-KR"/>
              <a:t>NOT</a:t>
            </a:r>
            <a:r>
              <a:rPr lang="ko-KR" altLang="en-US"/>
              <a:t> </a:t>
            </a:r>
            <a:r>
              <a:rPr lang="en-US" altLang="ko-KR"/>
              <a:t>NULL</a:t>
            </a:r>
            <a:r>
              <a:rPr lang="ko-KR" altLang="en-US"/>
              <a:t> 선언하면  </a:t>
            </a:r>
            <a:r>
              <a:rPr lang="en-US" altLang="ko-KR"/>
              <a:t>NULL </a:t>
            </a:r>
            <a:r>
              <a:rPr lang="ko-KR" altLang="en-US"/>
              <a:t>입력 시 에러 발생 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5D14C5-DAF5-43CE-9BF0-FB9DC3555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9" y="3074106"/>
            <a:ext cx="2543175" cy="533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D413BE8-B0C6-4DDD-817C-B92D7FDB8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29" y="3817340"/>
            <a:ext cx="3143250" cy="438150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D8DA7FF1-E252-4B03-A459-ACE00AE62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4" y="4575483"/>
            <a:ext cx="3162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9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추가 </a:t>
            </a:r>
            <a:r>
              <a:rPr lang="en-US" altLang="ko-KR" sz="2400"/>
              <a:t>- INSERT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/>
              <a:t>날짜 입력 시 형식에 맞게 입력해야 한다</a:t>
            </a:r>
            <a:r>
              <a:rPr lang="en-US" altLang="ko-KR"/>
              <a:t>.(YYYY/MM/DD)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TO_DATE</a:t>
            </a:r>
            <a:r>
              <a:rPr lang="ko-KR" altLang="en-US"/>
              <a:t>함수를 이용할 수도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현재 날짜를 이용할 때는 </a:t>
            </a:r>
            <a:r>
              <a:rPr lang="en-US" altLang="ko-KR" err="1"/>
              <a:t>sysdate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9B0C31-F476-417A-8658-C72B526E5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385"/>
            <a:ext cx="4057650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3F7127-EB9E-4222-839D-CA05C20F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0035"/>
            <a:ext cx="5133975" cy="476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1B49F4C-7F41-48D2-B90D-3F8619FAC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5186"/>
            <a:ext cx="41243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6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6"/>
            <a:ext cx="3097696" cy="566053"/>
          </a:xfrm>
        </p:spPr>
        <p:txBody>
          <a:bodyPr>
            <a:normAutofit/>
          </a:bodyPr>
          <a:lstStyle/>
          <a:p>
            <a:r>
              <a:rPr lang="ko-KR" altLang="en-US" sz="2400"/>
              <a:t>데이터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 err="1"/>
              <a:t>서브쿼리를</a:t>
            </a:r>
            <a:r>
              <a:rPr lang="ko-KR" altLang="en-US"/>
              <a:t> 사용해서 다중 행을 입력할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테스트로 사용할 테이블 복제를 진행한다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 err="1"/>
              <a:t>다중행</a:t>
            </a:r>
            <a:r>
              <a:rPr lang="ko-KR" altLang="en-US"/>
              <a:t> 입력 기능으로 원래 테이블의 데이터를 가져온다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E0EFAC-7197-499D-B6AE-33001E8E0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81" y="2136499"/>
            <a:ext cx="3695700" cy="438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73AAF60-2D2B-4AF5-8CE7-6721C56AF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35" y="2996648"/>
            <a:ext cx="1876425" cy="22860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F344E929-4DAD-4F80-A52D-2CC1ABBF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6" y="4239867"/>
            <a:ext cx="2276475" cy="533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3006BBED-9300-486E-BB1B-660A05A7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36" y="5197544"/>
            <a:ext cx="18764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변경 </a:t>
            </a:r>
            <a:r>
              <a:rPr lang="en-US" altLang="ko-KR" sz="2400"/>
              <a:t>- UPDATE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030734"/>
          </a:xfrm>
        </p:spPr>
        <p:txBody>
          <a:bodyPr/>
          <a:lstStyle/>
          <a:p>
            <a:r>
              <a:rPr lang="en-US" altLang="ko-KR"/>
              <a:t>UPDATE</a:t>
            </a:r>
            <a:r>
              <a:rPr lang="ko-KR" altLang="en-US"/>
              <a:t>는 기존 데이터를 변경할 때 사용하는 명령어이다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기본 사용법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- update </a:t>
            </a:r>
            <a:r>
              <a:rPr lang="ko-KR" altLang="en-US"/>
              <a:t>테이블명 </a:t>
            </a:r>
            <a:r>
              <a:rPr lang="en-US" altLang="ko-KR"/>
              <a:t>set </a:t>
            </a:r>
            <a:r>
              <a:rPr lang="ko-KR" altLang="en-US" err="1"/>
              <a:t>컬럼명</a:t>
            </a:r>
            <a:r>
              <a:rPr lang="en-US" altLang="ko-KR"/>
              <a:t>1=</a:t>
            </a:r>
            <a:r>
              <a:rPr lang="ko-KR" altLang="en-US"/>
              <a:t>데이터</a:t>
            </a:r>
            <a:r>
              <a:rPr lang="en-US" altLang="ko-KR"/>
              <a:t>1 ,</a:t>
            </a:r>
            <a:r>
              <a:rPr lang="ko-KR" altLang="en-US" err="1"/>
              <a:t>컬럼명</a:t>
            </a:r>
            <a:r>
              <a:rPr lang="en-US" altLang="ko-KR"/>
              <a:t>2=</a:t>
            </a:r>
            <a:r>
              <a:rPr lang="ko-KR" altLang="en-US"/>
              <a:t>데이터</a:t>
            </a:r>
            <a:r>
              <a:rPr lang="en-US" altLang="ko-KR"/>
              <a:t>2…where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조건절을 생략하면 해당 컬럼의 모든 데이터가 변경된다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실습전에 테스트용 테이블을 생성해 본다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F72D5D9-340A-412F-8266-1920E056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96" y="5239042"/>
            <a:ext cx="2552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186"/>
            <a:ext cx="3097696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/>
              <a:t>데이터 수정 </a:t>
            </a:r>
            <a:r>
              <a:rPr lang="en-US" altLang="ko-KR" sz="2400"/>
              <a:t>- UPDATE</a:t>
            </a:r>
            <a:endParaRPr lang="ko-KR" altLang="en-US" sz="24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150004"/>
          </a:xfrm>
        </p:spPr>
        <p:txBody>
          <a:bodyPr/>
          <a:lstStyle/>
          <a:p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en-US" altLang="ko-KR" err="1"/>
              <a:t>eno</a:t>
            </a:r>
            <a:r>
              <a:rPr lang="ko-KR" altLang="en-US"/>
              <a:t>가 </a:t>
            </a:r>
            <a:r>
              <a:rPr lang="en-US" altLang="ko-KR"/>
              <a:t>8500 </a:t>
            </a:r>
            <a:r>
              <a:rPr lang="ko-KR" altLang="en-US"/>
              <a:t>사원 이름을 </a:t>
            </a:r>
            <a:r>
              <a:rPr lang="en-US" altLang="ko-KR"/>
              <a:t>RUNA</a:t>
            </a:r>
            <a:r>
              <a:rPr lang="ko-KR" altLang="en-US"/>
              <a:t>로 바꾸고 담당업무를 </a:t>
            </a:r>
            <a:r>
              <a:rPr lang="en-US" altLang="ko-KR"/>
              <a:t>MANAGER</a:t>
            </a:r>
            <a:r>
              <a:rPr lang="ko-KR" altLang="en-US"/>
              <a:t>로 바꾸어 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예제 </a:t>
            </a:r>
            <a:r>
              <a:rPr lang="en-US" altLang="ko-KR"/>
              <a:t>: </a:t>
            </a:r>
            <a:r>
              <a:rPr lang="ko-KR" altLang="en-US"/>
              <a:t>모든 사원의 커미션을 </a:t>
            </a:r>
            <a:r>
              <a:rPr lang="en-US" altLang="ko-KR"/>
              <a:t>500</a:t>
            </a:r>
            <a:r>
              <a:rPr lang="ko-KR" altLang="en-US"/>
              <a:t>으로 바꾸어 본다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55F1336-C53D-4AA2-80FB-A6250B573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" y="2305464"/>
            <a:ext cx="4324350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3116436-7C83-4ADF-8C26-4CAC60761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" y="3736346"/>
            <a:ext cx="30480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사용자 지정</PresentationFormat>
  <Paragraphs>152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08강 데이터 조작과 트랜젝션</vt:lpstr>
      <vt:lpstr>DML</vt:lpstr>
      <vt:lpstr>데이터 추가 - INSERT</vt:lpstr>
      <vt:lpstr>데이터 추가 - INSERT</vt:lpstr>
      <vt:lpstr>데이터 추가 - INSERT</vt:lpstr>
      <vt:lpstr>데이터 추가 - INSERT</vt:lpstr>
      <vt:lpstr>데이터 복사</vt:lpstr>
      <vt:lpstr>데이터 변경 - UPDATE</vt:lpstr>
      <vt:lpstr>데이터 수정 - UPDATE</vt:lpstr>
      <vt:lpstr>데이터 수정 - UPDATE</vt:lpstr>
      <vt:lpstr>데이터 삭제 - DELETE</vt:lpstr>
      <vt:lpstr>데이터 삭제 - DELETE</vt:lpstr>
      <vt:lpstr>데이터 삭제 - DELETE</vt:lpstr>
      <vt:lpstr>트랜젝션(Transaction)</vt:lpstr>
      <vt:lpstr>트랜젝션(Transaction)</vt:lpstr>
      <vt:lpstr>트랜젝션(Transaction) - COMMIT</vt:lpstr>
      <vt:lpstr>트랜젝션(Transaction) - ROLLBACK</vt:lpstr>
      <vt:lpstr>트랜젝션(Transaction)</vt:lpstr>
      <vt:lpstr>트랜젝션(Transaction)</vt:lpstr>
      <vt:lpstr>Ch08 데이터 조작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2</cp:revision>
  <dcterms:created xsi:type="dcterms:W3CDTF">2020-06-15T06:46:34Z</dcterms:created>
  <dcterms:modified xsi:type="dcterms:W3CDTF">2021-07-15T03:07:49Z</dcterms:modified>
</cp:coreProperties>
</file>