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70" r:id="rId11"/>
    <p:sldId id="271" r:id="rId12"/>
    <p:sldId id="272" r:id="rId13"/>
    <p:sldId id="266" r:id="rId14"/>
    <p:sldId id="265" r:id="rId15"/>
    <p:sldId id="267" r:id="rId16"/>
    <p:sldId id="268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76BEB-239D-4CF5-99B1-0106E193B0ED}" v="339" dt="2020-09-15T15:06:36.166"/>
    <p1510:client id="{A4A7CFB7-1BF6-4B2E-B10F-BC18BA8CB18D}" v="1715" dt="2020-09-15T07:03:58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1" d="100"/>
          <a:sy n="51" d="100"/>
        </p:scale>
        <p:origin x="-216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천욱" userId="f460ef7493a801f9" providerId="LiveId" clId="{4F276BEB-239D-4CF5-99B1-0106E193B0ED}"/>
    <pc:docChg chg="custSel addSld delSld modSld">
      <pc:chgData name="정 천욱" userId="f460ef7493a801f9" providerId="LiveId" clId="{4F276BEB-239D-4CF5-99B1-0106E193B0ED}" dt="2020-09-15T15:06:36.166" v="4507" actId="207"/>
      <pc:docMkLst>
        <pc:docMk/>
      </pc:docMkLst>
      <pc:sldChg chg="modSp mod">
        <pc:chgData name="정 천욱" userId="f460ef7493a801f9" providerId="LiveId" clId="{4F276BEB-239D-4CF5-99B1-0106E193B0ED}" dt="2020-09-13T17:03:03.732" v="65" actId="255"/>
        <pc:sldMkLst>
          <pc:docMk/>
          <pc:sldMk cId="1766432591" sldId="256"/>
        </pc:sldMkLst>
        <pc:spChg chg="mod">
          <ac:chgData name="정 천욱" userId="f460ef7493a801f9" providerId="LiveId" clId="{4F276BEB-239D-4CF5-99B1-0106E193B0ED}" dt="2020-09-13T17:03:03.732" v="65" actId="255"/>
          <ac:spMkLst>
            <pc:docMk/>
            <pc:sldMk cId="1766432591" sldId="256"/>
            <ac:spMk id="2" creationId="{A65B2C00-D4BE-4273-AAFA-FDAAEB96997B}"/>
          </ac:spMkLst>
        </pc:spChg>
      </pc:sldChg>
      <pc:sldChg chg="del">
        <pc:chgData name="정 천욱" userId="f460ef7493a801f9" providerId="LiveId" clId="{4F276BEB-239D-4CF5-99B1-0106E193B0ED}" dt="2020-09-13T17:03:05.219" v="66" actId="47"/>
        <pc:sldMkLst>
          <pc:docMk/>
          <pc:sldMk cId="38336834" sldId="257"/>
        </pc:sldMkLst>
      </pc:sldChg>
      <pc:sldChg chg="modSp mod">
        <pc:chgData name="정 천욱" userId="f460ef7493a801f9" providerId="LiveId" clId="{4F276BEB-239D-4CF5-99B1-0106E193B0ED}" dt="2020-09-13T17:41:18.386" v="357" actId="20577"/>
        <pc:sldMkLst>
          <pc:docMk/>
          <pc:sldMk cId="2688422184" sldId="258"/>
        </pc:sldMkLst>
        <pc:spChg chg="mod">
          <ac:chgData name="정 천욱" userId="f460ef7493a801f9" providerId="LiveId" clId="{4F276BEB-239D-4CF5-99B1-0106E193B0ED}" dt="2020-09-13T17:39:18.953" v="95" actId="6549"/>
          <ac:spMkLst>
            <pc:docMk/>
            <pc:sldMk cId="2688422184" sldId="258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3T17:41:18.386" v="357" actId="20577"/>
          <ac:spMkLst>
            <pc:docMk/>
            <pc:sldMk cId="2688422184" sldId="258"/>
            <ac:spMk id="3" creationId="{A0D00067-16C7-4857-B6E8-2271C7834D45}"/>
          </ac:spMkLst>
        </pc:spChg>
      </pc:sldChg>
      <pc:sldChg chg="modSp add mod">
        <pc:chgData name="정 천욱" userId="f460ef7493a801f9" providerId="LiveId" clId="{4F276BEB-239D-4CF5-99B1-0106E193B0ED}" dt="2020-09-13T18:02:02.730" v="1195" actId="20577"/>
        <pc:sldMkLst>
          <pc:docMk/>
          <pc:sldMk cId="3377497238" sldId="259"/>
        </pc:sldMkLst>
        <pc:spChg chg="mod">
          <ac:chgData name="정 천욱" userId="f460ef7493a801f9" providerId="LiveId" clId="{4F276BEB-239D-4CF5-99B1-0106E193B0ED}" dt="2020-09-13T17:44:02.832" v="405" actId="14100"/>
          <ac:spMkLst>
            <pc:docMk/>
            <pc:sldMk cId="3377497238" sldId="259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3T18:02:02.730" v="1195" actId="20577"/>
          <ac:spMkLst>
            <pc:docMk/>
            <pc:sldMk cId="3377497238" sldId="259"/>
            <ac:spMk id="3" creationId="{A0D00067-16C7-4857-B6E8-2271C7834D45}"/>
          </ac:spMkLst>
        </pc:spChg>
      </pc:sldChg>
      <pc:sldChg chg="modSp add mod">
        <pc:chgData name="정 천욱" userId="f460ef7493a801f9" providerId="LiveId" clId="{4F276BEB-239D-4CF5-99B1-0106E193B0ED}" dt="2020-09-13T18:14:16.832" v="1472" actId="5793"/>
        <pc:sldMkLst>
          <pc:docMk/>
          <pc:sldMk cId="1887678474" sldId="260"/>
        </pc:sldMkLst>
        <pc:spChg chg="mod">
          <ac:chgData name="정 천욱" userId="f460ef7493a801f9" providerId="LiveId" clId="{4F276BEB-239D-4CF5-99B1-0106E193B0ED}" dt="2020-09-13T18:14:16.832" v="1472" actId="5793"/>
          <ac:spMkLst>
            <pc:docMk/>
            <pc:sldMk cId="1887678474" sldId="260"/>
            <ac:spMk id="3" creationId="{A0D00067-16C7-4857-B6E8-2271C7834D45}"/>
          </ac:spMkLst>
        </pc:spChg>
      </pc:sldChg>
      <pc:sldChg chg="addSp modSp add mod">
        <pc:chgData name="정 천욱" userId="f460ef7493a801f9" providerId="LiveId" clId="{4F276BEB-239D-4CF5-99B1-0106E193B0ED}" dt="2020-09-13T18:20:50.206" v="1737" actId="1076"/>
        <pc:sldMkLst>
          <pc:docMk/>
          <pc:sldMk cId="4255338401" sldId="261"/>
        </pc:sldMkLst>
        <pc:spChg chg="mod">
          <ac:chgData name="정 천욱" userId="f460ef7493a801f9" providerId="LiveId" clId="{4F276BEB-239D-4CF5-99B1-0106E193B0ED}" dt="2020-09-13T18:17:12.456" v="1733" actId="20577"/>
          <ac:spMkLst>
            <pc:docMk/>
            <pc:sldMk cId="4255338401" sldId="261"/>
            <ac:spMk id="3" creationId="{A0D00067-16C7-4857-B6E8-2271C7834D45}"/>
          </ac:spMkLst>
        </pc:spChg>
        <pc:graphicFrameChg chg="add mod modGraphic">
          <ac:chgData name="정 천욱" userId="f460ef7493a801f9" providerId="LiveId" clId="{4F276BEB-239D-4CF5-99B1-0106E193B0ED}" dt="2020-09-13T18:17:01.846" v="1697" actId="1076"/>
          <ac:graphicFrameMkLst>
            <pc:docMk/>
            <pc:sldMk cId="4255338401" sldId="261"/>
            <ac:graphicFrameMk id="4" creationId="{ECA1F8D0-43DA-4CE1-8428-40E757BBF391}"/>
          </ac:graphicFrameMkLst>
        </pc:graphicFrameChg>
        <pc:picChg chg="add mod">
          <ac:chgData name="정 천욱" userId="f460ef7493a801f9" providerId="LiveId" clId="{4F276BEB-239D-4CF5-99B1-0106E193B0ED}" dt="2020-09-13T18:20:50.206" v="1737" actId="1076"/>
          <ac:picMkLst>
            <pc:docMk/>
            <pc:sldMk cId="4255338401" sldId="261"/>
            <ac:picMk id="6" creationId="{65F236B4-813D-4AA7-B04F-12DC725E3F95}"/>
          </ac:picMkLst>
        </pc:picChg>
      </pc:sldChg>
      <pc:sldChg chg="addSp modSp mod">
        <pc:chgData name="정 천욱" userId="f460ef7493a801f9" providerId="LiveId" clId="{4F276BEB-239D-4CF5-99B1-0106E193B0ED}" dt="2020-09-15T12:57:47.459" v="2296" actId="1076"/>
        <pc:sldMkLst>
          <pc:docMk/>
          <pc:sldMk cId="2966852417" sldId="262"/>
        </pc:sldMkLst>
        <pc:picChg chg="add mod">
          <ac:chgData name="정 천욱" userId="f460ef7493a801f9" providerId="LiveId" clId="{4F276BEB-239D-4CF5-99B1-0106E193B0ED}" dt="2020-09-15T12:57:47.459" v="2296" actId="1076"/>
          <ac:picMkLst>
            <pc:docMk/>
            <pc:sldMk cId="2966852417" sldId="262"/>
            <ac:picMk id="5" creationId="{CEE1668F-86D4-4D56-A80C-1FF40FE2F77C}"/>
          </ac:picMkLst>
        </pc:picChg>
      </pc:sldChg>
      <pc:sldChg chg="addSp modSp mod">
        <pc:chgData name="정 천욱" userId="f460ef7493a801f9" providerId="LiveId" clId="{4F276BEB-239D-4CF5-99B1-0106E193B0ED}" dt="2020-09-15T13:06:13.635" v="2308" actId="1076"/>
        <pc:sldMkLst>
          <pc:docMk/>
          <pc:sldMk cId="3453336257" sldId="263"/>
        </pc:sldMkLst>
        <pc:spChg chg="mod">
          <ac:chgData name="정 천욱" userId="f460ef7493a801f9" providerId="LiveId" clId="{4F276BEB-239D-4CF5-99B1-0106E193B0ED}" dt="2020-09-15T13:05:52.261" v="2304" actId="6549"/>
          <ac:spMkLst>
            <pc:docMk/>
            <pc:sldMk cId="3453336257" sldId="263"/>
            <ac:spMk id="3" creationId="{A0D00067-16C7-4857-B6E8-2271C7834D45}"/>
          </ac:spMkLst>
        </pc:spChg>
        <pc:picChg chg="add mod">
          <ac:chgData name="정 천욱" userId="f460ef7493a801f9" providerId="LiveId" clId="{4F276BEB-239D-4CF5-99B1-0106E193B0ED}" dt="2020-09-15T12:59:10.523" v="2303" actId="1076"/>
          <ac:picMkLst>
            <pc:docMk/>
            <pc:sldMk cId="3453336257" sldId="263"/>
            <ac:picMk id="5" creationId="{8C8EBEDC-0D2A-46A5-B0CF-AB6AF43D8757}"/>
          </ac:picMkLst>
        </pc:picChg>
        <pc:picChg chg="add mod">
          <ac:chgData name="정 천욱" userId="f460ef7493a801f9" providerId="LiveId" clId="{4F276BEB-239D-4CF5-99B1-0106E193B0ED}" dt="2020-09-15T13:06:13.635" v="2308" actId="1076"/>
          <ac:picMkLst>
            <pc:docMk/>
            <pc:sldMk cId="3453336257" sldId="263"/>
            <ac:picMk id="7" creationId="{E25A3A1D-9437-43BD-8489-41456A4BD01F}"/>
          </ac:picMkLst>
        </pc:picChg>
      </pc:sldChg>
      <pc:sldChg chg="modSp mod">
        <pc:chgData name="정 천욱" userId="f460ef7493a801f9" providerId="LiveId" clId="{4F276BEB-239D-4CF5-99B1-0106E193B0ED}" dt="2020-09-15T12:51:02.091" v="2253" actId="6549"/>
        <pc:sldMkLst>
          <pc:docMk/>
          <pc:sldMk cId="4156197815" sldId="264"/>
        </pc:sldMkLst>
        <pc:spChg chg="mod">
          <ac:chgData name="정 천욱" userId="f460ef7493a801f9" providerId="LiveId" clId="{4F276BEB-239D-4CF5-99B1-0106E193B0ED}" dt="2020-09-15T12:51:02.091" v="2253" actId="6549"/>
          <ac:spMkLst>
            <pc:docMk/>
            <pc:sldMk cId="4156197815" sldId="264"/>
            <ac:spMk id="3" creationId="{A0D00067-16C7-4857-B6E8-2271C7834D45}"/>
          </ac:spMkLst>
        </pc:spChg>
      </pc:sldChg>
      <pc:sldChg chg="addSp modSp mod">
        <pc:chgData name="정 천욱" userId="f460ef7493a801f9" providerId="LiveId" clId="{4F276BEB-239D-4CF5-99B1-0106E193B0ED}" dt="2020-09-15T14:47:28.360" v="2937" actId="207"/>
        <pc:sldMkLst>
          <pc:docMk/>
          <pc:sldMk cId="2010310823" sldId="265"/>
        </pc:sldMkLst>
        <pc:spChg chg="mod">
          <ac:chgData name="정 천욱" userId="f460ef7493a801f9" providerId="LiveId" clId="{4F276BEB-239D-4CF5-99B1-0106E193B0ED}" dt="2020-09-15T14:47:28.360" v="2937" actId="207"/>
          <ac:spMkLst>
            <pc:docMk/>
            <pc:sldMk cId="2010310823" sldId="265"/>
            <ac:spMk id="3" creationId="{A0D00067-16C7-4857-B6E8-2271C7834D45}"/>
          </ac:spMkLst>
        </pc:spChg>
        <pc:picChg chg="add mod">
          <ac:chgData name="정 천욱" userId="f460ef7493a801f9" providerId="LiveId" clId="{4F276BEB-239D-4CF5-99B1-0106E193B0ED}" dt="2020-09-15T14:47:22.877" v="2936" actId="1076"/>
          <ac:picMkLst>
            <pc:docMk/>
            <pc:sldMk cId="2010310823" sldId="265"/>
            <ac:picMk id="5" creationId="{A17B2724-E3F6-4E3C-861F-E7BC1DF2C882}"/>
          </ac:picMkLst>
        </pc:picChg>
      </pc:sldChg>
      <pc:sldChg chg="addSp modSp mod">
        <pc:chgData name="정 천욱" userId="f460ef7493a801f9" providerId="LiveId" clId="{4F276BEB-239D-4CF5-99B1-0106E193B0ED}" dt="2020-09-15T14:46:33.718" v="2934" actId="1076"/>
        <pc:sldMkLst>
          <pc:docMk/>
          <pc:sldMk cId="257825543" sldId="266"/>
        </pc:sldMkLst>
        <pc:picChg chg="add mod">
          <ac:chgData name="정 천욱" userId="f460ef7493a801f9" providerId="LiveId" clId="{4F276BEB-239D-4CF5-99B1-0106E193B0ED}" dt="2020-09-15T14:46:33.718" v="2934" actId="1076"/>
          <ac:picMkLst>
            <pc:docMk/>
            <pc:sldMk cId="257825543" sldId="266"/>
            <ac:picMk id="5" creationId="{4BB8EA3B-151A-4E8E-85D5-733F548A63D2}"/>
          </ac:picMkLst>
        </pc:picChg>
      </pc:sldChg>
      <pc:sldChg chg="addSp modSp mod">
        <pc:chgData name="정 천욱" userId="f460ef7493a801f9" providerId="LiveId" clId="{4F276BEB-239D-4CF5-99B1-0106E193B0ED}" dt="2020-09-15T14:48:37.118" v="2943" actId="1076"/>
        <pc:sldMkLst>
          <pc:docMk/>
          <pc:sldMk cId="1103861764" sldId="267"/>
        </pc:sldMkLst>
        <pc:spChg chg="mod">
          <ac:chgData name="정 천욱" userId="f460ef7493a801f9" providerId="LiveId" clId="{4F276BEB-239D-4CF5-99B1-0106E193B0ED}" dt="2020-09-15T14:47:42.194" v="2941" actId="6549"/>
          <ac:spMkLst>
            <pc:docMk/>
            <pc:sldMk cId="1103861764" sldId="267"/>
            <ac:spMk id="3" creationId="{A0D00067-16C7-4857-B6E8-2271C7834D45}"/>
          </ac:spMkLst>
        </pc:spChg>
        <pc:picChg chg="add mod">
          <ac:chgData name="정 천욱" userId="f460ef7493a801f9" providerId="LiveId" clId="{4F276BEB-239D-4CF5-99B1-0106E193B0ED}" dt="2020-09-15T14:48:37.118" v="2943" actId="1076"/>
          <ac:picMkLst>
            <pc:docMk/>
            <pc:sldMk cId="1103861764" sldId="267"/>
            <ac:picMk id="5" creationId="{A18FBCA6-A6F7-429B-885A-B53DCF594713}"/>
          </ac:picMkLst>
        </pc:picChg>
      </pc:sldChg>
      <pc:sldChg chg="addSp modSp mod">
        <pc:chgData name="정 천욱" userId="f460ef7493a801f9" providerId="LiveId" clId="{4F276BEB-239D-4CF5-99B1-0106E193B0ED}" dt="2020-09-15T14:51:40.077" v="3429"/>
        <pc:sldMkLst>
          <pc:docMk/>
          <pc:sldMk cId="888345689" sldId="268"/>
        </pc:sldMkLst>
        <pc:spChg chg="mod">
          <ac:chgData name="정 천욱" userId="f460ef7493a801f9" providerId="LiveId" clId="{4F276BEB-239D-4CF5-99B1-0106E193B0ED}" dt="2020-09-15T14:49:28.246" v="2944" actId="6549"/>
          <ac:spMkLst>
            <pc:docMk/>
            <pc:sldMk cId="888345689" sldId="268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4:50:09.854" v="3105" actId="20577"/>
          <ac:spMkLst>
            <pc:docMk/>
            <pc:sldMk cId="888345689" sldId="268"/>
            <ac:spMk id="3" creationId="{A0D00067-16C7-4857-B6E8-2271C7834D45}"/>
          </ac:spMkLst>
        </pc:spChg>
        <pc:graphicFrameChg chg="add mod modGraphic">
          <ac:chgData name="정 천욱" userId="f460ef7493a801f9" providerId="LiveId" clId="{4F276BEB-239D-4CF5-99B1-0106E193B0ED}" dt="2020-09-15T14:51:40.077" v="3429"/>
          <ac:graphicFrameMkLst>
            <pc:docMk/>
            <pc:sldMk cId="888345689" sldId="268"/>
            <ac:graphicFrameMk id="4" creationId="{F2FFC378-6884-4470-A441-6928AEC8E4E4}"/>
          </ac:graphicFrameMkLst>
        </pc:graphicFrameChg>
      </pc:sldChg>
      <pc:sldChg chg="addSp modSp add mod">
        <pc:chgData name="정 천욱" userId="f460ef7493a801f9" providerId="LiveId" clId="{4F276BEB-239D-4CF5-99B1-0106E193B0ED}" dt="2020-09-15T13:55:56.648" v="2310" actId="1076"/>
        <pc:sldMkLst>
          <pc:docMk/>
          <pc:sldMk cId="863843791" sldId="269"/>
        </pc:sldMkLst>
        <pc:spChg chg="mod">
          <ac:chgData name="정 천욱" userId="f460ef7493a801f9" providerId="LiveId" clId="{4F276BEB-239D-4CF5-99B1-0106E193B0ED}" dt="2020-09-15T12:51:34.348" v="2293" actId="14100"/>
          <ac:spMkLst>
            <pc:docMk/>
            <pc:sldMk cId="863843791" sldId="269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2:54:21.574" v="2294" actId="20577"/>
          <ac:spMkLst>
            <pc:docMk/>
            <pc:sldMk cId="863843791" sldId="269"/>
            <ac:spMk id="3" creationId="{A0D00067-16C7-4857-B6E8-2271C7834D45}"/>
          </ac:spMkLst>
        </pc:spChg>
        <pc:picChg chg="add mod">
          <ac:chgData name="정 천욱" userId="f460ef7493a801f9" providerId="LiveId" clId="{4F276BEB-239D-4CF5-99B1-0106E193B0ED}" dt="2020-09-15T13:55:56.648" v="2310" actId="1076"/>
          <ac:picMkLst>
            <pc:docMk/>
            <pc:sldMk cId="863843791" sldId="269"/>
            <ac:picMk id="5" creationId="{9972DC05-0CBD-4E90-9FE3-B74BA8603714}"/>
          </ac:picMkLst>
        </pc:picChg>
      </pc:sldChg>
      <pc:sldChg chg="addSp modSp add mod">
        <pc:chgData name="정 천욱" userId="f460ef7493a801f9" providerId="LiveId" clId="{4F276BEB-239D-4CF5-99B1-0106E193B0ED}" dt="2020-09-15T14:34:27.006" v="2405" actId="14100"/>
        <pc:sldMkLst>
          <pc:docMk/>
          <pc:sldMk cId="3355399475" sldId="270"/>
        </pc:sldMkLst>
        <pc:spChg chg="mod">
          <ac:chgData name="정 천욱" userId="f460ef7493a801f9" providerId="LiveId" clId="{4F276BEB-239D-4CF5-99B1-0106E193B0ED}" dt="2020-09-15T14:34:27.006" v="2405" actId="14100"/>
          <ac:spMkLst>
            <pc:docMk/>
            <pc:sldMk cId="3355399475" sldId="270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4:08:51.836" v="2395" actId="5793"/>
          <ac:spMkLst>
            <pc:docMk/>
            <pc:sldMk cId="3355399475" sldId="270"/>
            <ac:spMk id="3" creationId="{A0D00067-16C7-4857-B6E8-2271C7834D45}"/>
          </ac:spMkLst>
        </pc:spChg>
        <pc:picChg chg="add mod">
          <ac:chgData name="정 천욱" userId="f460ef7493a801f9" providerId="LiveId" clId="{4F276BEB-239D-4CF5-99B1-0106E193B0ED}" dt="2020-09-15T14:08:28.575" v="2338" actId="1076"/>
          <ac:picMkLst>
            <pc:docMk/>
            <pc:sldMk cId="3355399475" sldId="270"/>
            <ac:picMk id="5" creationId="{F46B26C2-27AF-4CD5-B93F-9F47F4725724}"/>
          </ac:picMkLst>
        </pc:picChg>
        <pc:picChg chg="add mod">
          <ac:chgData name="정 천욱" userId="f460ef7493a801f9" providerId="LiveId" clId="{4F276BEB-239D-4CF5-99B1-0106E193B0ED}" dt="2020-09-15T14:10:30.361" v="2399" actId="1076"/>
          <ac:picMkLst>
            <pc:docMk/>
            <pc:sldMk cId="3355399475" sldId="270"/>
            <ac:picMk id="7" creationId="{97448965-254C-4FFD-83E2-BD52161A12C3}"/>
          </ac:picMkLst>
        </pc:picChg>
      </pc:sldChg>
      <pc:sldChg chg="addSp modSp add mod">
        <pc:chgData name="정 천욱" userId="f460ef7493a801f9" providerId="LiveId" clId="{4F276BEB-239D-4CF5-99B1-0106E193B0ED}" dt="2020-09-15T14:34:34.886" v="2426" actId="14100"/>
        <pc:sldMkLst>
          <pc:docMk/>
          <pc:sldMk cId="939336177" sldId="271"/>
        </pc:sldMkLst>
        <pc:spChg chg="mod">
          <ac:chgData name="정 천욱" userId="f460ef7493a801f9" providerId="LiveId" clId="{4F276BEB-239D-4CF5-99B1-0106E193B0ED}" dt="2020-09-15T14:34:34.886" v="2426" actId="14100"/>
          <ac:spMkLst>
            <pc:docMk/>
            <pc:sldMk cId="939336177" sldId="271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4:32:04.751" v="2401" actId="14"/>
          <ac:spMkLst>
            <pc:docMk/>
            <pc:sldMk cId="939336177" sldId="271"/>
            <ac:spMk id="3" creationId="{A0D00067-16C7-4857-B6E8-2271C7834D45}"/>
          </ac:spMkLst>
        </pc:spChg>
        <pc:picChg chg="add mod">
          <ac:chgData name="정 천욱" userId="f460ef7493a801f9" providerId="LiveId" clId="{4F276BEB-239D-4CF5-99B1-0106E193B0ED}" dt="2020-09-15T14:33:23.414" v="2403" actId="1076"/>
          <ac:picMkLst>
            <pc:docMk/>
            <pc:sldMk cId="939336177" sldId="271"/>
            <ac:picMk id="5" creationId="{6E18C216-A50A-490A-83EA-1C6C8B7B7DE1}"/>
          </ac:picMkLst>
        </pc:picChg>
      </pc:sldChg>
      <pc:sldChg chg="addSp delSp modSp add mod">
        <pc:chgData name="정 천욱" userId="f460ef7493a801f9" providerId="LiveId" clId="{4F276BEB-239D-4CF5-99B1-0106E193B0ED}" dt="2020-09-15T14:44:11.621" v="2929" actId="1076"/>
        <pc:sldMkLst>
          <pc:docMk/>
          <pc:sldMk cId="2184162000" sldId="272"/>
        </pc:sldMkLst>
        <pc:spChg chg="mod">
          <ac:chgData name="정 천욱" userId="f460ef7493a801f9" providerId="LiveId" clId="{4F276BEB-239D-4CF5-99B1-0106E193B0ED}" dt="2020-09-15T14:35:23.314" v="2449" actId="27636"/>
          <ac:spMkLst>
            <pc:docMk/>
            <pc:sldMk cId="2184162000" sldId="272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4:43:09.933" v="2927" actId="14100"/>
          <ac:spMkLst>
            <pc:docMk/>
            <pc:sldMk cId="2184162000" sldId="272"/>
            <ac:spMk id="3" creationId="{A0D00067-16C7-4857-B6E8-2271C7834D45}"/>
          </ac:spMkLst>
        </pc:spChg>
        <pc:picChg chg="del">
          <ac:chgData name="정 천욱" userId="f460ef7493a801f9" providerId="LiveId" clId="{4F276BEB-239D-4CF5-99B1-0106E193B0ED}" dt="2020-09-15T14:36:08.646" v="2617" actId="478"/>
          <ac:picMkLst>
            <pc:docMk/>
            <pc:sldMk cId="2184162000" sldId="272"/>
            <ac:picMk id="5" creationId="{6E18C216-A50A-490A-83EA-1C6C8B7B7DE1}"/>
          </ac:picMkLst>
        </pc:picChg>
        <pc:picChg chg="add mod">
          <ac:chgData name="정 천욱" userId="f460ef7493a801f9" providerId="LiveId" clId="{4F276BEB-239D-4CF5-99B1-0106E193B0ED}" dt="2020-09-15T14:41:00.637" v="2810" actId="1076"/>
          <ac:picMkLst>
            <pc:docMk/>
            <pc:sldMk cId="2184162000" sldId="272"/>
            <ac:picMk id="6" creationId="{B906E911-3160-4BE5-84E8-572D9C078F0F}"/>
          </ac:picMkLst>
        </pc:picChg>
        <pc:picChg chg="add mod">
          <ac:chgData name="정 천욱" userId="f460ef7493a801f9" providerId="LiveId" clId="{4F276BEB-239D-4CF5-99B1-0106E193B0ED}" dt="2020-09-15T14:44:11.621" v="2929" actId="1076"/>
          <ac:picMkLst>
            <pc:docMk/>
            <pc:sldMk cId="2184162000" sldId="272"/>
            <ac:picMk id="8" creationId="{5F47727A-D974-4D06-9298-3579CDF7CBF3}"/>
          </ac:picMkLst>
        </pc:picChg>
      </pc:sldChg>
      <pc:sldChg chg="addSp delSp modSp add mod">
        <pc:chgData name="정 천욱" userId="f460ef7493a801f9" providerId="LiveId" clId="{4F276BEB-239D-4CF5-99B1-0106E193B0ED}" dt="2020-09-15T14:57:32.885" v="3925"/>
        <pc:sldMkLst>
          <pc:docMk/>
          <pc:sldMk cId="2329923083" sldId="273"/>
        </pc:sldMkLst>
        <pc:spChg chg="mod">
          <ac:chgData name="정 천욱" userId="f460ef7493a801f9" providerId="LiveId" clId="{4F276BEB-239D-4CF5-99B1-0106E193B0ED}" dt="2020-09-15T14:51:51.265" v="3450" actId="5793"/>
          <ac:spMkLst>
            <pc:docMk/>
            <pc:sldMk cId="2329923083" sldId="273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4:57:32.885" v="3925"/>
          <ac:spMkLst>
            <pc:docMk/>
            <pc:sldMk cId="2329923083" sldId="273"/>
            <ac:spMk id="3" creationId="{A0D00067-16C7-4857-B6E8-2271C7834D45}"/>
          </ac:spMkLst>
        </pc:spChg>
        <pc:graphicFrameChg chg="del">
          <ac:chgData name="정 천욱" userId="f460ef7493a801f9" providerId="LiveId" clId="{4F276BEB-239D-4CF5-99B1-0106E193B0ED}" dt="2020-09-15T14:51:45.144" v="3431" actId="478"/>
          <ac:graphicFrameMkLst>
            <pc:docMk/>
            <pc:sldMk cId="2329923083" sldId="273"/>
            <ac:graphicFrameMk id="4" creationId="{F2FFC378-6884-4470-A441-6928AEC8E4E4}"/>
          </ac:graphicFrameMkLst>
        </pc:graphicFrameChg>
        <pc:picChg chg="add mod">
          <ac:chgData name="정 천욱" userId="f460ef7493a801f9" providerId="LiveId" clId="{4F276BEB-239D-4CF5-99B1-0106E193B0ED}" dt="2020-09-15T14:56:27.676" v="3715" actId="1076"/>
          <ac:picMkLst>
            <pc:docMk/>
            <pc:sldMk cId="2329923083" sldId="273"/>
            <ac:picMk id="6" creationId="{CE927857-FC8C-44B0-A4E4-1BD3EF459006}"/>
          </ac:picMkLst>
        </pc:picChg>
      </pc:sldChg>
      <pc:sldChg chg="addSp delSp modSp add mod">
        <pc:chgData name="정 천욱" userId="f460ef7493a801f9" providerId="LiveId" clId="{4F276BEB-239D-4CF5-99B1-0106E193B0ED}" dt="2020-09-15T14:59:50.757" v="4172" actId="14100"/>
        <pc:sldMkLst>
          <pc:docMk/>
          <pc:sldMk cId="2935867928" sldId="274"/>
        </pc:sldMkLst>
        <pc:spChg chg="mod">
          <ac:chgData name="정 천욱" userId="f460ef7493a801f9" providerId="LiveId" clId="{4F276BEB-239D-4CF5-99B1-0106E193B0ED}" dt="2020-09-15T14:57:42.366" v="3929" actId="20577"/>
          <ac:spMkLst>
            <pc:docMk/>
            <pc:sldMk cId="2935867928" sldId="274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4:58:51.567" v="4168" actId="20577"/>
          <ac:spMkLst>
            <pc:docMk/>
            <pc:sldMk cId="2935867928" sldId="274"/>
            <ac:spMk id="3" creationId="{A0D00067-16C7-4857-B6E8-2271C7834D45}"/>
          </ac:spMkLst>
        </pc:spChg>
        <pc:picChg chg="add mod">
          <ac:chgData name="정 천욱" userId="f460ef7493a801f9" providerId="LiveId" clId="{4F276BEB-239D-4CF5-99B1-0106E193B0ED}" dt="2020-09-15T14:59:50.757" v="4172" actId="14100"/>
          <ac:picMkLst>
            <pc:docMk/>
            <pc:sldMk cId="2935867928" sldId="274"/>
            <ac:picMk id="5" creationId="{4454BDDF-B1C8-4266-B1ED-000448A7FBE7}"/>
          </ac:picMkLst>
        </pc:picChg>
        <pc:picChg chg="del mod">
          <ac:chgData name="정 천욱" userId="f460ef7493a801f9" providerId="LiveId" clId="{4F276BEB-239D-4CF5-99B1-0106E193B0ED}" dt="2020-09-15T14:58:56.405" v="4169" actId="478"/>
          <ac:picMkLst>
            <pc:docMk/>
            <pc:sldMk cId="2935867928" sldId="274"/>
            <ac:picMk id="6" creationId="{CE927857-FC8C-44B0-A4E4-1BD3EF459006}"/>
          </ac:picMkLst>
        </pc:picChg>
      </pc:sldChg>
      <pc:sldChg chg="addSp delSp modSp add mod">
        <pc:chgData name="정 천욱" userId="f460ef7493a801f9" providerId="LiveId" clId="{4F276BEB-239D-4CF5-99B1-0106E193B0ED}" dt="2020-09-15T15:06:36.166" v="4507" actId="207"/>
        <pc:sldMkLst>
          <pc:docMk/>
          <pc:sldMk cId="2793186942" sldId="275"/>
        </pc:sldMkLst>
        <pc:spChg chg="mod">
          <ac:chgData name="정 천욱" userId="f460ef7493a801f9" providerId="LiveId" clId="{4F276BEB-239D-4CF5-99B1-0106E193B0ED}" dt="2020-09-15T15:00:04.006" v="4182" actId="20577"/>
          <ac:spMkLst>
            <pc:docMk/>
            <pc:sldMk cId="2793186942" sldId="275"/>
            <ac:spMk id="2" creationId="{2206B8B8-A395-4588-8B6B-CD94BA4170FE}"/>
          </ac:spMkLst>
        </pc:spChg>
        <pc:spChg chg="mod">
          <ac:chgData name="정 천욱" userId="f460ef7493a801f9" providerId="LiveId" clId="{4F276BEB-239D-4CF5-99B1-0106E193B0ED}" dt="2020-09-15T15:06:36.166" v="4507" actId="207"/>
          <ac:spMkLst>
            <pc:docMk/>
            <pc:sldMk cId="2793186942" sldId="275"/>
            <ac:spMk id="3" creationId="{A0D00067-16C7-4857-B6E8-2271C7834D45}"/>
          </ac:spMkLst>
        </pc:spChg>
        <pc:picChg chg="del">
          <ac:chgData name="정 천욱" userId="f460ef7493a801f9" providerId="LiveId" clId="{4F276BEB-239D-4CF5-99B1-0106E193B0ED}" dt="2020-09-15T15:04:50.812" v="4394" actId="478"/>
          <ac:picMkLst>
            <pc:docMk/>
            <pc:sldMk cId="2793186942" sldId="275"/>
            <ac:picMk id="5" creationId="{4454BDDF-B1C8-4266-B1ED-000448A7FBE7}"/>
          </ac:picMkLst>
        </pc:picChg>
        <pc:picChg chg="add mod">
          <ac:chgData name="정 천욱" userId="f460ef7493a801f9" providerId="LiveId" clId="{4F276BEB-239D-4CF5-99B1-0106E193B0ED}" dt="2020-09-15T15:05:55.548" v="4396" actId="1076"/>
          <ac:picMkLst>
            <pc:docMk/>
            <pc:sldMk cId="2793186942" sldId="275"/>
            <ac:picMk id="6" creationId="{F8B7DEC4-72A1-4628-8304-FE9FEE6CB1BC}"/>
          </ac:picMkLst>
        </pc:picChg>
      </pc:sldChg>
    </pc:docChg>
  </pc:docChgLst>
  <pc:docChgLst>
    <pc:chgData name="정 천욱" userId="f460ef7493a801f9" providerId="Windows Live" clId="Web-{A4A7CFB7-1BF6-4B2E-B10F-BC18BA8CB18D}"/>
    <pc:docChg chg="addSld delSld modSld sldOrd">
      <pc:chgData name="정 천욱" userId="f460ef7493a801f9" providerId="Windows Live" clId="Web-{A4A7CFB7-1BF6-4B2E-B10F-BC18BA8CB18D}" dt="2020-09-15T07:03:58.194" v="1708" actId="20577"/>
      <pc:docMkLst>
        <pc:docMk/>
      </pc:docMkLst>
      <pc:sldChg chg="modSp add ord replId">
        <pc:chgData name="정 천욱" userId="f460ef7493a801f9" providerId="Windows Live" clId="Web-{A4A7CFB7-1BF6-4B2E-B10F-BC18BA8CB18D}" dt="2020-09-15T06:37:39.437" v="515" actId="20577"/>
        <pc:sldMkLst>
          <pc:docMk/>
          <pc:sldMk cId="2966852417" sldId="262"/>
        </pc:sldMkLst>
        <pc:spChg chg="mod">
          <ac:chgData name="정 천욱" userId="f460ef7493a801f9" providerId="Windows Live" clId="Web-{A4A7CFB7-1BF6-4B2E-B10F-BC18BA8CB18D}" dt="2020-09-15T06:37:39.437" v="515" actId="20577"/>
          <ac:spMkLst>
            <pc:docMk/>
            <pc:sldMk cId="2966852417" sldId="262"/>
            <ac:spMk id="3" creationId="{A0D00067-16C7-4857-B6E8-2271C7834D45}"/>
          </ac:spMkLst>
        </pc:spChg>
      </pc:sldChg>
      <pc:sldChg chg="modSp add replId">
        <pc:chgData name="정 천욱" userId="f460ef7493a801f9" providerId="Windows Live" clId="Web-{A4A7CFB7-1BF6-4B2E-B10F-BC18BA8CB18D}" dt="2020-09-15T06:39:34.361" v="791" actId="20577"/>
        <pc:sldMkLst>
          <pc:docMk/>
          <pc:sldMk cId="3453336257" sldId="263"/>
        </pc:sldMkLst>
        <pc:spChg chg="mod">
          <ac:chgData name="정 천욱" userId="f460ef7493a801f9" providerId="Windows Live" clId="Web-{A4A7CFB7-1BF6-4B2E-B10F-BC18BA8CB18D}" dt="2020-09-15T06:39:34.361" v="791" actId="20577"/>
          <ac:spMkLst>
            <pc:docMk/>
            <pc:sldMk cId="3453336257" sldId="263"/>
            <ac:spMk id="3" creationId="{A0D00067-16C7-4857-B6E8-2271C7834D45}"/>
          </ac:spMkLst>
        </pc:spChg>
      </pc:sldChg>
      <pc:sldChg chg="add del replId">
        <pc:chgData name="정 천욱" userId="f460ef7493a801f9" providerId="Windows Live" clId="Web-{A4A7CFB7-1BF6-4B2E-B10F-BC18BA8CB18D}" dt="2020-09-15T06:39:38.299" v="794"/>
        <pc:sldMkLst>
          <pc:docMk/>
          <pc:sldMk cId="2550758905" sldId="264"/>
        </pc:sldMkLst>
      </pc:sldChg>
      <pc:sldChg chg="modSp add ord replId">
        <pc:chgData name="정 천욱" userId="f460ef7493a801f9" providerId="Windows Live" clId="Web-{A4A7CFB7-1BF6-4B2E-B10F-BC18BA8CB18D}" dt="2020-09-15T06:47:42.748" v="828"/>
        <pc:sldMkLst>
          <pc:docMk/>
          <pc:sldMk cId="4156197815" sldId="264"/>
        </pc:sldMkLst>
        <pc:spChg chg="mod">
          <ac:chgData name="정 천욱" userId="f460ef7493a801f9" providerId="Windows Live" clId="Web-{A4A7CFB7-1BF6-4B2E-B10F-BC18BA8CB18D}" dt="2020-09-15T06:39:52.174" v="807" actId="20577"/>
          <ac:spMkLst>
            <pc:docMk/>
            <pc:sldMk cId="4156197815" sldId="264"/>
            <ac:spMk id="2" creationId="{2206B8B8-A395-4588-8B6B-CD94BA4170FE}"/>
          </ac:spMkLst>
        </pc:spChg>
      </pc:sldChg>
      <pc:sldChg chg="modSp add ord replId">
        <pc:chgData name="정 천욱" userId="f460ef7493a801f9" providerId="Windows Live" clId="Web-{A4A7CFB7-1BF6-4B2E-B10F-BC18BA8CB18D}" dt="2020-09-15T06:49:42.079" v="1229" actId="20577"/>
        <pc:sldMkLst>
          <pc:docMk/>
          <pc:sldMk cId="2010310823" sldId="265"/>
        </pc:sldMkLst>
        <pc:spChg chg="mod">
          <ac:chgData name="정 천욱" userId="f460ef7493a801f9" providerId="Windows Live" clId="Web-{A4A7CFB7-1BF6-4B2E-B10F-BC18BA8CB18D}" dt="2020-09-15T06:47:36.623" v="826" actId="20577"/>
          <ac:spMkLst>
            <pc:docMk/>
            <pc:sldMk cId="2010310823" sldId="265"/>
            <ac:spMk id="2" creationId="{2206B8B8-A395-4588-8B6B-CD94BA4170FE}"/>
          </ac:spMkLst>
        </pc:spChg>
        <pc:spChg chg="mod">
          <ac:chgData name="정 천욱" userId="f460ef7493a801f9" providerId="Windows Live" clId="Web-{A4A7CFB7-1BF6-4B2E-B10F-BC18BA8CB18D}" dt="2020-09-15T06:49:42.079" v="1229" actId="20577"/>
          <ac:spMkLst>
            <pc:docMk/>
            <pc:sldMk cId="2010310823" sldId="265"/>
            <ac:spMk id="3" creationId="{A0D00067-16C7-4857-B6E8-2271C7834D45}"/>
          </ac:spMkLst>
        </pc:spChg>
      </pc:sldChg>
      <pc:sldChg chg="modSp add replId">
        <pc:chgData name="정 천욱" userId="f460ef7493a801f9" providerId="Windows Live" clId="Web-{A4A7CFB7-1BF6-4B2E-B10F-BC18BA8CB18D}" dt="2020-09-15T06:51:46.895" v="1491" actId="20577"/>
        <pc:sldMkLst>
          <pc:docMk/>
          <pc:sldMk cId="257825543" sldId="266"/>
        </pc:sldMkLst>
        <pc:spChg chg="mod">
          <ac:chgData name="정 천욱" userId="f460ef7493a801f9" providerId="Windows Live" clId="Web-{A4A7CFB7-1BF6-4B2E-B10F-BC18BA8CB18D}" dt="2020-09-15T06:50:27.002" v="1250" actId="20577"/>
          <ac:spMkLst>
            <pc:docMk/>
            <pc:sldMk cId="257825543" sldId="266"/>
            <ac:spMk id="2" creationId="{2206B8B8-A395-4588-8B6B-CD94BA4170FE}"/>
          </ac:spMkLst>
        </pc:spChg>
        <pc:spChg chg="mod">
          <ac:chgData name="정 천욱" userId="f460ef7493a801f9" providerId="Windows Live" clId="Web-{A4A7CFB7-1BF6-4B2E-B10F-BC18BA8CB18D}" dt="2020-09-15T06:51:46.895" v="1491" actId="20577"/>
          <ac:spMkLst>
            <pc:docMk/>
            <pc:sldMk cId="257825543" sldId="266"/>
            <ac:spMk id="3" creationId="{A0D00067-16C7-4857-B6E8-2271C7834D45}"/>
          </ac:spMkLst>
        </pc:spChg>
      </pc:sldChg>
      <pc:sldChg chg="modSp add replId">
        <pc:chgData name="정 천욱" userId="f460ef7493a801f9" providerId="Windows Live" clId="Web-{A4A7CFB7-1BF6-4B2E-B10F-BC18BA8CB18D}" dt="2020-09-15T07:03:44.772" v="1676" actId="20577"/>
        <pc:sldMkLst>
          <pc:docMk/>
          <pc:sldMk cId="1103861764" sldId="267"/>
        </pc:sldMkLst>
        <pc:spChg chg="mod">
          <ac:chgData name="정 천욱" userId="f460ef7493a801f9" providerId="Windows Live" clId="Web-{A4A7CFB7-1BF6-4B2E-B10F-BC18BA8CB18D}" dt="2020-09-15T06:52:31.224" v="1539" actId="14100"/>
          <ac:spMkLst>
            <pc:docMk/>
            <pc:sldMk cId="1103861764" sldId="267"/>
            <ac:spMk id="2" creationId="{2206B8B8-A395-4588-8B6B-CD94BA4170FE}"/>
          </ac:spMkLst>
        </pc:spChg>
        <pc:spChg chg="mod">
          <ac:chgData name="정 천욱" userId="f460ef7493a801f9" providerId="Windows Live" clId="Web-{A4A7CFB7-1BF6-4B2E-B10F-BC18BA8CB18D}" dt="2020-09-15T07:03:44.772" v="1676" actId="20577"/>
          <ac:spMkLst>
            <pc:docMk/>
            <pc:sldMk cId="1103861764" sldId="267"/>
            <ac:spMk id="3" creationId="{A0D00067-16C7-4857-B6E8-2271C7834D45}"/>
          </ac:spMkLst>
        </pc:spChg>
      </pc:sldChg>
      <pc:sldChg chg="modSp add replId">
        <pc:chgData name="정 천욱" userId="f460ef7493a801f9" providerId="Windows Live" clId="Web-{A4A7CFB7-1BF6-4B2E-B10F-BC18BA8CB18D}" dt="2020-09-15T07:03:58.194" v="1707" actId="20577"/>
        <pc:sldMkLst>
          <pc:docMk/>
          <pc:sldMk cId="888345689" sldId="268"/>
        </pc:sldMkLst>
        <pc:spChg chg="mod">
          <ac:chgData name="정 천욱" userId="f460ef7493a801f9" providerId="Windows Live" clId="Web-{A4A7CFB7-1BF6-4B2E-B10F-BC18BA8CB18D}" dt="2020-09-15T07:03:58.194" v="1707" actId="20577"/>
          <ac:spMkLst>
            <pc:docMk/>
            <pc:sldMk cId="888345689" sldId="268"/>
            <ac:spMk id="2" creationId="{2206B8B8-A395-4588-8B6B-CD94BA4170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A91CD1-B279-43DC-95C0-15A80D320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D26036-A3AE-449E-8C96-B37EBDB0B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5ADA80F-DFA7-4E0F-8C1F-A509B09D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C31D82-50E6-4976-AC03-9B1E86CB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2B29895-2F46-49B1-B5CD-84684EBF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8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BF6E52-0518-40EC-B092-7F9D2181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F2319A-0579-47A1-91E6-4D3533F5A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F776B96-BA5C-4851-9A47-CF09E1D2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B7D2DB9-B0A4-4AA6-A138-D05C5052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1ADEE28-6840-4EED-9D70-3131A817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AC606FF-23DB-40C7-BCF8-B3FE3D479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D2D7624-15A8-4A81-B862-F5C82577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C7786B8-BD73-4373-9384-646831A5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7A16B8-03B2-45A2-AFFE-71C69D8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1549B25-274C-4C0C-A155-8E6EF1EF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1961F25-5F61-4991-A2A7-094ED525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07F5E9E-DB48-49D2-8151-08E8D09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4CD93F9-855F-4412-88B7-269AFFE7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F23A88A-541F-4407-8952-1C7F465E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57DF2BC-06DE-4E49-837B-41C37273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8D45E3-3082-4B4D-BD3E-FC577450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E2330B8-9356-4013-B363-5324B620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7681C6-E890-4CC8-BDD3-956EC2224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93D092-559F-4904-BB88-9478AA3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1563172-F633-4A48-96F2-FE265D7E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7DC3AB-0F37-4C23-A696-DCFA8C29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C8175E-6821-40B1-A515-DA59990C2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F8D203C-3BFB-4A56-B9F6-9A97B010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C8B0AD-DE6D-4361-8D19-ADB4C887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962D460-0930-401F-8114-F8DEAF37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2079169-897E-4980-9B02-A5529608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3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D25C8-29AF-49C6-99F9-5CAE06E3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7F10638-38A9-4652-98DD-6800945F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8962EAF-5C59-400D-A2DA-A0AC481E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DB6EE64-0F77-413B-A451-A7E9EDDC9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766DC74-099A-4EF4-80D3-4225946B6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0A52BBD-CD35-43A4-BBEF-49B5EE52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9BCD23C6-6A21-4177-A542-FA20ABF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BFDC24A-2592-486C-9511-8B7174EC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6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57C359-B136-43A0-8C80-60020A63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F713224-F6BD-448B-9E4F-9220669A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F87F3EB-C1D8-4E64-BCE4-C7E5E255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CBD7C3-C5A4-48BB-8B8B-199C84A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77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A26356D-BF03-485E-B663-C2E58C62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1DD4868-6FF1-4A86-8548-0904CB1D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90833B1-338A-4737-808A-46C4555E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74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151D262-760E-4A37-9E89-90F95848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ED132D-F1D7-4992-8A3F-E325EBCF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B23A03-C4D5-4BDB-B643-5F9D9DFD3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051D24-626A-438C-B977-EEC83F68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4AD564C-3739-451A-880C-4078C5FE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BB39483-DDB3-482B-9180-768D81A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7C4158-EECE-415E-BB64-65AD5CF2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B3988C0-C875-4E74-B2C1-5DFDEC156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5AF711-2073-46F3-8E69-89D701E5F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3251697-D6A4-436C-B6E5-672BEC00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4F0562D-32F2-4959-A5FE-2BD2D860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B31859-21D7-47B2-9C7D-6894D1E0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38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4C3159B-252D-46DD-A768-0080376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145FED-D62B-477E-A980-873A2C76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DA7DFC-7A2A-4730-B5CD-7730022AC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927-D99C-42A5-9F99-47330F94F374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91B2D2C-DF92-4D52-AA33-EF415476F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7AC7F70-3A6B-48AB-82A8-676E9908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C4FED-96C7-40D1-A8C8-FFAF775D5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65B2C00-D4BE-4273-AAFA-FDAAEB969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09</a:t>
            </a:r>
            <a:r>
              <a:rPr lang="ko-KR" altLang="en-US" sz="4000" dirty="0"/>
              <a:t>강 테이블 제어</a:t>
            </a:r>
            <a:r>
              <a:rPr lang="en-US" altLang="ko-KR" sz="4000" dirty="0"/>
              <a:t>(</a:t>
            </a:r>
            <a:r>
              <a:rPr lang="ko-KR" altLang="en-US" sz="4000" dirty="0"/>
              <a:t>생성</a:t>
            </a:r>
            <a:r>
              <a:rPr lang="en-US" altLang="ko-KR" sz="4000" dirty="0"/>
              <a:t>, </a:t>
            </a:r>
            <a:r>
              <a:rPr lang="ko-KR" altLang="en-US" sz="4000" dirty="0"/>
              <a:t>수정</a:t>
            </a:r>
            <a:r>
              <a:rPr lang="en-US" altLang="ko-KR" sz="4000" dirty="0"/>
              <a:t>,</a:t>
            </a:r>
            <a:r>
              <a:rPr lang="ko-KR" altLang="en-US" sz="4000" dirty="0"/>
              <a:t>삭제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401124-606E-4272-853C-9291F528B5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43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05810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ea typeface="맑은 고딕"/>
              </a:rPr>
              <a:t>테이블 변경 </a:t>
            </a:r>
            <a:r>
              <a:rPr lang="en-US" altLang="ko-KR" sz="2400" dirty="0">
                <a:ea typeface="맑은 고딕"/>
              </a:rPr>
              <a:t>- </a:t>
            </a:r>
            <a:r>
              <a:rPr lang="ko-KR" altLang="en-US" sz="2400" dirty="0">
                <a:ea typeface="맑은 고딕"/>
              </a:rPr>
              <a:t>칼럼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컬럼 변경 </a:t>
            </a:r>
            <a:r>
              <a:rPr lang="en-US" altLang="ko-KR" dirty="0"/>
              <a:t>: ALTER TABLE </a:t>
            </a:r>
            <a:r>
              <a:rPr lang="ko-KR" altLang="en-US" dirty="0"/>
              <a:t>테이블명 </a:t>
            </a:r>
            <a:r>
              <a:rPr lang="en-US" altLang="ko-KR" dirty="0"/>
              <a:t>MODIFY </a:t>
            </a:r>
            <a:r>
              <a:rPr lang="ko-KR" altLang="en-US" dirty="0" err="1"/>
              <a:t>컬럼명</a:t>
            </a:r>
            <a:r>
              <a:rPr lang="ko-KR" altLang="en-US" dirty="0"/>
              <a:t> 타입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단순히 칼럼 이름만 변경할 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46B26C2-27AF-4CD5-B93F-9F47F4725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05" y="2003770"/>
            <a:ext cx="2600325" cy="504825"/>
          </a:xfrm>
          <a:prstGeom prst="rect">
            <a:avLst/>
          </a:prstGeom>
        </p:spPr>
      </p:pic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97448965-254C-4FFD-83E2-BD52161A1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05" y="3832079"/>
            <a:ext cx="3371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415749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ea typeface="맑은 고딕"/>
              </a:rPr>
              <a:t>테이블 변경 </a:t>
            </a:r>
            <a:r>
              <a:rPr lang="en-US" altLang="ko-KR" sz="2400" dirty="0">
                <a:ea typeface="맑은 고딕"/>
              </a:rPr>
              <a:t>- </a:t>
            </a:r>
            <a:r>
              <a:rPr lang="ko-KR" altLang="en-US" sz="2400" dirty="0">
                <a:ea typeface="맑은 고딕"/>
              </a:rPr>
              <a:t>칼럼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컬럼 삭제 </a:t>
            </a:r>
            <a:r>
              <a:rPr lang="en-US" altLang="ko-KR" dirty="0"/>
              <a:t>: 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COLUMN </a:t>
            </a:r>
            <a:r>
              <a:rPr lang="ko-KR" altLang="en-US" dirty="0" err="1"/>
              <a:t>컬럼명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E18C216-A50A-490A-83EA-1C6C8B7B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03" y="1963599"/>
            <a:ext cx="18859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36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872949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테이블 변경 </a:t>
            </a:r>
            <a:r>
              <a:rPr lang="en-US" altLang="ko-KR" sz="2400" dirty="0">
                <a:ea typeface="맑은 고딕"/>
              </a:rPr>
              <a:t>- UNUSED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889974" cy="5321592"/>
          </a:xfrm>
        </p:spPr>
        <p:txBody>
          <a:bodyPr/>
          <a:lstStyle/>
          <a:p>
            <a:r>
              <a:rPr lang="ko-KR" altLang="en-US" dirty="0"/>
              <a:t>컬럼 삭제 </a:t>
            </a:r>
            <a:r>
              <a:rPr lang="en-US" altLang="ko-KR" dirty="0"/>
              <a:t>: </a:t>
            </a:r>
            <a:r>
              <a:rPr lang="ko-KR" altLang="en-US" dirty="0"/>
              <a:t>실제 테이블에서 컬럼을 삭제하는 것이 아닌 사용하지 않는다고 명령을 내릴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삭제하는 것보다 빠르게 삭제한 것과 같은 효과를 낼 수 있다 </a:t>
            </a:r>
            <a:endParaRPr lang="en-US" altLang="ko-KR" dirty="0"/>
          </a:p>
          <a:p>
            <a:pPr lvl="1"/>
            <a:r>
              <a:rPr lang="ko-KR" altLang="en-US" dirty="0"/>
              <a:t>삭제의 효율성을 위한 것으로 복원이 불가능하다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숨겨진 </a:t>
            </a:r>
            <a:r>
              <a:rPr lang="en-US" altLang="ko-KR" dirty="0"/>
              <a:t>UNUSED</a:t>
            </a:r>
            <a:r>
              <a:rPr lang="ko-KR" altLang="en-US" dirty="0"/>
              <a:t>를  테이블로부터 완전히 삭제하는 명령은 다음과 같다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906E911-3160-4BE5-84E8-572D9C0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11" y="4095750"/>
            <a:ext cx="1914525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F47727A-D974-4D06-9298-3579CDF7C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11" y="5595317"/>
            <a:ext cx="19812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6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179372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테이블이름 변경 </a:t>
            </a:r>
            <a:r>
              <a:rPr lang="en-US" altLang="ko-KR" sz="2400" dirty="0">
                <a:ea typeface="맑은 고딕"/>
              </a:rPr>
              <a:t>- RENAME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ea typeface="맑은 고딕"/>
              </a:rPr>
              <a:t>RENAME</a:t>
            </a:r>
            <a:r>
              <a:rPr lang="ko-KR" altLang="en-US" dirty="0">
                <a:ea typeface="맑은 고딕"/>
              </a:rPr>
              <a:t>는 테이블의 이름을 변경할 때 사용하는 </a:t>
            </a:r>
            <a:r>
              <a:rPr lang="ko-KR" altLang="en-US" dirty="0" err="1">
                <a:ea typeface="맑은 고딕"/>
              </a:rPr>
              <a:t>쿼리문</a:t>
            </a:r>
            <a:r>
              <a:rPr lang="ko-KR" altLang="en-US" dirty="0">
                <a:ea typeface="맑은 고딕"/>
              </a:rPr>
              <a:t> 이다.</a:t>
            </a:r>
            <a:endParaRPr lang="en-US" altLang="ko-KR" dirty="0">
              <a:ea typeface="맑은 고딕"/>
            </a:endParaRPr>
          </a:p>
          <a:p>
            <a:endParaRPr lang="en-US" altLang="ko-KR" dirty="0"/>
          </a:p>
          <a:p>
            <a:r>
              <a:rPr lang="ko-KR" altLang="en-US" dirty="0"/>
              <a:t>기본 사용법</a:t>
            </a:r>
            <a:endParaRPr lang="en-US" altLang="ko-KR" dirty="0"/>
          </a:p>
          <a:p>
            <a:pPr lvl="1">
              <a:buFont typeface="Arial"/>
              <a:buChar char="•"/>
            </a:pPr>
            <a:r>
              <a:rPr lang="en-US" altLang="ko-KR" dirty="0">
                <a:ea typeface="맑은 고딕"/>
              </a:rPr>
              <a:t>RENAME 구 </a:t>
            </a:r>
            <a:r>
              <a:rPr lang="en-US" altLang="ko-KR" dirty="0" err="1">
                <a:ea typeface="맑은 고딕"/>
              </a:rPr>
              <a:t>테이블명</a:t>
            </a:r>
            <a:r>
              <a:rPr lang="en-US" altLang="ko-KR" dirty="0">
                <a:ea typeface="맑은 고딕"/>
              </a:rPr>
              <a:t> TO </a:t>
            </a:r>
            <a:r>
              <a:rPr lang="en-US" altLang="ko-KR" dirty="0" err="1">
                <a:ea typeface="맑은 고딕"/>
              </a:rPr>
              <a:t>신규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테이블명</a:t>
            </a:r>
            <a:r>
              <a:rPr lang="en-US" altLang="ko-KR" dirty="0">
                <a:ea typeface="맑은 고딕"/>
              </a:rPr>
              <a:t> </a:t>
            </a: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 err="1">
                <a:ea typeface="맑은 고딕"/>
              </a:rPr>
              <a:t>예제</a:t>
            </a:r>
            <a:r>
              <a:rPr lang="en-US" altLang="ko-KR" dirty="0">
                <a:ea typeface="맑은 고딕"/>
              </a:rPr>
              <a:t> : dept20테이블을 emp20테이블로 </a:t>
            </a:r>
            <a:r>
              <a:rPr lang="en-US" altLang="ko-KR" dirty="0" err="1">
                <a:ea typeface="맑은 고딕"/>
              </a:rPr>
              <a:t>변경해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보자</a:t>
            </a:r>
            <a:endParaRPr lang="en-US" dirty="0" err="1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BB8EA3B-151A-4E8E-85D5-733F548A6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83" y="4352104"/>
            <a:ext cx="2387256" cy="2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57939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테이블 삭제 </a:t>
            </a:r>
            <a:r>
              <a:rPr lang="en-US" altLang="ko-KR" sz="2400" dirty="0">
                <a:ea typeface="맑은 고딕"/>
              </a:rPr>
              <a:t>- DROP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DROP는</a:t>
            </a:r>
            <a:r>
              <a:rPr lang="ko-KR" altLang="en-US" dirty="0">
                <a:ea typeface="맑은 고딕"/>
              </a:rPr>
              <a:t> 테이블의 구조를 제거할 때 사용하는 쿼리문이다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사용법</a:t>
            </a:r>
            <a:endParaRPr lang="en-US" altLang="ko-KR" dirty="0"/>
          </a:p>
          <a:p>
            <a:pPr lvl="1">
              <a:buFont typeface="Arial"/>
              <a:buChar char="•"/>
            </a:pPr>
            <a:r>
              <a:rPr lang="en-US" altLang="ko-KR" dirty="0">
                <a:ea typeface="맑은 고딕"/>
              </a:rPr>
              <a:t>DROP TABLE </a:t>
            </a:r>
            <a:r>
              <a:rPr lang="en-US" altLang="ko-KR" dirty="0" err="1">
                <a:ea typeface="맑은 고딕"/>
              </a:rPr>
              <a:t>테이블</a:t>
            </a:r>
            <a:r>
              <a:rPr lang="en-US" altLang="ko-KR" dirty="0">
                <a:ea typeface="맑은 고딕"/>
              </a:rPr>
              <a:t> 명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>
                <a:ea typeface="맑은 고딕"/>
              </a:rPr>
              <a:t>예제 : 새로 생성한 emp20 테이블을 삭제해 본다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  <a:ea typeface="맑은 고딕"/>
              </a:rPr>
              <a:t>[경고]</a:t>
            </a:r>
            <a:r>
              <a:rPr lang="ko-KR" altLang="en-US" dirty="0">
                <a:ea typeface="맑은 고딕"/>
              </a:rPr>
              <a:t> 테이블 삭제하면 내부에 포함된 모든 레코드가 삭제되어서 복원이 불가능하므로 테이블 삭제는 신중해야 하며 가급적 하지 않는 것을 권장한다.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7B2724-E3F6-4E3C-861F-E7BC1DF2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43" y="4039014"/>
            <a:ext cx="1695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1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19033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테이블속 데이터 삭제 </a:t>
            </a:r>
            <a:r>
              <a:rPr lang="en-US" altLang="ko-KR" sz="2400" dirty="0">
                <a:ea typeface="맑은 고딕"/>
              </a:rPr>
              <a:t>- TRUNCATE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latin typeface="Malgun Gothic"/>
                <a:ea typeface="+mn-lt"/>
              </a:rPr>
              <a:t>TRUNCATE</a:t>
            </a:r>
            <a:r>
              <a:rPr lang="ko-KR" altLang="en-US" dirty="0">
                <a:ea typeface="맑은 고딕"/>
              </a:rPr>
              <a:t>는 테이블의 구조는 남겨두고 모든 레코드를 삭제할 때 사용하는 쿼리문이다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사용법</a:t>
            </a:r>
            <a:endParaRPr lang="en-US" altLang="ko-KR" dirty="0"/>
          </a:p>
          <a:p>
            <a:pPr lvl="1">
              <a:buFont typeface="Arial"/>
              <a:buChar char="•"/>
            </a:pPr>
            <a:r>
              <a:rPr lang="en-US" dirty="0">
                <a:latin typeface="Malgun Gothic"/>
                <a:ea typeface="Malgun Gothic"/>
              </a:rPr>
              <a:t>TRUNCATE </a:t>
            </a:r>
            <a:r>
              <a:rPr lang="en-US" altLang="ko-KR" dirty="0">
                <a:ea typeface="맑은 고딕"/>
              </a:rPr>
              <a:t>TABLE </a:t>
            </a:r>
            <a:r>
              <a:rPr lang="en-US" altLang="ko-KR" dirty="0" err="1">
                <a:ea typeface="맑은 고딕"/>
              </a:rPr>
              <a:t>테이블</a:t>
            </a:r>
            <a:r>
              <a:rPr lang="en-US" altLang="ko-KR" dirty="0">
                <a:ea typeface="맑은 고딕"/>
              </a:rPr>
              <a:t> 명;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>
                <a:ea typeface="맑은 고딕"/>
              </a:rPr>
              <a:t>예제 : 새로 생성한 </a:t>
            </a:r>
            <a:r>
              <a:rPr lang="ko-KR" altLang="en-US" dirty="0" err="1">
                <a:ea typeface="맑은 고딕"/>
              </a:rPr>
              <a:t>dept_second</a:t>
            </a:r>
            <a:r>
              <a:rPr lang="ko-KR" altLang="en-US" dirty="0">
                <a:ea typeface="맑은 고딕"/>
              </a:rPr>
              <a:t> 테이블을 삭제해 본다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18FBCA6-A6F7-429B-885A-B53DCF594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65" y="4349198"/>
            <a:ext cx="2590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61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19033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데이터 사전 </a:t>
            </a:r>
            <a:r>
              <a:rPr lang="en-US" altLang="ko-KR" sz="2400" dirty="0">
                <a:ea typeface="맑은 고딕"/>
              </a:rPr>
              <a:t> 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+mn-lt"/>
              </a:rPr>
              <a:t>데이터 사전이란 데이터베이스를 효율적으로 관리하기 위해 다양한 정보를 저장하는 시스템 테이블의 집합체</a:t>
            </a:r>
            <a:endParaRPr lang="en-US" altLang="ko-KR" dirty="0">
              <a:latin typeface="Malgun Gothic"/>
              <a:ea typeface="+mn-lt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F2FFC378-6884-4470-A441-6928AEC8E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7749"/>
              </p:ext>
            </p:extLst>
          </p:nvPr>
        </p:nvGraphicFramePr>
        <p:xfrm>
          <a:off x="938696" y="2250292"/>
          <a:ext cx="85432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9">
                  <a:extLst>
                    <a:ext uri="{9D8B030D-6E8A-4147-A177-3AD203B41FA5}">
                      <a16:colId xmlns:a16="http://schemas.microsoft.com/office/drawing/2014/main" xmlns="" val="1940568741"/>
                    </a:ext>
                  </a:extLst>
                </a:gridCol>
                <a:gridCol w="7012185">
                  <a:extLst>
                    <a:ext uri="{9D8B030D-6E8A-4147-A177-3AD203B41FA5}">
                      <a16:colId xmlns:a16="http://schemas.microsoft.com/office/drawing/2014/main" xmlns="" val="74288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접두어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459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자신의 계정이 소유한 객체 등에 관한 정보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798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자신 계정 소유 또는 권한을 부여 받는 객체 등에 관한 정보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49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DBA_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 관리자만 접근 가능한 객체 등의 정보 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701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345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19033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데이터 사전 </a:t>
            </a:r>
            <a:r>
              <a:rPr lang="en-US" altLang="ko-KR" sz="2400" dirty="0">
                <a:ea typeface="맑은 고딕"/>
              </a:rPr>
              <a:t>– USER_</a:t>
            </a:r>
            <a:r>
              <a:rPr lang="ko-KR" altLang="en-US" sz="2400" dirty="0">
                <a:ea typeface="맑은 고딕"/>
              </a:rPr>
              <a:t> </a:t>
            </a:r>
            <a:r>
              <a:rPr lang="en-US" altLang="ko-KR" sz="2400" dirty="0">
                <a:ea typeface="맑은 고딕"/>
              </a:rPr>
              <a:t> 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+mn-lt"/>
              </a:rPr>
              <a:t>접두어로 </a:t>
            </a:r>
            <a:r>
              <a:rPr lang="en-US" altLang="ko-KR" dirty="0">
                <a:latin typeface="Malgun Gothic"/>
                <a:ea typeface="+mn-lt"/>
              </a:rPr>
              <a:t>USER</a:t>
            </a:r>
            <a:r>
              <a:rPr lang="ko-KR" altLang="en-US" dirty="0">
                <a:latin typeface="Malgun Gothic"/>
                <a:ea typeface="+mn-lt"/>
              </a:rPr>
              <a:t>가 붙은 데이터 사전은 사용자과 가장 관계가 깊은 뷰이다</a:t>
            </a:r>
            <a:r>
              <a:rPr lang="en-US" altLang="ko-KR" dirty="0">
                <a:latin typeface="Malgun Gothic"/>
                <a:ea typeface="+mn-lt"/>
              </a:rPr>
              <a:t>.</a:t>
            </a:r>
          </a:p>
          <a:p>
            <a:r>
              <a:rPr lang="ko-KR" altLang="en-US" dirty="0">
                <a:latin typeface="Malgun Gothic"/>
                <a:ea typeface="+mn-lt"/>
              </a:rPr>
              <a:t>자신이 생성한 테이블</a:t>
            </a:r>
            <a:r>
              <a:rPr lang="en-US" altLang="ko-KR" dirty="0">
                <a:latin typeface="Malgun Gothic"/>
                <a:ea typeface="+mn-lt"/>
              </a:rPr>
              <a:t>, </a:t>
            </a:r>
            <a:r>
              <a:rPr lang="ko-KR" altLang="en-US" dirty="0">
                <a:latin typeface="Malgun Gothic"/>
                <a:ea typeface="+mn-lt"/>
              </a:rPr>
              <a:t>인덱스</a:t>
            </a:r>
            <a:r>
              <a:rPr lang="en-US" altLang="ko-KR" dirty="0">
                <a:latin typeface="Malgun Gothic"/>
                <a:ea typeface="+mn-lt"/>
              </a:rPr>
              <a:t>, </a:t>
            </a:r>
            <a:r>
              <a:rPr lang="ko-KR" altLang="en-US" dirty="0">
                <a:latin typeface="Malgun Gothic"/>
                <a:ea typeface="+mn-lt"/>
              </a:rPr>
              <a:t>뷰</a:t>
            </a:r>
            <a:r>
              <a:rPr lang="en-US" altLang="ko-KR" dirty="0">
                <a:latin typeface="Malgun Gothic"/>
                <a:ea typeface="+mn-lt"/>
              </a:rPr>
              <a:t>, </a:t>
            </a:r>
            <a:r>
              <a:rPr lang="ko-KR" altLang="en-US" dirty="0">
                <a:latin typeface="Malgun Gothic"/>
                <a:ea typeface="+mn-lt"/>
              </a:rPr>
              <a:t>동의어 등 객체나 해당 사용자에게 부여된 권한 정보를 제공</a:t>
            </a:r>
            <a:endParaRPr lang="en-US" altLang="ko-KR" dirty="0">
              <a:latin typeface="Malgun Gothic"/>
              <a:ea typeface="+mn-lt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USER_SEQUENCES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:</a:t>
            </a:r>
            <a:r>
              <a:rPr lang="ko-KR" altLang="en-US" dirty="0">
                <a:ea typeface="맑은 고딕"/>
              </a:rPr>
              <a:t> 사용자가 소유한 시퀀스 정보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USER_INDEXES : </a:t>
            </a:r>
            <a:r>
              <a:rPr lang="ko-KR" altLang="en-US" dirty="0">
                <a:ea typeface="맑은 고딕"/>
              </a:rPr>
              <a:t>사용자가 소유한 인덱스정보</a:t>
            </a:r>
            <a:endParaRPr lang="en-US" altLang="ko-KR" dirty="0">
              <a:ea typeface="맑은 고딕"/>
            </a:endParaRPr>
          </a:p>
          <a:p>
            <a:pPr lvl="1"/>
            <a:r>
              <a:rPr lang="en-US" altLang="ko-KR" dirty="0">
                <a:ea typeface="맑은 고딕"/>
              </a:rPr>
              <a:t>USER_VIEWS : </a:t>
            </a:r>
            <a:r>
              <a:rPr lang="ko-KR" altLang="en-US" dirty="0">
                <a:ea typeface="맑은 고딕"/>
              </a:rPr>
              <a:t>사용자가 소유한 뷰 정보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E927857-FC8C-44B0-A4E4-1BD3EF459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27" y="3002652"/>
            <a:ext cx="34480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2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19033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데이터 사전 </a:t>
            </a:r>
            <a:r>
              <a:rPr lang="en-US" altLang="ko-KR" sz="2400" dirty="0">
                <a:ea typeface="맑은 고딕"/>
              </a:rPr>
              <a:t>– ALL_</a:t>
            </a:r>
            <a:r>
              <a:rPr lang="ko-KR" altLang="en-US" sz="2400" dirty="0">
                <a:ea typeface="맑은 고딕"/>
              </a:rPr>
              <a:t> </a:t>
            </a:r>
            <a:r>
              <a:rPr lang="en-US" altLang="ko-KR" sz="2400" dirty="0">
                <a:ea typeface="맑은 고딕"/>
              </a:rPr>
              <a:t> 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+mn-lt"/>
              </a:rPr>
              <a:t>접두어로 </a:t>
            </a:r>
            <a:r>
              <a:rPr lang="en-US" altLang="ko-KR" dirty="0">
                <a:latin typeface="Malgun Gothic"/>
                <a:ea typeface="+mn-lt"/>
              </a:rPr>
              <a:t>ALL</a:t>
            </a:r>
            <a:r>
              <a:rPr lang="ko-KR" altLang="en-US" dirty="0">
                <a:latin typeface="Malgun Gothic"/>
                <a:ea typeface="+mn-lt"/>
              </a:rPr>
              <a:t>가 붙은 데이터 사전은 전체 사용자와 관련된 뷰로서 사용자가 접근 가능한 모든 객체에 대한 정보 조회 가능하다</a:t>
            </a:r>
            <a:r>
              <a:rPr lang="en-US" altLang="ko-KR" dirty="0">
                <a:latin typeface="Malgun Gothic"/>
                <a:ea typeface="+mn-lt"/>
              </a:rPr>
              <a:t>.</a:t>
            </a:r>
          </a:p>
          <a:p>
            <a:r>
              <a:rPr lang="ko-KR" altLang="en-US" dirty="0">
                <a:latin typeface="Malgun Gothic"/>
                <a:ea typeface="+mn-lt"/>
              </a:rPr>
              <a:t>조회중인 객체의 소유권을 확인할 수 있다</a:t>
            </a:r>
            <a:r>
              <a:rPr lang="en-US" altLang="ko-KR" dirty="0">
                <a:latin typeface="Malgun Gothic"/>
                <a:ea typeface="+mn-lt"/>
              </a:rPr>
              <a:t>.</a:t>
            </a:r>
            <a:endParaRPr lang="en-US" altLang="ko-KR" dirty="0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4454BDDF-B1C8-4266-B1ED-000448A7F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28" y="3162300"/>
            <a:ext cx="39814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67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919033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데이터 사전 </a:t>
            </a:r>
            <a:r>
              <a:rPr lang="en-US" altLang="ko-KR" sz="2400" dirty="0">
                <a:ea typeface="맑은 고딕"/>
              </a:rPr>
              <a:t>– DBA_</a:t>
            </a:r>
            <a:r>
              <a:rPr lang="ko-KR" altLang="en-US" sz="2400" dirty="0">
                <a:ea typeface="맑은 고딕"/>
              </a:rPr>
              <a:t> </a:t>
            </a:r>
            <a:r>
              <a:rPr lang="en-US" altLang="ko-KR" sz="2400" dirty="0">
                <a:ea typeface="맑은 고딕"/>
              </a:rPr>
              <a:t> 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latin typeface="Malgun Gothic"/>
                <a:ea typeface="+mn-lt"/>
              </a:rPr>
              <a:t>접두어로 </a:t>
            </a:r>
            <a:r>
              <a:rPr lang="en-US" altLang="ko-KR" dirty="0">
                <a:latin typeface="Malgun Gothic"/>
                <a:ea typeface="+mn-lt"/>
              </a:rPr>
              <a:t>DBA</a:t>
            </a:r>
            <a:r>
              <a:rPr lang="ko-KR" altLang="en-US" dirty="0">
                <a:latin typeface="Malgun Gothic"/>
                <a:ea typeface="+mn-lt"/>
              </a:rPr>
              <a:t>가 붙은 데이터 사전은 시스템 관리와 관련된 뷰이다</a:t>
            </a:r>
            <a:r>
              <a:rPr lang="en-US" altLang="ko-KR" dirty="0">
                <a:latin typeface="Malgun Gothic"/>
                <a:ea typeface="+mn-lt"/>
              </a:rPr>
              <a:t>.</a:t>
            </a:r>
          </a:p>
          <a:p>
            <a:r>
              <a:rPr lang="ko-KR" altLang="en-US" dirty="0">
                <a:latin typeface="Malgun Gothic"/>
                <a:ea typeface="+mn-lt"/>
              </a:rPr>
              <a:t>시스템 관리자만이 접근 가능하다</a:t>
            </a:r>
            <a:r>
              <a:rPr lang="en-US" altLang="ko-KR" dirty="0">
                <a:latin typeface="Malgun Gothic"/>
                <a:ea typeface="+mn-lt"/>
              </a:rPr>
              <a:t>. </a:t>
            </a:r>
          </a:p>
          <a:p>
            <a:pPr lvl="1"/>
            <a:r>
              <a:rPr lang="en-US" altLang="ko-KR" dirty="0">
                <a:latin typeface="Malgun Gothic"/>
                <a:ea typeface="+mn-lt"/>
              </a:rPr>
              <a:t>– </a:t>
            </a:r>
            <a:r>
              <a:rPr lang="ko-KR" altLang="en-US" dirty="0">
                <a:latin typeface="Malgun Gothic"/>
                <a:ea typeface="+mn-lt"/>
              </a:rPr>
              <a:t>시스템 계정으로 접속해서 테스트 해보자</a:t>
            </a:r>
            <a:endParaRPr lang="en-US" altLang="ko-KR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[</a:t>
            </a:r>
            <a:r>
              <a:rPr lang="ko-KR" altLang="en-US" dirty="0">
                <a:solidFill>
                  <a:srgbClr val="FF0000"/>
                </a:solidFill>
              </a:rPr>
              <a:t>경고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  <a:r>
              <a:rPr lang="en-US" altLang="ko-KR" dirty="0"/>
              <a:t> </a:t>
            </a:r>
            <a:r>
              <a:rPr lang="ko-KR" altLang="en-US" dirty="0"/>
              <a:t>중요한 정보가 있으므로 함부로 삭제하지 않도록 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8B7DEC4-72A1-4628-8304-FE9FEE6CB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40" y="3389243"/>
            <a:ext cx="410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85844" cy="56605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DDL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4351338"/>
          </a:xfrm>
        </p:spPr>
        <p:txBody>
          <a:bodyPr/>
          <a:lstStyle/>
          <a:p>
            <a:r>
              <a:rPr lang="en-US" altLang="ko-KR" dirty="0"/>
              <a:t>DDL(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) – </a:t>
            </a:r>
            <a:r>
              <a:rPr lang="ko-KR" altLang="en-US" dirty="0"/>
              <a:t>테이블의 구조 자체를 생성하거나 변경</a:t>
            </a:r>
            <a:r>
              <a:rPr lang="en-US" altLang="ko-KR" dirty="0"/>
              <a:t>, </a:t>
            </a:r>
            <a:r>
              <a:rPr lang="ko-KR" altLang="en-US" dirty="0"/>
              <a:t>제거를 하기 위한 명령어의 집합체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테이블 생성 </a:t>
            </a:r>
            <a:r>
              <a:rPr lang="en-US" altLang="ko-KR" dirty="0"/>
              <a:t>: CREATE</a:t>
            </a:r>
          </a:p>
          <a:p>
            <a:pPr lvl="1"/>
            <a:r>
              <a:rPr lang="ko-KR" altLang="en-US" dirty="0"/>
              <a:t>테이블 변경 </a:t>
            </a:r>
            <a:r>
              <a:rPr lang="en-US" altLang="ko-KR" dirty="0"/>
              <a:t>: ALTER</a:t>
            </a:r>
          </a:p>
          <a:p>
            <a:pPr lvl="1"/>
            <a:r>
              <a:rPr lang="ko-KR" altLang="en-US" dirty="0"/>
              <a:t>테이블 제거 </a:t>
            </a:r>
            <a:r>
              <a:rPr lang="en-US" altLang="ko-KR" dirty="0"/>
              <a:t>: DROP</a:t>
            </a:r>
          </a:p>
        </p:txBody>
      </p:sp>
    </p:spTree>
    <p:extLst>
      <p:ext uri="{BB962C8B-B14F-4D97-AF65-F5344CB8AC3E}">
        <p14:creationId xmlns:p14="http://schemas.microsoft.com/office/powerpoint/2010/main" val="268842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Ch09 </a:t>
            </a:r>
            <a:r>
              <a:rPr lang="ko-KR" altLang="en-US" sz="2400" dirty="0"/>
              <a:t>테이블 제어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9A4F48-8880-4F4D-9B69-DB219E138B82}"/>
              </a:ext>
            </a:extLst>
          </p:cNvPr>
          <p:cNvSpPr txBox="1"/>
          <p:nvPr/>
        </p:nvSpPr>
        <p:spPr>
          <a:xfrm>
            <a:off x="129209" y="1012548"/>
            <a:ext cx="571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ea typeface="맑은 고딕" panose="020B0503020000020004" pitchFamily="50" charset="-127"/>
              </a:rPr>
              <a:t>1.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다음 표에 명시된 대로 DEPT 테이블을 생성하세요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맑은 고딕" panose="020B0503020000020004" pitchFamily="50" charset="-127"/>
              </a:rPr>
              <a:t>2.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다음 표에 명시된 대로 EMP 테이블을 생성하세요.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ko-KR" sz="1800" dirty="0">
              <a:effectLst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8BACAE-43EE-4D96-8063-96985C48007F}"/>
              </a:ext>
            </a:extLst>
          </p:cNvPr>
          <p:cNvSpPr txBox="1"/>
          <p:nvPr/>
        </p:nvSpPr>
        <p:spPr>
          <a:xfrm>
            <a:off x="6272538" y="931178"/>
            <a:ext cx="5348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ea typeface="맑은 고딕" panose="020B0503020000020004" pitchFamily="50" charset="-127"/>
              </a:rPr>
              <a:t>3.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긴 이름을 저장할 수 있도록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EMP테이블을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수정하세요.(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ENAME칼럼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)</a:t>
            </a: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ko-KR" sz="1800" dirty="0">
              <a:effectLst/>
              <a:ea typeface="맑은 고딕" panose="020B0503020000020004" pitchFamily="50" charset="-127"/>
            </a:endParaRP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xmlns="" id="{E89BDD30-8E89-4B29-9A4F-33C5E4FB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63532"/>
              </p:ext>
            </p:extLst>
          </p:nvPr>
        </p:nvGraphicFramePr>
        <p:xfrm>
          <a:off x="312090" y="1504857"/>
          <a:ext cx="40909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901">
                  <a:extLst>
                    <a:ext uri="{9D8B030D-6E8A-4147-A177-3AD203B41FA5}">
                      <a16:colId xmlns:a16="http://schemas.microsoft.com/office/drawing/2014/main" xmlns="" val="3363934574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xmlns="" val="2572785341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xmlns="" val="2776746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칼럼명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2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51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194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081183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xmlns="" id="{3A84C9A8-7FCA-430C-B784-D914AE340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16259"/>
              </p:ext>
            </p:extLst>
          </p:nvPr>
        </p:nvGraphicFramePr>
        <p:xfrm>
          <a:off x="312089" y="3882817"/>
          <a:ext cx="40909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901">
                  <a:extLst>
                    <a:ext uri="{9D8B030D-6E8A-4147-A177-3AD203B41FA5}">
                      <a16:colId xmlns:a16="http://schemas.microsoft.com/office/drawing/2014/main" xmlns="" val="3363934574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xmlns="" val="2572785341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xmlns="" val="2776746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칼럼명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2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51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194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081183"/>
                  </a:ext>
                </a:extLst>
              </a:tr>
            </a:tbl>
          </a:graphicData>
        </a:graphic>
      </p:graphicFrame>
      <p:graphicFrame>
        <p:nvGraphicFramePr>
          <p:cNvPr id="18" name="표 8">
            <a:extLst>
              <a:ext uri="{FF2B5EF4-FFF2-40B4-BE49-F238E27FC236}">
                <a16:creationId xmlns:a16="http://schemas.microsoft.com/office/drawing/2014/main" xmlns="" id="{B0B45D5E-5AF8-4F58-83C0-83E5903BB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21706"/>
              </p:ext>
            </p:extLst>
          </p:nvPr>
        </p:nvGraphicFramePr>
        <p:xfrm>
          <a:off x="6586993" y="1659765"/>
          <a:ext cx="40909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901">
                  <a:extLst>
                    <a:ext uri="{9D8B030D-6E8A-4147-A177-3AD203B41FA5}">
                      <a16:colId xmlns:a16="http://schemas.microsoft.com/office/drawing/2014/main" xmlns="" val="3363934574"/>
                    </a:ext>
                  </a:extLst>
                </a:gridCol>
                <a:gridCol w="1659835">
                  <a:extLst>
                    <a:ext uri="{9D8B030D-6E8A-4147-A177-3AD203B41FA5}">
                      <a16:colId xmlns:a16="http://schemas.microsoft.com/office/drawing/2014/main" xmlns="" val="2572785341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xmlns="" val="2776746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칼럼명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2272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51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194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0608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092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727713" cy="56605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Ch09 </a:t>
            </a:r>
            <a:r>
              <a:rPr lang="ko-KR" altLang="en-US" sz="2400" dirty="0"/>
              <a:t>테이블 제어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02DA37CF-0A8C-4ABE-A64C-79C691D27988}"/>
              </a:ext>
            </a:extLst>
          </p:cNvPr>
          <p:cNvCxnSpPr/>
          <p:nvPr/>
        </p:nvCxnSpPr>
        <p:spPr>
          <a:xfrm>
            <a:off x="5939341" y="583772"/>
            <a:ext cx="0" cy="5318449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9A4F48-8880-4F4D-9B69-DB219E138B82}"/>
              </a:ext>
            </a:extLst>
          </p:cNvPr>
          <p:cNvSpPr txBox="1"/>
          <p:nvPr/>
        </p:nvSpPr>
        <p:spPr>
          <a:xfrm>
            <a:off x="129209" y="1012548"/>
            <a:ext cx="5715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맑은 고딕" panose="020B0503020000020004" pitchFamily="50" charset="-127"/>
              </a:rPr>
              <a:t>4.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EMPLOYEE테이블을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복사해서 EMPLOYEE2란 이름의 테이블을 생성하되 사원번호, 이름, 급여, 부서번호 칼럼만 복사하고 새로 생성된 칼럼명을 각각 EMP_ID, NAME, SAL,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DEPT_ID로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지정하세요,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ea typeface="맑은 고딕" panose="020B0503020000020004" pitchFamily="50" charset="-127"/>
              </a:rPr>
              <a:t>5.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EMP 테이블을 삭제하세요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ea typeface="맑은 고딕" panose="020B0503020000020004" pitchFamily="50" charset="-127"/>
              </a:rPr>
              <a:t>6.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EMPLOYEE2테이블의 이름을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EMP로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변경하세요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ea typeface="맑은 고딕" panose="020B0503020000020004" pitchFamily="50" charset="-127"/>
              </a:rPr>
              <a:t>7.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DEPT 테이블에서 DNAME 칼럼을 제거하세요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800" dirty="0">
              <a:effectLst/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ea typeface="맑은 고딕" panose="020B0503020000020004" pitchFamily="50" charset="-127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ea typeface="맑은 고딕" panose="020B0503020000020004" pitchFamily="50" charset="-127"/>
              </a:rPr>
              <a:t>8. 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DEPT 테이블에서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LOC칼럼을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</a:t>
            </a:r>
            <a:r>
              <a:rPr lang="ko-KR" altLang="ko-KR" sz="1800" dirty="0" err="1">
                <a:effectLst/>
                <a:ea typeface="맑은 고딕" panose="020B0503020000020004" pitchFamily="50" charset="-127"/>
              </a:rPr>
              <a:t>UNUSED로</a:t>
            </a:r>
            <a:r>
              <a:rPr lang="ko-KR" altLang="ko-KR" sz="1800" dirty="0">
                <a:effectLst/>
                <a:ea typeface="맑은 고딕" panose="020B0503020000020004" pitchFamily="50" charset="-127"/>
              </a:rPr>
              <a:t> 표시하세요.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58BACAE-43EE-4D96-8063-96985C48007F}"/>
              </a:ext>
            </a:extLst>
          </p:cNvPr>
          <p:cNvSpPr txBox="1"/>
          <p:nvPr/>
        </p:nvSpPr>
        <p:spPr>
          <a:xfrm>
            <a:off x="6272538" y="931178"/>
            <a:ext cx="534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effectLst/>
                <a:ea typeface="맑은 고딕" panose="020B0503020000020004" pitchFamily="50" charset="-127"/>
              </a:rPr>
              <a:t>9. UNUSED </a:t>
            </a:r>
            <a:r>
              <a:rPr lang="ko-KR" altLang="en-US" sz="1800" dirty="0">
                <a:effectLst/>
                <a:ea typeface="맑은 고딕" panose="020B0503020000020004" pitchFamily="50" charset="-127"/>
              </a:rPr>
              <a:t>칼럼을 모두 제거하세요</a:t>
            </a:r>
            <a:r>
              <a:rPr lang="en-US" altLang="ko-KR" sz="1800">
                <a:effectLst/>
                <a:ea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6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57939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테이블 생성 </a:t>
            </a:r>
            <a:r>
              <a:rPr lang="en-US" altLang="ko-KR" sz="2400" dirty="0"/>
              <a:t>- CREATE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는 테이블의 구조를 생성할 때 사용하는 쿼리문이다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테이블을 만들기 위해서 여러가지 조건을 생성해야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테이블명</a:t>
            </a:r>
            <a:endParaRPr lang="en-US" altLang="ko-KR" dirty="0"/>
          </a:p>
          <a:p>
            <a:pPr lvl="1"/>
            <a:r>
              <a:rPr lang="ko-KR" altLang="en-US" dirty="0"/>
              <a:t>테이블의 구성하는 컬럼의 이름과 타입</a:t>
            </a:r>
            <a:endParaRPr lang="en-US" altLang="ko-KR" dirty="0"/>
          </a:p>
          <a:p>
            <a:pPr lvl="1"/>
            <a:r>
              <a:rPr lang="ko-KR" altLang="en-US" dirty="0"/>
              <a:t>테이블에 적용한 무결성 제약조건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테이블명과 컬럼명을 짓는 조건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en-US" altLang="ko-KR" dirty="0" err="1"/>
              <a:t>A~Z,a~z</a:t>
            </a:r>
            <a:r>
              <a:rPr lang="en-US" altLang="ko-KR" dirty="0"/>
              <a:t>)</a:t>
            </a:r>
            <a:r>
              <a:rPr lang="ko-KR" altLang="en-US" dirty="0"/>
              <a:t>로 시작해야 하며 </a:t>
            </a:r>
            <a:r>
              <a:rPr lang="en-US" altLang="ko-KR" dirty="0"/>
              <a:t>30</a:t>
            </a:r>
            <a:r>
              <a:rPr lang="ko-KR" altLang="en-US" dirty="0"/>
              <a:t>자 이내로 작성</a:t>
            </a:r>
            <a:endParaRPr lang="en-US" altLang="ko-KR" dirty="0"/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en-US" altLang="ko-KR" dirty="0" err="1"/>
              <a:t>A~Z,a~z</a:t>
            </a:r>
            <a:r>
              <a:rPr lang="en-US" altLang="ko-KR" dirty="0"/>
              <a:t>),</a:t>
            </a:r>
            <a:r>
              <a:rPr lang="ko-KR" altLang="en-US" dirty="0"/>
              <a:t>숫자</a:t>
            </a:r>
            <a:r>
              <a:rPr lang="en-US" altLang="ko-KR" dirty="0"/>
              <a:t>(0~9),</a:t>
            </a:r>
            <a:r>
              <a:rPr lang="ko-KR" altLang="en-US" dirty="0"/>
              <a:t>특수문자</a:t>
            </a:r>
            <a:r>
              <a:rPr lang="en-US" altLang="ko-KR" dirty="0"/>
              <a:t>(__,$,#)</a:t>
            </a:r>
            <a:r>
              <a:rPr lang="ko-KR" altLang="en-US" dirty="0"/>
              <a:t>만 사용 가능</a:t>
            </a:r>
            <a:endParaRPr lang="en-US" altLang="ko-KR" dirty="0"/>
          </a:p>
          <a:p>
            <a:pPr lvl="1"/>
            <a:r>
              <a:rPr lang="ko-KR" altLang="en-US" dirty="0"/>
              <a:t>대소문자 구별은 없다</a:t>
            </a:r>
            <a:r>
              <a:rPr lang="en-US" altLang="ko-KR" dirty="0"/>
              <a:t>, </a:t>
            </a:r>
            <a:r>
              <a:rPr lang="ko-KR" altLang="en-US" dirty="0"/>
              <a:t>소문자로 저장하려면 별로도 </a:t>
            </a:r>
            <a:r>
              <a:rPr lang="en-US" altLang="ko-KR" dirty="0"/>
              <a:t>‘’</a:t>
            </a:r>
            <a:r>
              <a:rPr lang="ko-KR" altLang="en-US" dirty="0"/>
              <a:t>로 묶어준다</a:t>
            </a:r>
            <a:endParaRPr lang="en-US" altLang="ko-KR" dirty="0"/>
          </a:p>
          <a:p>
            <a:pPr lvl="1"/>
            <a:r>
              <a:rPr lang="ko-KR" altLang="en-US" dirty="0"/>
              <a:t>동일 사용자가 소유한 다른 객체의 이름과 중복되지 않아야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749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57939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테이블 생성 </a:t>
            </a:r>
            <a:r>
              <a:rPr lang="en-US" altLang="ko-KR" sz="2400" dirty="0"/>
              <a:t>- CREATE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는 테이블의 구조를 생성할 때 사용하는 쿼리문이다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사용법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테이블명</a:t>
            </a:r>
            <a:r>
              <a:rPr lang="en-US" altLang="ko-KR" dirty="0"/>
              <a:t>(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컬럼명</a:t>
            </a:r>
            <a:r>
              <a:rPr lang="en-US" altLang="ko-KR" dirty="0"/>
              <a:t>1 </a:t>
            </a:r>
            <a:r>
              <a:rPr lang="ko-KR" altLang="en-US" dirty="0"/>
              <a:t>타입</a:t>
            </a:r>
            <a:r>
              <a:rPr lang="en-US" altLang="ko-KR" dirty="0"/>
              <a:t>,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컬럼명</a:t>
            </a:r>
            <a:r>
              <a:rPr lang="en-US" altLang="ko-KR" dirty="0"/>
              <a:t>2 </a:t>
            </a:r>
            <a:r>
              <a:rPr lang="ko-KR" altLang="en-US" dirty="0"/>
              <a:t>타입</a:t>
            </a:r>
            <a:r>
              <a:rPr lang="en-US" altLang="ko-KR" dirty="0"/>
              <a:t>,…</a:t>
            </a:r>
          </a:p>
          <a:p>
            <a:pPr marL="457200" lvl="1" indent="0">
              <a:buNone/>
            </a:pPr>
            <a:r>
              <a:rPr lang="en-US" altLang="ko-KR" dirty="0"/>
              <a:t>);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제약조건은 제약조건을 배운 다음 적용하는 방법을 배우도록 하자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76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57939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테이블 생성 </a:t>
            </a:r>
            <a:r>
              <a:rPr lang="en-US" altLang="ko-KR" sz="2400" dirty="0"/>
              <a:t>- CREATE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ko-KR" altLang="en-US" dirty="0"/>
              <a:t>다음과 표와 같은 테이블 구조를 생성해보자</a:t>
            </a:r>
            <a:endParaRPr lang="en-US" altLang="ko-KR" dirty="0"/>
          </a:p>
          <a:p>
            <a:pPr lvl="1"/>
            <a:r>
              <a:rPr lang="ko-KR" altLang="en-US" dirty="0"/>
              <a:t>테이블명 </a:t>
            </a:r>
            <a:r>
              <a:rPr lang="en-US" altLang="ko-KR" dirty="0"/>
              <a:t>dept2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ECA1F8D0-43DA-4CE1-8428-40E757BBF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879700"/>
              </p:ext>
            </p:extLst>
          </p:nvPr>
        </p:nvGraphicFramePr>
        <p:xfrm>
          <a:off x="1157357" y="2348719"/>
          <a:ext cx="37724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278">
                  <a:extLst>
                    <a:ext uri="{9D8B030D-6E8A-4147-A177-3AD203B41FA5}">
                      <a16:colId xmlns:a16="http://schemas.microsoft.com/office/drawing/2014/main" xmlns="" val="3276734012"/>
                    </a:ext>
                  </a:extLst>
                </a:gridCol>
                <a:gridCol w="1162878">
                  <a:extLst>
                    <a:ext uri="{9D8B030D-6E8A-4147-A177-3AD203B41FA5}">
                      <a16:colId xmlns:a16="http://schemas.microsoft.com/office/drawing/2014/main" xmlns="" val="3753964669"/>
                    </a:ext>
                  </a:extLst>
                </a:gridCol>
                <a:gridCol w="1421296">
                  <a:extLst>
                    <a:ext uri="{9D8B030D-6E8A-4147-A177-3AD203B41FA5}">
                      <a16:colId xmlns:a16="http://schemas.microsoft.com/office/drawing/2014/main" xmlns="" val="34139627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1950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09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0161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varchar2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037211"/>
                  </a:ext>
                </a:extLst>
              </a:tr>
            </a:tbl>
          </a:graphicData>
        </a:graphic>
      </p:graphicFrame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65F236B4-813D-4AA7-B04F-12DC725E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57" y="4276594"/>
            <a:ext cx="23526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3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57939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테이블 생성 </a:t>
            </a:r>
            <a:r>
              <a:rPr lang="en-US" altLang="ko-KR" sz="2400" dirty="0"/>
              <a:t>- CREATE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ea typeface="맑은 고딕"/>
              </a:rPr>
              <a:t>서브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쿼리를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통해서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새로운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테이블을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생성할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pPr lvl="1"/>
            <a:r>
              <a:rPr lang="en-US" altLang="ko-KR" dirty="0">
                <a:ea typeface="맑은 고딕"/>
              </a:rPr>
              <a:t>이 </a:t>
            </a:r>
            <a:r>
              <a:rPr lang="en-US" altLang="ko-KR" dirty="0" err="1">
                <a:ea typeface="맑은 고딕"/>
              </a:rPr>
              <a:t>경우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테이블의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구조를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복사해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올수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</a:p>
          <a:p>
            <a:pPr lvl="1"/>
            <a:r>
              <a:rPr lang="en-US" altLang="ko-KR" dirty="0" err="1">
                <a:ea typeface="맑은 고딕"/>
              </a:rPr>
              <a:t>다만</a:t>
            </a:r>
            <a:r>
              <a:rPr lang="en-US" altLang="ko-KR" dirty="0">
                <a:ea typeface="맑은 고딕"/>
              </a:rPr>
              <a:t> NOT </a:t>
            </a:r>
            <a:r>
              <a:rPr lang="en-US" altLang="ko-KR" dirty="0" err="1">
                <a:ea typeface="맑은 고딕"/>
              </a:rPr>
              <a:t>NULL을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제외한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제약조건을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복사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해올수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없다</a:t>
            </a:r>
            <a:r>
              <a:rPr lang="en-US" altLang="ko-KR" dirty="0">
                <a:ea typeface="맑은 고딕"/>
              </a:rPr>
              <a:t>.</a:t>
            </a:r>
            <a:endParaRPr lang="en-US" altLang="ko-KR" dirty="0">
              <a:ea typeface="맑은 고딕" panose="020B0503020000020004" pitchFamily="34" charset="-127"/>
            </a:endParaRPr>
          </a:p>
          <a:p>
            <a:endParaRPr lang="en-US" altLang="ko-KR" dirty="0">
              <a:ea typeface="맑은 고딕" panose="020B0503020000020004" pitchFamily="34" charset="-127"/>
            </a:endParaRPr>
          </a:p>
          <a:p>
            <a:pPr>
              <a:buFontTx/>
              <a:buChar char="-"/>
            </a:pPr>
            <a:r>
              <a:rPr lang="en-US" altLang="ko-KR" dirty="0">
                <a:ea typeface="맑은 고딕"/>
              </a:rPr>
              <a:t>CREATE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TABLE </a:t>
            </a:r>
            <a:r>
              <a:rPr lang="ko-KR" altLang="en-US" dirty="0">
                <a:ea typeface="맑은 고딕"/>
              </a:rPr>
              <a:t>테이블명[컬럼 순서...]</a:t>
            </a:r>
            <a:endParaRPr lang="en-US" altLang="ko-KR" dirty="0"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AS </a:t>
            </a:r>
            <a:r>
              <a:rPr lang="ko-KR" altLang="en-US" dirty="0" err="1">
                <a:ea typeface="맑은 고딕"/>
              </a:rPr>
              <a:t>서브쿼리</a:t>
            </a:r>
            <a:endParaRPr lang="ko-KR" altLang="en-US" dirty="0">
              <a:ea typeface="맑은 고딕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err="1">
                <a:ea typeface="맑은 고딕"/>
              </a:rPr>
              <a:t>예제</a:t>
            </a:r>
            <a:r>
              <a:rPr lang="en-US" altLang="ko-KR" dirty="0">
                <a:ea typeface="맑은 고딕"/>
              </a:rPr>
              <a:t>: </a:t>
            </a:r>
            <a:r>
              <a:rPr lang="en-US" altLang="ko-KR" dirty="0" err="1">
                <a:ea typeface="맑은 고딕"/>
              </a:rPr>
              <a:t>department테이블의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데이터를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가지고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새로운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dept_second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테이블을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생성해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본다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EE1668F-86D4-4D56-A80C-1FF40FE2F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5457411"/>
            <a:ext cx="27527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57939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/>
              <a:t>테이블 생성 </a:t>
            </a:r>
            <a:r>
              <a:rPr lang="en-US" altLang="ko-KR" sz="2400" dirty="0"/>
              <a:t>- CREATE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 err="1">
                <a:ea typeface="맑은 고딕"/>
              </a:rPr>
              <a:t>서브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쿼리로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기존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테이블의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내용을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가져올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레코드는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제외하고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테이블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구조만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복사해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올수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있다</a:t>
            </a:r>
            <a:r>
              <a:rPr lang="en-US" altLang="ko-KR" dirty="0">
                <a:ea typeface="맑은 고딕"/>
              </a:rPr>
              <a:t>.</a:t>
            </a: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en-US" altLang="ko-KR" dirty="0" err="1">
                <a:ea typeface="맑은 고딕"/>
              </a:rPr>
              <a:t>또한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서브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쿼리를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생성되는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모든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형태를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테이블로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작성가능하지만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컬럼에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수식이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들어간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형태는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반드시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별칭을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지정해야한다</a:t>
            </a:r>
            <a:r>
              <a:rPr lang="en-US" altLang="ko-KR" dirty="0">
                <a:ea typeface="맑은 고딕"/>
              </a:rPr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8C8EBEDC-0D2A-46A5-B0CF-AB6AF43D8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3" y="2115171"/>
            <a:ext cx="2562225" cy="1514475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E25A3A1D-9437-43BD-8489-41456A4BD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57" y="5000832"/>
            <a:ext cx="37814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3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057939" cy="566053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a typeface="맑은 고딕"/>
              </a:rPr>
              <a:t>테이블 변경 </a:t>
            </a:r>
            <a:r>
              <a:rPr lang="en-US" altLang="ko-KR" sz="2400" dirty="0">
                <a:ea typeface="맑은 고딕"/>
              </a:rPr>
              <a:t>- ALTER</a:t>
            </a:r>
            <a:endParaRPr lang="ko-KR" altLang="en-US" sz="24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/>
          <a:lstStyle/>
          <a:p>
            <a:r>
              <a:rPr lang="en-US" altLang="ko-KR" dirty="0"/>
              <a:t>ALTER</a:t>
            </a:r>
            <a:r>
              <a:rPr lang="ko-KR" altLang="en-US" dirty="0"/>
              <a:t>는 컬럼을 추가하거나</a:t>
            </a:r>
            <a:r>
              <a:rPr lang="en-US" altLang="ko-KR" dirty="0"/>
              <a:t>, </a:t>
            </a:r>
            <a:r>
              <a:rPr lang="ko-KR" altLang="en-US" dirty="0"/>
              <a:t>컬럼의 정보를 변경하거나</a:t>
            </a:r>
            <a:r>
              <a:rPr lang="en-US" altLang="ko-KR" dirty="0"/>
              <a:t>, </a:t>
            </a:r>
            <a:r>
              <a:rPr lang="ko-KR" altLang="en-US" dirty="0"/>
              <a:t>컬럼을 삭제함으로 테이블의 구조를 변경하기 위해 사용하는 쿼리문이다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사용법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컬럼 생성 </a:t>
            </a:r>
            <a:r>
              <a:rPr lang="en-US" altLang="ko-KR" dirty="0"/>
              <a:t>: ALTER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테이블명 </a:t>
            </a:r>
            <a:r>
              <a:rPr lang="en-US" altLang="ko-KR" dirty="0"/>
              <a:t>ADD(</a:t>
            </a:r>
            <a:r>
              <a:rPr lang="ko-KR" altLang="en-US" dirty="0" err="1"/>
              <a:t>컬럼명</a:t>
            </a:r>
            <a:r>
              <a:rPr lang="ko-KR" altLang="en-US" dirty="0"/>
              <a:t> 타입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))</a:t>
            </a:r>
          </a:p>
          <a:p>
            <a:pPr lvl="1">
              <a:buFontTx/>
              <a:buChar char="-"/>
            </a:pPr>
            <a:r>
              <a:rPr lang="ko-KR" altLang="en-US" dirty="0"/>
              <a:t>컬럼 변경 </a:t>
            </a:r>
            <a:r>
              <a:rPr lang="en-US" altLang="ko-KR" dirty="0"/>
              <a:t>: ALTER TABLE </a:t>
            </a:r>
            <a:r>
              <a:rPr lang="ko-KR" altLang="en-US" dirty="0"/>
              <a:t>테이블명 </a:t>
            </a:r>
            <a:r>
              <a:rPr lang="en-US" altLang="ko-KR" dirty="0"/>
              <a:t>MODIFY </a:t>
            </a:r>
            <a:r>
              <a:rPr lang="ko-KR" altLang="en-US" dirty="0" err="1"/>
              <a:t>컬럼명</a:t>
            </a:r>
            <a:r>
              <a:rPr lang="ko-KR" altLang="en-US" dirty="0"/>
              <a:t> 타입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ko-KR" altLang="en-US" dirty="0"/>
              <a:t>컬럼 삭제 </a:t>
            </a:r>
            <a:r>
              <a:rPr lang="en-US" altLang="ko-KR" dirty="0"/>
              <a:t>: ALTER TABLE </a:t>
            </a:r>
            <a:r>
              <a:rPr lang="ko-KR" altLang="en-US" dirty="0"/>
              <a:t>테이블명 </a:t>
            </a:r>
            <a:r>
              <a:rPr lang="en-US" altLang="ko-KR" dirty="0"/>
              <a:t>DROP COLUMN </a:t>
            </a:r>
            <a:r>
              <a:rPr lang="ko-KR" altLang="en-US" dirty="0" err="1"/>
              <a:t>컬럼명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19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06B8B8-A395-4588-8B6B-CD94BA41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06418" cy="566053"/>
          </a:xfrm>
        </p:spPr>
        <p:txBody>
          <a:bodyPr>
            <a:normAutofit fontScale="90000"/>
          </a:bodyPr>
          <a:lstStyle/>
          <a:p>
            <a:r>
              <a:rPr lang="ko-KR" altLang="en-US" sz="2400" dirty="0">
                <a:ea typeface="맑은 고딕"/>
              </a:rPr>
              <a:t>테이블 변경 </a:t>
            </a:r>
            <a:r>
              <a:rPr lang="en-US" altLang="ko-KR" sz="2400" dirty="0">
                <a:ea typeface="맑은 고딕"/>
              </a:rPr>
              <a:t>- </a:t>
            </a:r>
            <a:r>
              <a:rPr lang="ko-KR" altLang="en-US" sz="2400" dirty="0">
                <a:ea typeface="맑은 고딕"/>
              </a:rPr>
              <a:t>컬럼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0D00067-16C7-4857-B6E8-2271C7834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283"/>
            <a:ext cx="10515600" cy="5321592"/>
          </a:xfrm>
        </p:spPr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컬럼 생성 </a:t>
            </a:r>
            <a:r>
              <a:rPr lang="en-US" altLang="ko-KR" dirty="0"/>
              <a:t>: ALTER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테이블명 </a:t>
            </a:r>
            <a:r>
              <a:rPr lang="en-US" altLang="ko-KR" dirty="0"/>
              <a:t>ADD(</a:t>
            </a:r>
            <a:r>
              <a:rPr lang="ko-KR" altLang="en-US" dirty="0" err="1"/>
              <a:t>컬럼명</a:t>
            </a:r>
            <a:r>
              <a:rPr lang="ko-KR" altLang="en-US" dirty="0"/>
              <a:t> 타입</a:t>
            </a:r>
            <a:r>
              <a:rPr lang="en-US" altLang="ko-KR" dirty="0"/>
              <a:t>(</a:t>
            </a:r>
            <a:r>
              <a:rPr lang="ko-KR" altLang="en-US" dirty="0"/>
              <a:t>크기</a:t>
            </a:r>
            <a:r>
              <a:rPr lang="en-US" altLang="ko-KR" dirty="0"/>
              <a:t>))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972DC05-0CBD-4E90-9FE3-B74BA860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39" y="1710359"/>
            <a:ext cx="1828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4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755</Words>
  <Application>Microsoft Office PowerPoint</Application>
  <PresentationFormat>사용자 지정</PresentationFormat>
  <Paragraphs>231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09강 테이블 제어(생성, 수정,삭제)</vt:lpstr>
      <vt:lpstr>DDL</vt:lpstr>
      <vt:lpstr>테이블 생성 - CREATE</vt:lpstr>
      <vt:lpstr>테이블 생성 - CREATE</vt:lpstr>
      <vt:lpstr>테이블 생성 - CREATE</vt:lpstr>
      <vt:lpstr>테이블 생성 - CREATE</vt:lpstr>
      <vt:lpstr>테이블 생성 - CREATE</vt:lpstr>
      <vt:lpstr>테이블 변경 - ALTER</vt:lpstr>
      <vt:lpstr>테이블 변경 - 컬럼 추가</vt:lpstr>
      <vt:lpstr>테이블 변경 - 칼럼 변경</vt:lpstr>
      <vt:lpstr>테이블 변경 - 칼럼 삭제</vt:lpstr>
      <vt:lpstr>테이블 변경 - UNUSED</vt:lpstr>
      <vt:lpstr>테이블이름 변경 - RENAME</vt:lpstr>
      <vt:lpstr>테이블 삭제 - DROP</vt:lpstr>
      <vt:lpstr>테이블속 데이터 삭제 - TRUNCATE</vt:lpstr>
      <vt:lpstr>데이터 사전  </vt:lpstr>
      <vt:lpstr>데이터 사전 – USER_  </vt:lpstr>
      <vt:lpstr>데이터 사전 – ALL_  </vt:lpstr>
      <vt:lpstr>데이터 사전 – DBA_  </vt:lpstr>
      <vt:lpstr>Ch09 테이블 제어</vt:lpstr>
      <vt:lpstr>Ch09 테이블 제어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천욱</dc:creator>
  <cp:lastModifiedBy>Windows User</cp:lastModifiedBy>
  <cp:revision>5</cp:revision>
  <dcterms:created xsi:type="dcterms:W3CDTF">2020-06-15T06:46:34Z</dcterms:created>
  <dcterms:modified xsi:type="dcterms:W3CDTF">2021-07-15T03:08:20Z</dcterms:modified>
</cp:coreProperties>
</file>