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23" r:id="rId2"/>
    <p:sldId id="351" r:id="rId3"/>
    <p:sldId id="339" r:id="rId4"/>
    <p:sldId id="392" r:id="rId5"/>
    <p:sldId id="404" r:id="rId6"/>
    <p:sldId id="393" r:id="rId7"/>
    <p:sldId id="395" r:id="rId8"/>
    <p:sldId id="396" r:id="rId9"/>
    <p:sldId id="397" r:id="rId10"/>
    <p:sldId id="338" r:id="rId11"/>
    <p:sldId id="402" r:id="rId12"/>
    <p:sldId id="403" r:id="rId13"/>
    <p:sldId id="405" r:id="rId14"/>
    <p:sldId id="375" r:id="rId15"/>
    <p:sldId id="401" r:id="rId16"/>
    <p:sldId id="398" r:id="rId17"/>
    <p:sldId id="399" r:id="rId18"/>
    <p:sldId id="357" r:id="rId19"/>
    <p:sldId id="376" r:id="rId20"/>
    <p:sldId id="378" r:id="rId21"/>
    <p:sldId id="341" r:id="rId22"/>
    <p:sldId id="380" r:id="rId23"/>
    <p:sldId id="381" r:id="rId24"/>
    <p:sldId id="379" r:id="rId25"/>
    <p:sldId id="363" r:id="rId26"/>
    <p:sldId id="383" r:id="rId27"/>
    <p:sldId id="384" r:id="rId28"/>
    <p:sldId id="385" r:id="rId29"/>
    <p:sldId id="386" r:id="rId30"/>
    <p:sldId id="342" r:id="rId31"/>
    <p:sldId id="408" r:id="rId32"/>
    <p:sldId id="343" r:id="rId33"/>
    <p:sldId id="390" r:id="rId34"/>
    <p:sldId id="391" r:id="rId35"/>
    <p:sldId id="336" r:id="rId36"/>
    <p:sldId id="40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F93"/>
    <a:srgbClr val="F2DED6"/>
    <a:srgbClr val="492207"/>
    <a:srgbClr val="F2E5DE"/>
    <a:srgbClr val="D8BCAC"/>
    <a:srgbClr val="F7F7F7"/>
    <a:srgbClr val="D3B3A1"/>
    <a:srgbClr val="4EACF6"/>
    <a:srgbClr val="E7C5B7"/>
    <a:srgbClr val="FD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C2D89-BB42-A040-B0C5-5574D6E92826}" v="82" dt="2021-02-25T11:23:24.650"/>
    <p1510:client id="{392872DA-8146-EE48-8094-E5348147FC67}" v="31" dt="2021-02-26T06:40:53.588"/>
    <p1510:client id="{6C9DB19F-BA80-D74A-9444-A63AF2946464}" v="1" dt="2021-02-26T06:52:10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1" autoAdjust="0"/>
    <p:restoredTop sz="95634"/>
  </p:normalViewPr>
  <p:slideViewPr>
    <p:cSldViewPr snapToGrid="0" showGuides="1">
      <p:cViewPr varScale="1">
        <p:scale>
          <a:sx n="89" d="100"/>
          <a:sy n="89" d="100"/>
        </p:scale>
        <p:origin x="438" y="90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 Jihoon" userId="6ceaae74f154cc96" providerId="LiveId" clId="{392872DA-8146-EE48-8094-E5348147FC67}"/>
    <pc:docChg chg="undo custSel addSld modSld">
      <pc:chgData name="Jung Jihoon" userId="6ceaae74f154cc96" providerId="LiveId" clId="{392872DA-8146-EE48-8094-E5348147FC67}" dt="2021-02-26T06:40:53.588" v="310" actId="478"/>
      <pc:docMkLst>
        <pc:docMk/>
      </pc:docMkLst>
      <pc:sldChg chg="modSp mod">
        <pc:chgData name="Jung Jihoon" userId="6ceaae74f154cc96" providerId="LiveId" clId="{392872DA-8146-EE48-8094-E5348147FC67}" dt="2021-02-26T06:37:09.262" v="240" actId="20577"/>
        <pc:sldMkLst>
          <pc:docMk/>
          <pc:sldMk cId="1051844779" sldId="279"/>
        </pc:sldMkLst>
        <pc:spChg chg="mod">
          <ac:chgData name="Jung Jihoon" userId="6ceaae74f154cc96" providerId="LiveId" clId="{392872DA-8146-EE48-8094-E5348147FC67}" dt="2021-02-26T06:37:09.262" v="240" actId="20577"/>
          <ac:spMkLst>
            <pc:docMk/>
            <pc:sldMk cId="1051844779" sldId="279"/>
            <ac:spMk id="9" creationId="{D3DA9710-A6B0-41AC-8B66-DCADEF18E164}"/>
          </ac:spMkLst>
        </pc:spChg>
      </pc:sldChg>
      <pc:sldChg chg="addSp delSp modSp mod">
        <pc:chgData name="Jung Jihoon" userId="6ceaae74f154cc96" providerId="LiveId" clId="{392872DA-8146-EE48-8094-E5348147FC67}" dt="2021-02-26T06:11:01.489" v="98" actId="207"/>
        <pc:sldMkLst>
          <pc:docMk/>
          <pc:sldMk cId="801091613" sldId="285"/>
        </pc:sldMkLst>
        <pc:spChg chg="mod">
          <ac:chgData name="Jung Jihoon" userId="6ceaae74f154cc96" providerId="LiveId" clId="{392872DA-8146-EE48-8094-E5348147FC67}" dt="2021-02-26T06:11:01.489" v="98" actId="207"/>
          <ac:spMkLst>
            <pc:docMk/>
            <pc:sldMk cId="801091613" sldId="285"/>
            <ac:spMk id="6" creationId="{B016777C-CFFA-4D9C-9EEA-F8CDBF9DA4E4}"/>
          </ac:spMkLst>
        </pc:spChg>
        <pc:picChg chg="add del mod">
          <ac:chgData name="Jung Jihoon" userId="6ceaae74f154cc96" providerId="LiveId" clId="{392872DA-8146-EE48-8094-E5348147FC67}" dt="2021-02-26T06:03:07.514" v="6" actId="478"/>
          <ac:picMkLst>
            <pc:docMk/>
            <pc:sldMk cId="801091613" sldId="285"/>
            <ac:picMk id="1026" creationId="{AD890B49-D54F-E345-AB40-B87968F3542E}"/>
          </ac:picMkLst>
        </pc:picChg>
        <pc:picChg chg="add mod">
          <ac:chgData name="Jung Jihoon" userId="6ceaae74f154cc96" providerId="LiveId" clId="{392872DA-8146-EE48-8094-E5348147FC67}" dt="2021-02-26T06:03:16.394" v="9" actId="1076"/>
          <ac:picMkLst>
            <pc:docMk/>
            <pc:sldMk cId="801091613" sldId="285"/>
            <ac:picMk id="1028" creationId="{0D97423F-1330-C243-9E09-3D9DFF35891C}"/>
          </ac:picMkLst>
        </pc:picChg>
      </pc:sldChg>
      <pc:sldChg chg="modSp mod">
        <pc:chgData name="Jung Jihoon" userId="6ceaae74f154cc96" providerId="LiveId" clId="{392872DA-8146-EE48-8094-E5348147FC67}" dt="2021-02-26T06:10:56.878" v="97" actId="207"/>
        <pc:sldMkLst>
          <pc:docMk/>
          <pc:sldMk cId="4005694301" sldId="286"/>
        </pc:sldMkLst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2" creationId="{14873788-4D97-4921-A509-8073EFA284B5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56.878" v="97" actId="207"/>
          <ac:spMkLst>
            <pc:docMk/>
            <pc:sldMk cId="4005694301" sldId="286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3:43.132" v="12" actId="2711"/>
          <ac:spMkLst>
            <pc:docMk/>
            <pc:sldMk cId="4005694301" sldId="286"/>
            <ac:spMk id="7" creationId="{AAA803EB-2506-41EE-B8ED-B6C2F600B8FE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8" creationId="{D93BE90F-ADEB-42BF-B2E2-B44D2936BEEB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9" creationId="{280D84CB-B421-4CFE-B81A-54582E8B8DCC}"/>
          </ac:spMkLst>
        </pc:spChg>
        <pc:spChg chg="mod">
          <ac:chgData name="Jung Jihoon" userId="6ceaae74f154cc96" providerId="LiveId" clId="{392872DA-8146-EE48-8094-E5348147FC67}" dt="2021-02-26T06:03:43.132" v="12" actId="2711"/>
          <ac:spMkLst>
            <pc:docMk/>
            <pc:sldMk cId="4005694301" sldId="286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11" creationId="{67CAA4EF-EB81-47CB-96B0-B25C140C9D79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12" creationId="{E0FD2E17-8A6F-B34A-B889-8A8F9F39833C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13" creationId="{49916982-9D1E-4E99-A7C3-01D9049AFB56}"/>
          </ac:spMkLst>
        </pc:spChg>
        <pc:spChg chg="mod">
          <ac:chgData name="Jung Jihoon" userId="6ceaae74f154cc96" providerId="LiveId" clId="{392872DA-8146-EE48-8094-E5348147FC67}" dt="2021-02-26T06:03:30.993" v="10" actId="2711"/>
          <ac:spMkLst>
            <pc:docMk/>
            <pc:sldMk cId="4005694301" sldId="286"/>
            <ac:spMk id="14" creationId="{BBE2C5C8-B36F-4E62-A37C-0D5409163C2A}"/>
          </ac:spMkLst>
        </pc:spChg>
      </pc:sldChg>
      <pc:sldChg chg="modSp mod">
        <pc:chgData name="Jung Jihoon" userId="6ceaae74f154cc96" providerId="LiveId" clId="{392872DA-8146-EE48-8094-E5348147FC67}" dt="2021-02-26T06:10:52.568" v="96" actId="207"/>
        <pc:sldMkLst>
          <pc:docMk/>
          <pc:sldMk cId="502546772" sldId="287"/>
        </pc:sldMkLst>
        <pc:spChg chg="mod">
          <ac:chgData name="Jung Jihoon" userId="6ceaae74f154cc96" providerId="LiveId" clId="{392872DA-8146-EE48-8094-E5348147FC67}" dt="2021-02-26T06:03:59.285" v="13" actId="2711"/>
          <ac:spMkLst>
            <pc:docMk/>
            <pc:sldMk cId="502546772" sldId="287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52.568" v="96" actId="207"/>
          <ac:spMkLst>
            <pc:docMk/>
            <pc:sldMk cId="502546772" sldId="287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3:59.285" v="13" actId="2711"/>
          <ac:spMkLst>
            <pc:docMk/>
            <pc:sldMk cId="502546772" sldId="287"/>
            <ac:spMk id="9" creationId="{280D84CB-B421-4CFE-B81A-54582E8B8DCC}"/>
          </ac:spMkLst>
        </pc:spChg>
        <pc:spChg chg="mod">
          <ac:chgData name="Jung Jihoon" userId="6ceaae74f154cc96" providerId="LiveId" clId="{392872DA-8146-EE48-8094-E5348147FC67}" dt="2021-02-26T06:04:11.870" v="15" actId="2711"/>
          <ac:spMkLst>
            <pc:docMk/>
            <pc:sldMk cId="502546772" sldId="287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3:59.285" v="13" actId="2711"/>
          <ac:spMkLst>
            <pc:docMk/>
            <pc:sldMk cId="502546772" sldId="287"/>
            <ac:spMk id="12" creationId="{C9B7F931-098E-4A6F-9635-31D77BB5C73A}"/>
          </ac:spMkLst>
        </pc:spChg>
        <pc:spChg chg="mod">
          <ac:chgData name="Jung Jihoon" userId="6ceaae74f154cc96" providerId="LiveId" clId="{392872DA-8146-EE48-8094-E5348147FC67}" dt="2021-02-26T06:04:11.870" v="15" actId="2711"/>
          <ac:spMkLst>
            <pc:docMk/>
            <pc:sldMk cId="502546772" sldId="287"/>
            <ac:spMk id="13" creationId="{49916982-9D1E-4E99-A7C3-01D9049AFB56}"/>
          </ac:spMkLst>
        </pc:spChg>
        <pc:spChg chg="mod">
          <ac:chgData name="Jung Jihoon" userId="6ceaae74f154cc96" providerId="LiveId" clId="{392872DA-8146-EE48-8094-E5348147FC67}" dt="2021-02-26T06:03:59.285" v="13" actId="2711"/>
          <ac:spMkLst>
            <pc:docMk/>
            <pc:sldMk cId="502546772" sldId="287"/>
            <ac:spMk id="15" creationId="{D75C4D20-2C7E-427D-9E8B-06AFC3554B40}"/>
          </ac:spMkLst>
        </pc:spChg>
        <pc:graphicFrameChg chg="mod modGraphic">
          <ac:chgData name="Jung Jihoon" userId="6ceaae74f154cc96" providerId="LiveId" clId="{392872DA-8146-EE48-8094-E5348147FC67}" dt="2021-02-26T06:04:18.415" v="17" actId="2711"/>
          <ac:graphicFrameMkLst>
            <pc:docMk/>
            <pc:sldMk cId="502546772" sldId="287"/>
            <ac:graphicFrameMk id="4" creationId="{8A865770-CB5D-4600-837A-02CB159614A9}"/>
          </ac:graphicFrameMkLst>
        </pc:graphicFrameChg>
      </pc:sldChg>
      <pc:sldChg chg="modSp mod">
        <pc:chgData name="Jung Jihoon" userId="6ceaae74f154cc96" providerId="LiveId" clId="{392872DA-8146-EE48-8094-E5348147FC67}" dt="2021-02-26T06:10:48.821" v="95" actId="207"/>
        <pc:sldMkLst>
          <pc:docMk/>
          <pc:sldMk cId="2848702029" sldId="288"/>
        </pc:sldMkLst>
        <pc:spChg chg="mod">
          <ac:chgData name="Jung Jihoon" userId="6ceaae74f154cc96" providerId="LiveId" clId="{392872DA-8146-EE48-8094-E5348147FC67}" dt="2021-02-26T06:04:27.872" v="18" actId="2711"/>
          <ac:spMkLst>
            <pc:docMk/>
            <pc:sldMk cId="2848702029" sldId="288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48.821" v="95" actId="207"/>
          <ac:spMkLst>
            <pc:docMk/>
            <pc:sldMk cId="2848702029" sldId="288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4:27.872" v="18" actId="2711"/>
          <ac:spMkLst>
            <pc:docMk/>
            <pc:sldMk cId="2848702029" sldId="288"/>
            <ac:spMk id="9" creationId="{280D84CB-B421-4CFE-B81A-54582E8B8DCC}"/>
          </ac:spMkLst>
        </pc:spChg>
        <pc:spChg chg="mod">
          <ac:chgData name="Jung Jihoon" userId="6ceaae74f154cc96" providerId="LiveId" clId="{392872DA-8146-EE48-8094-E5348147FC67}" dt="2021-02-26T06:04:43.132" v="20" actId="2711"/>
          <ac:spMkLst>
            <pc:docMk/>
            <pc:sldMk cId="2848702029" sldId="288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4:27.872" v="18" actId="2711"/>
          <ac:spMkLst>
            <pc:docMk/>
            <pc:sldMk cId="2848702029" sldId="288"/>
            <ac:spMk id="11" creationId="{A4FE27E0-60BA-43DC-89E8-41CAD3B62461}"/>
          </ac:spMkLst>
        </pc:spChg>
        <pc:spChg chg="mod">
          <ac:chgData name="Jung Jihoon" userId="6ceaae74f154cc96" providerId="LiveId" clId="{392872DA-8146-EE48-8094-E5348147FC67}" dt="2021-02-26T06:04:27.872" v="18" actId="2711"/>
          <ac:spMkLst>
            <pc:docMk/>
            <pc:sldMk cId="2848702029" sldId="288"/>
            <ac:spMk id="12" creationId="{C9B7F931-098E-4A6F-9635-31D77BB5C73A}"/>
          </ac:spMkLst>
        </pc:spChg>
        <pc:spChg chg="mod">
          <ac:chgData name="Jung Jihoon" userId="6ceaae74f154cc96" providerId="LiveId" clId="{392872DA-8146-EE48-8094-E5348147FC67}" dt="2021-02-26T06:04:43.132" v="20" actId="2711"/>
          <ac:spMkLst>
            <pc:docMk/>
            <pc:sldMk cId="2848702029" sldId="288"/>
            <ac:spMk id="13" creationId="{49916982-9D1E-4E99-A7C3-01D9049AFB56}"/>
          </ac:spMkLst>
        </pc:spChg>
      </pc:sldChg>
      <pc:sldChg chg="modSp mod">
        <pc:chgData name="Jung Jihoon" userId="6ceaae74f154cc96" providerId="LiveId" clId="{392872DA-8146-EE48-8094-E5348147FC67}" dt="2021-02-26T06:10:44.718" v="94" actId="207"/>
        <pc:sldMkLst>
          <pc:docMk/>
          <pc:sldMk cId="450758838" sldId="289"/>
        </pc:sldMkLst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44.718" v="94" actId="207"/>
          <ac:spMkLst>
            <pc:docMk/>
            <pc:sldMk cId="450758838" sldId="289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7" creationId="{30F683D9-5B79-4E44-8754-B2A9A251E1E9}"/>
          </ac:spMkLst>
        </pc:spChg>
        <pc:spChg chg="mod">
          <ac:chgData name="Jung Jihoon" userId="6ceaae74f154cc96" providerId="LiveId" clId="{392872DA-8146-EE48-8094-E5348147FC67}" dt="2021-02-26T06:05:43.974" v="72" actId="2711"/>
          <ac:spMkLst>
            <pc:docMk/>
            <pc:sldMk cId="450758838" sldId="289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13" creationId="{49916982-9D1E-4E99-A7C3-01D9049AFB56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17" creationId="{1DA4728A-F466-40C9-AEE4-BD1279FDC620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19" creationId="{F485A1D5-ABAA-4B7F-A2B6-8CBECA0C1941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0" creationId="{40F2A683-FF09-45E9-A9E1-75E68C69FCCA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1" creationId="{99500F14-6981-4585-BF15-A4FA43E1871C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2" creationId="{DB77615A-2591-4788-9743-8F35EA18E4A0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3" creationId="{E91F5256-4514-4987-92FF-78651AAB5709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4" creationId="{25F3CB09-916C-4332-AD7C-C1D51F36437A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7" creationId="{CF451E46-36D9-4F39-9E81-A6C4551B39E3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8" creationId="{CF5CBCD8-1BFD-4FEE-8365-EA14B0304C63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29" creationId="{BE8A13A9-C090-41AA-A676-B8721AEE9E0B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66" creationId="{644F2BB1-51A7-434D-A127-BCA7B6FDC92D}"/>
          </ac:spMkLst>
        </pc:spChg>
        <pc:spChg chg="mod">
          <ac:chgData name="Jung Jihoon" userId="6ceaae74f154cc96" providerId="LiveId" clId="{392872DA-8146-EE48-8094-E5348147FC67}" dt="2021-02-26T06:05:31.874" v="70" actId="2711"/>
          <ac:spMkLst>
            <pc:docMk/>
            <pc:sldMk cId="450758838" sldId="289"/>
            <ac:spMk id="90" creationId="{A763427A-2EB4-48D2-9AE8-909B8E559CA8}"/>
          </ac:spMkLst>
        </pc:spChg>
        <pc:cxnChg chg="mod">
          <ac:chgData name="Jung Jihoon" userId="6ceaae74f154cc96" providerId="LiveId" clId="{392872DA-8146-EE48-8094-E5348147FC67}" dt="2021-02-26T06:05:01.591" v="31" actId="1038"/>
          <ac:cxnSpMkLst>
            <pc:docMk/>
            <pc:sldMk cId="450758838" sldId="289"/>
            <ac:cxnSpMk id="31" creationId="{013E39B6-1B18-48FF-A9D0-A0C95356562F}"/>
          </ac:cxnSpMkLst>
        </pc:cxnChg>
        <pc:cxnChg chg="mod">
          <ac:chgData name="Jung Jihoon" userId="6ceaae74f154cc96" providerId="LiveId" clId="{392872DA-8146-EE48-8094-E5348147FC67}" dt="2021-02-26T06:05:11.582" v="53" actId="1037"/>
          <ac:cxnSpMkLst>
            <pc:docMk/>
            <pc:sldMk cId="450758838" sldId="289"/>
            <ac:cxnSpMk id="37" creationId="{EAD17095-4F4E-42ED-92AE-4D8557B16229}"/>
          </ac:cxnSpMkLst>
        </pc:cxnChg>
        <pc:cxnChg chg="mod">
          <ac:chgData name="Jung Jihoon" userId="6ceaae74f154cc96" providerId="LiveId" clId="{392872DA-8146-EE48-8094-E5348147FC67}" dt="2021-02-26T06:05:21.847" v="68" actId="1076"/>
          <ac:cxnSpMkLst>
            <pc:docMk/>
            <pc:sldMk cId="450758838" sldId="289"/>
            <ac:cxnSpMk id="41" creationId="{CD4CA630-7740-44C4-A782-D08039855287}"/>
          </ac:cxnSpMkLst>
        </pc:cxnChg>
        <pc:cxnChg chg="mod">
          <ac:chgData name="Jung Jihoon" userId="6ceaae74f154cc96" providerId="LiveId" clId="{392872DA-8146-EE48-8094-E5348147FC67}" dt="2021-02-26T06:05:21.847" v="68" actId="1076"/>
          <ac:cxnSpMkLst>
            <pc:docMk/>
            <pc:sldMk cId="450758838" sldId="289"/>
            <ac:cxnSpMk id="43" creationId="{D5E8F3ED-52A6-4F1E-A58D-C2939586A5FE}"/>
          </ac:cxnSpMkLst>
        </pc:cxnChg>
      </pc:sldChg>
      <pc:sldChg chg="modSp mod">
        <pc:chgData name="Jung Jihoon" userId="6ceaae74f154cc96" providerId="LiveId" clId="{392872DA-8146-EE48-8094-E5348147FC67}" dt="2021-02-26T06:10:41.028" v="93" actId="207"/>
        <pc:sldMkLst>
          <pc:docMk/>
          <pc:sldMk cId="1127403481" sldId="290"/>
        </pc:sldMkLst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41.028" v="93" actId="207"/>
          <ac:spMkLst>
            <pc:docMk/>
            <pc:sldMk cId="1127403481" sldId="290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25" creationId="{1095F323-D66A-4B59-A0EC-F190664405DF}"/>
          </ac:spMkLst>
        </pc:spChg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26" creationId="{00E2AA57-0684-4C29-B0AD-CB636B2731AA}"/>
          </ac:spMkLst>
        </pc:spChg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34" creationId="{D7113507-484D-4526-B185-061C8E19659E}"/>
          </ac:spMkLst>
        </pc:spChg>
        <pc:spChg chg="mod">
          <ac:chgData name="Jung Jihoon" userId="6ceaae74f154cc96" providerId="LiveId" clId="{392872DA-8146-EE48-8094-E5348147FC67}" dt="2021-02-26T06:06:58.968" v="73" actId="2711"/>
          <ac:spMkLst>
            <pc:docMk/>
            <pc:sldMk cId="1127403481" sldId="290"/>
            <ac:spMk id="90" creationId="{A763427A-2EB4-48D2-9AE8-909B8E559CA8}"/>
          </ac:spMkLst>
        </pc:spChg>
        <pc:graphicFrameChg chg="mod modGraphic">
          <ac:chgData name="Jung Jihoon" userId="6ceaae74f154cc96" providerId="LiveId" clId="{392872DA-8146-EE48-8094-E5348147FC67}" dt="2021-02-26T06:09:14.616" v="77" actId="2711"/>
          <ac:graphicFrameMkLst>
            <pc:docMk/>
            <pc:sldMk cId="1127403481" sldId="290"/>
            <ac:graphicFrameMk id="8" creationId="{53C182A1-1CD2-4E58-A5D2-91BFC77EC989}"/>
          </ac:graphicFrameMkLst>
        </pc:graphicFrameChg>
      </pc:sldChg>
      <pc:sldChg chg="modSp mod">
        <pc:chgData name="Jung Jihoon" userId="6ceaae74f154cc96" providerId="LiveId" clId="{392872DA-8146-EE48-8094-E5348147FC67}" dt="2021-02-26T06:10:38.474" v="92" actId="207"/>
        <pc:sldMkLst>
          <pc:docMk/>
          <pc:sldMk cId="2153205699" sldId="291"/>
        </pc:sldMkLst>
        <pc:spChg chg="mod">
          <ac:chgData name="Jung Jihoon" userId="6ceaae74f154cc96" providerId="LiveId" clId="{392872DA-8146-EE48-8094-E5348147FC67}" dt="2021-02-26T06:09:26.831" v="78" actId="2711"/>
          <ac:spMkLst>
            <pc:docMk/>
            <pc:sldMk cId="2153205699" sldId="291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38.474" v="92" actId="207"/>
          <ac:spMkLst>
            <pc:docMk/>
            <pc:sldMk cId="2153205699" sldId="291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9:45.193" v="81" actId="2711"/>
          <ac:spMkLst>
            <pc:docMk/>
            <pc:sldMk cId="2153205699" sldId="291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9:26.831" v="78" actId="2711"/>
          <ac:spMkLst>
            <pc:docMk/>
            <pc:sldMk cId="2153205699" sldId="291"/>
            <ac:spMk id="25" creationId="{1095F323-D66A-4B59-A0EC-F190664405DF}"/>
          </ac:spMkLst>
        </pc:spChg>
        <pc:spChg chg="mod">
          <ac:chgData name="Jung Jihoon" userId="6ceaae74f154cc96" providerId="LiveId" clId="{392872DA-8146-EE48-8094-E5348147FC67}" dt="2021-02-26T06:09:26.831" v="78" actId="2711"/>
          <ac:spMkLst>
            <pc:docMk/>
            <pc:sldMk cId="2153205699" sldId="291"/>
            <ac:spMk id="90" creationId="{A763427A-2EB4-48D2-9AE8-909B8E559CA8}"/>
          </ac:spMkLst>
        </pc:spChg>
        <pc:picChg chg="mod">
          <ac:chgData name="Jung Jihoon" userId="6ceaae74f154cc96" providerId="LiveId" clId="{392872DA-8146-EE48-8094-E5348147FC67}" dt="2021-02-26T06:09:26.831" v="78" actId="2711"/>
          <ac:picMkLst>
            <pc:docMk/>
            <pc:sldMk cId="2153205699" sldId="291"/>
            <ac:picMk id="3076" creationId="{6F6D977E-B771-F942-AFD6-B63422C876D3}"/>
          </ac:picMkLst>
        </pc:picChg>
      </pc:sldChg>
      <pc:sldChg chg="modSp mod">
        <pc:chgData name="Jung Jihoon" userId="6ceaae74f154cc96" providerId="LiveId" clId="{392872DA-8146-EE48-8094-E5348147FC67}" dt="2021-02-26T06:11:32.422" v="101" actId="14100"/>
        <pc:sldMkLst>
          <pc:docMk/>
          <pc:sldMk cId="4139403834" sldId="292"/>
        </pc:sldMkLst>
        <pc:spChg chg="mod">
          <ac:chgData name="Jung Jihoon" userId="6ceaae74f154cc96" providerId="LiveId" clId="{392872DA-8146-EE48-8094-E5348147FC67}" dt="2021-02-26T06:11:21.547" v="99" actId="2711"/>
          <ac:spMkLst>
            <pc:docMk/>
            <pc:sldMk cId="4139403834" sldId="292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1:26.849" v="100" actId="2711"/>
          <ac:spMkLst>
            <pc:docMk/>
            <pc:sldMk cId="4139403834" sldId="292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1:21.547" v="99" actId="2711"/>
          <ac:spMkLst>
            <pc:docMk/>
            <pc:sldMk cId="4139403834" sldId="292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1:32.422" v="101" actId="14100"/>
          <ac:spMkLst>
            <pc:docMk/>
            <pc:sldMk cId="4139403834" sldId="292"/>
            <ac:spMk id="19" creationId="{B581AB52-53A7-46E6-B853-391F0C4072D1}"/>
          </ac:spMkLst>
        </pc:spChg>
        <pc:grpChg chg="mod">
          <ac:chgData name="Jung Jihoon" userId="6ceaae74f154cc96" providerId="LiveId" clId="{392872DA-8146-EE48-8094-E5348147FC67}" dt="2021-02-26T06:11:21.547" v="99" actId="2711"/>
          <ac:grpSpMkLst>
            <pc:docMk/>
            <pc:sldMk cId="4139403834" sldId="292"/>
            <ac:grpSpMk id="9" creationId="{9FCC1190-13A2-4CE4-975F-F941EA42FA24}"/>
          </ac:grpSpMkLst>
        </pc:grpChg>
      </pc:sldChg>
      <pc:sldChg chg="modSp mod">
        <pc:chgData name="Jung Jihoon" userId="6ceaae74f154cc96" providerId="LiveId" clId="{392872DA-8146-EE48-8094-E5348147FC67}" dt="2021-02-26T06:12:07.322" v="110" actId="2711"/>
        <pc:sldMkLst>
          <pc:docMk/>
          <pc:sldMk cId="601054059" sldId="293"/>
        </pc:sldMkLst>
        <pc:spChg chg="mod">
          <ac:chgData name="Jung Jihoon" userId="6ceaae74f154cc96" providerId="LiveId" clId="{392872DA-8146-EE48-8094-E5348147FC67}" dt="2021-02-26T06:11:39.733" v="102" actId="2711"/>
          <ac:spMkLst>
            <pc:docMk/>
            <pc:sldMk cId="601054059" sldId="293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1:47.055" v="104" actId="207"/>
          <ac:spMkLst>
            <pc:docMk/>
            <pc:sldMk cId="601054059" sldId="293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1:52.332" v="105" actId="207"/>
          <ac:spMkLst>
            <pc:docMk/>
            <pc:sldMk cId="601054059" sldId="293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1:39.733" v="102" actId="2711"/>
          <ac:spMkLst>
            <pc:docMk/>
            <pc:sldMk cId="601054059" sldId="293"/>
            <ac:spMk id="11" creationId="{C0D2896E-9111-4461-9E83-2AC436169076}"/>
          </ac:spMkLst>
        </pc:spChg>
        <pc:spChg chg="mod">
          <ac:chgData name="Jung Jihoon" userId="6ceaae74f154cc96" providerId="LiveId" clId="{392872DA-8146-EE48-8094-E5348147FC67}" dt="2021-02-26T06:11:52.332" v="105" actId="207"/>
          <ac:spMkLst>
            <pc:docMk/>
            <pc:sldMk cId="601054059" sldId="293"/>
            <ac:spMk id="12" creationId="{399E21B4-F2B3-43ED-B0C8-354DAF5D178B}"/>
          </ac:spMkLst>
        </pc:spChg>
        <pc:spChg chg="mod">
          <ac:chgData name="Jung Jihoon" userId="6ceaae74f154cc96" providerId="LiveId" clId="{392872DA-8146-EE48-8094-E5348147FC67}" dt="2021-02-26T06:11:39.733" v="102" actId="2711"/>
          <ac:spMkLst>
            <pc:docMk/>
            <pc:sldMk cId="601054059" sldId="293"/>
            <ac:spMk id="16" creationId="{083B9973-25E7-4EB0-99BB-62B9442E38FD}"/>
          </ac:spMkLst>
        </pc:spChg>
        <pc:spChg chg="mod">
          <ac:chgData name="Jung Jihoon" userId="6ceaae74f154cc96" providerId="LiveId" clId="{392872DA-8146-EE48-8094-E5348147FC67}" dt="2021-02-26T06:11:39.733" v="102" actId="2711"/>
          <ac:spMkLst>
            <pc:docMk/>
            <pc:sldMk cId="601054059" sldId="293"/>
            <ac:spMk id="21" creationId="{32BD963F-A203-4197-A180-32306D62C78F}"/>
          </ac:spMkLst>
        </pc:spChg>
        <pc:graphicFrameChg chg="mod modGraphic">
          <ac:chgData name="Jung Jihoon" userId="6ceaae74f154cc96" providerId="LiveId" clId="{392872DA-8146-EE48-8094-E5348147FC67}" dt="2021-02-26T06:12:01.507" v="108" actId="14100"/>
          <ac:graphicFrameMkLst>
            <pc:docMk/>
            <pc:sldMk cId="601054059" sldId="293"/>
            <ac:graphicFrameMk id="7" creationId="{44F17524-77C5-4B0C-8368-DFD03174CDD1}"/>
          </ac:graphicFrameMkLst>
        </pc:graphicFrameChg>
        <pc:graphicFrameChg chg="mod modGraphic">
          <ac:chgData name="Jung Jihoon" userId="6ceaae74f154cc96" providerId="LiveId" clId="{392872DA-8146-EE48-8094-E5348147FC67}" dt="2021-02-26T06:12:07.322" v="110" actId="2711"/>
          <ac:graphicFrameMkLst>
            <pc:docMk/>
            <pc:sldMk cId="601054059" sldId="293"/>
            <ac:graphicFrameMk id="13" creationId="{C33E4664-7F14-458E-B9C3-3CEAC980FA2E}"/>
          </ac:graphicFrameMkLst>
        </pc:graphicFrameChg>
      </pc:sldChg>
      <pc:sldChg chg="modSp mod">
        <pc:chgData name="Jung Jihoon" userId="6ceaae74f154cc96" providerId="LiveId" clId="{392872DA-8146-EE48-8094-E5348147FC67}" dt="2021-02-26T06:12:46.138" v="116" actId="20577"/>
        <pc:sldMkLst>
          <pc:docMk/>
          <pc:sldMk cId="3296795597" sldId="294"/>
        </pc:sldMkLst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2:30.706" v="113" actId="207"/>
          <ac:spMkLst>
            <pc:docMk/>
            <pc:sldMk cId="3296795597" sldId="294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9" creationId="{FE100ED0-18CC-4C3A-853E-FB9734F196D2}"/>
          </ac:spMkLst>
        </pc:spChg>
        <pc:spChg chg="mod">
          <ac:chgData name="Jung Jihoon" userId="6ceaae74f154cc96" providerId="LiveId" clId="{392872DA-8146-EE48-8094-E5348147FC67}" dt="2021-02-26T06:12:39.931" v="115" actId="207"/>
          <ac:spMkLst>
            <pc:docMk/>
            <pc:sldMk cId="3296795597" sldId="294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16" creationId="{778B1D51-F75A-488B-90F7-15DD42659C47}"/>
          </ac:spMkLst>
        </pc:spChg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17" creationId="{8165FCF9-27D9-42A9-AD5A-89AEC441A544}"/>
          </ac:spMkLst>
        </pc:spChg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18" creationId="{05F8040E-3364-42CC-B227-5107220E2ADF}"/>
          </ac:spMkLst>
        </pc:spChg>
        <pc:spChg chg="mod">
          <ac:chgData name="Jung Jihoon" userId="6ceaae74f154cc96" providerId="LiveId" clId="{392872DA-8146-EE48-8094-E5348147FC67}" dt="2021-02-26T06:12:22.979" v="111" actId="2711"/>
          <ac:spMkLst>
            <pc:docMk/>
            <pc:sldMk cId="3296795597" sldId="294"/>
            <ac:spMk id="19" creationId="{A5362064-F866-479A-A3EB-050089DD09A0}"/>
          </ac:spMkLst>
        </pc:spChg>
        <pc:spChg chg="mod">
          <ac:chgData name="Jung Jihoon" userId="6ceaae74f154cc96" providerId="LiveId" clId="{392872DA-8146-EE48-8094-E5348147FC67}" dt="2021-02-26T06:12:46.138" v="116" actId="20577"/>
          <ac:spMkLst>
            <pc:docMk/>
            <pc:sldMk cId="3296795597" sldId="294"/>
            <ac:spMk id="22" creationId="{A4E55207-F522-4C73-86B3-97BD1CE5C8C1}"/>
          </ac:spMkLst>
        </pc:spChg>
      </pc:sldChg>
      <pc:sldChg chg="modSp mod">
        <pc:chgData name="Jung Jihoon" userId="6ceaae74f154cc96" providerId="LiveId" clId="{392872DA-8146-EE48-8094-E5348147FC67}" dt="2021-02-26T06:13:08.858" v="121" actId="207"/>
        <pc:sldMkLst>
          <pc:docMk/>
          <pc:sldMk cId="472525530" sldId="295"/>
        </pc:sldMkLst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3:02.782" v="119" actId="207"/>
          <ac:spMkLst>
            <pc:docMk/>
            <pc:sldMk cId="472525530" sldId="295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7" creationId="{9C6D860C-3CED-4257-9748-F6170E0D38A3}"/>
          </ac:spMkLst>
        </pc:spChg>
        <pc:spChg chg="mod">
          <ac:chgData name="Jung Jihoon" userId="6ceaae74f154cc96" providerId="LiveId" clId="{392872DA-8146-EE48-8094-E5348147FC67}" dt="2021-02-26T06:13:08.858" v="121" actId="207"/>
          <ac:spMkLst>
            <pc:docMk/>
            <pc:sldMk cId="472525530" sldId="295"/>
            <ac:spMk id="8" creationId="{0BF9B12C-7007-407D-84E5-FCFD7417BA37}"/>
          </ac:spMkLst>
        </pc:spChg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9" creationId="{A85FDA99-3B73-4685-9044-DA932D7A8555}"/>
          </ac:spMkLst>
        </pc:spChg>
        <pc:spChg chg="mod">
          <ac:chgData name="Jung Jihoon" userId="6ceaae74f154cc96" providerId="LiveId" clId="{392872DA-8146-EE48-8094-E5348147FC67}" dt="2021-02-26T06:13:08.858" v="121" actId="207"/>
          <ac:spMkLst>
            <pc:docMk/>
            <pc:sldMk cId="472525530" sldId="295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11" creationId="{C0D2896E-9111-4461-9E83-2AC436169076}"/>
          </ac:spMkLst>
        </pc:spChg>
        <pc:spChg chg="mod">
          <ac:chgData name="Jung Jihoon" userId="6ceaae74f154cc96" providerId="LiveId" clId="{392872DA-8146-EE48-8094-E5348147FC67}" dt="2021-02-26T06:13:08.858" v="121" actId="207"/>
          <ac:spMkLst>
            <pc:docMk/>
            <pc:sldMk cId="472525530" sldId="295"/>
            <ac:spMk id="12" creationId="{0559CDA4-1A63-41EB-B4A4-3E723AF359D6}"/>
          </ac:spMkLst>
        </pc:spChg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13" creationId="{082E9733-8467-49E2-9D4F-442FF90C65B5}"/>
          </ac:spMkLst>
        </pc:spChg>
        <pc:spChg chg="mod">
          <ac:chgData name="Jung Jihoon" userId="6ceaae74f154cc96" providerId="LiveId" clId="{392872DA-8146-EE48-8094-E5348147FC67}" dt="2021-02-26T06:12:54.154" v="117" actId="2711"/>
          <ac:spMkLst>
            <pc:docMk/>
            <pc:sldMk cId="472525530" sldId="295"/>
            <ac:spMk id="15" creationId="{604E739E-3690-44F9-82F0-B372EF8E8802}"/>
          </ac:spMkLst>
        </pc:spChg>
      </pc:sldChg>
      <pc:sldChg chg="modSp mod">
        <pc:chgData name="Jung Jihoon" userId="6ceaae74f154cc96" providerId="LiveId" clId="{392872DA-8146-EE48-8094-E5348147FC67}" dt="2021-02-26T06:13:38.911" v="126" actId="2711"/>
        <pc:sldMkLst>
          <pc:docMk/>
          <pc:sldMk cId="2853618755" sldId="296"/>
        </pc:sldMkLst>
        <pc:spChg chg="mod">
          <ac:chgData name="Jung Jihoon" userId="6ceaae74f154cc96" providerId="LiveId" clId="{392872DA-8146-EE48-8094-E5348147FC67}" dt="2021-02-26T06:13:19.509" v="122" actId="2711"/>
          <ac:spMkLst>
            <pc:docMk/>
            <pc:sldMk cId="2853618755" sldId="296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3:29.900" v="125" actId="2711"/>
          <ac:spMkLst>
            <pc:docMk/>
            <pc:sldMk cId="2853618755" sldId="296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3:38.911" v="126" actId="2711"/>
          <ac:spMkLst>
            <pc:docMk/>
            <pc:sldMk cId="2853618755" sldId="296"/>
            <ac:spMk id="7" creationId="{52F90EDC-A94E-4BDA-B0C7-11CE324CCE1B}"/>
          </ac:spMkLst>
        </pc:spChg>
        <pc:spChg chg="mod">
          <ac:chgData name="Jung Jihoon" userId="6ceaae74f154cc96" providerId="LiveId" clId="{392872DA-8146-EE48-8094-E5348147FC67}" dt="2021-02-26T06:13:19.509" v="122" actId="2711"/>
          <ac:spMkLst>
            <pc:docMk/>
            <pc:sldMk cId="2853618755" sldId="296"/>
            <ac:spMk id="8" creationId="{32D88526-8162-465A-89D6-62485C62AD5B}"/>
          </ac:spMkLst>
        </pc:spChg>
        <pc:spChg chg="mod">
          <ac:chgData name="Jung Jihoon" userId="6ceaae74f154cc96" providerId="LiveId" clId="{392872DA-8146-EE48-8094-E5348147FC67}" dt="2021-02-26T06:13:38.911" v="126" actId="2711"/>
          <ac:spMkLst>
            <pc:docMk/>
            <pc:sldMk cId="2853618755" sldId="296"/>
            <ac:spMk id="9" creationId="{40ACCF73-67CC-4C46-A3BC-61C79D4CA6CF}"/>
          </ac:spMkLst>
        </pc:spChg>
        <pc:spChg chg="mod">
          <ac:chgData name="Jung Jihoon" userId="6ceaae74f154cc96" providerId="LiveId" clId="{392872DA-8146-EE48-8094-E5348147FC67}" dt="2021-02-26T06:13:38.911" v="126" actId="2711"/>
          <ac:spMkLst>
            <pc:docMk/>
            <pc:sldMk cId="2853618755" sldId="296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3:19.509" v="122" actId="2711"/>
          <ac:spMkLst>
            <pc:docMk/>
            <pc:sldMk cId="2853618755" sldId="296"/>
            <ac:spMk id="11" creationId="{C0D2896E-9111-4461-9E83-2AC436169076}"/>
          </ac:spMkLst>
        </pc:spChg>
        <pc:spChg chg="mod">
          <ac:chgData name="Jung Jihoon" userId="6ceaae74f154cc96" providerId="LiveId" clId="{392872DA-8146-EE48-8094-E5348147FC67}" dt="2021-02-26T06:13:38.911" v="126" actId="2711"/>
          <ac:spMkLst>
            <pc:docMk/>
            <pc:sldMk cId="2853618755" sldId="296"/>
            <ac:spMk id="14" creationId="{612C91A4-090E-42AE-9A2A-828EB42CEFB8}"/>
          </ac:spMkLst>
        </pc:spChg>
        <pc:spChg chg="mod">
          <ac:chgData name="Jung Jihoon" userId="6ceaae74f154cc96" providerId="LiveId" clId="{392872DA-8146-EE48-8094-E5348147FC67}" dt="2021-02-26T06:13:19.509" v="122" actId="2711"/>
          <ac:spMkLst>
            <pc:docMk/>
            <pc:sldMk cId="2853618755" sldId="296"/>
            <ac:spMk id="15" creationId="{617A0888-96AF-44CD-9A84-D24B1385A269}"/>
          </ac:spMkLst>
        </pc:spChg>
      </pc:sldChg>
      <pc:sldChg chg="modSp mod">
        <pc:chgData name="Jung Jihoon" userId="6ceaae74f154cc96" providerId="LiveId" clId="{392872DA-8146-EE48-8094-E5348147FC67}" dt="2021-02-26T06:15:17.566" v="132" actId="2711"/>
        <pc:sldMkLst>
          <pc:docMk/>
          <pc:sldMk cId="2583628314" sldId="297"/>
        </pc:sldMkLst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" creationId="{8CACA4A5-B94B-49C9-A439-9C6D977A3C6C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5:17.566" v="132" actId="2711"/>
          <ac:spMkLst>
            <pc:docMk/>
            <pc:sldMk cId="2583628314" sldId="297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5:17.566" v="132" actId="2711"/>
          <ac:spMkLst>
            <pc:docMk/>
            <pc:sldMk cId="2583628314" sldId="297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11" creationId="{C0D2896E-9111-4461-9E83-2AC436169076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16" creationId="{52B17139-99BC-4A74-9FDA-7620B12EA062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17" creationId="{73F9AE21-A148-4B37-B609-CD6C79F58F3E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18" creationId="{A0E11454-1417-4BC0-9B55-8F30A71EDAC7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0" creationId="{CEB2FEE1-E3D9-405B-8249-69A1F0ADB12F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1" creationId="{62C63338-2DF3-4468-BBE9-5F6568E3FBD4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2" creationId="{FF5890B4-E918-418E-B20D-7D5013106931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5" creationId="{07102644-5E89-43EA-BBDB-6FAD1587C5C9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6" creationId="{F1B8BF7B-3C19-48DF-82D9-8DA08335F96C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8" creationId="{CC5F811D-8CA5-4F74-AFA3-DE34ECE04B55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29" creationId="{E31F035D-AFAB-4D04-A757-AE2CFAD0BBC2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0" creationId="{888A985A-AED1-4BBA-BF52-DB0D48820D54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1" creationId="{270BD24B-1322-4DFF-AB73-98639945021F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3" creationId="{986B0354-C188-4FC4-9EE9-2373EA57C2A2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4" creationId="{A58868EE-A553-46D5-B00C-FE033D2E000B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5" creationId="{DE97742E-8DDC-4BE0-BD9D-DAD4D391F49B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6" creationId="{72E84894-7D3A-41CB-B6D8-DF34FC678F70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7" creationId="{7A2CC1D3-C23B-4B5F-8762-C3069C1BE453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38" creationId="{6D9F8019-B0EB-4D91-BEBB-8B72A7A3A03D}"/>
          </ac:spMkLst>
        </pc:spChg>
        <pc:spChg chg="mod">
          <ac:chgData name="Jung Jihoon" userId="6ceaae74f154cc96" providerId="LiveId" clId="{392872DA-8146-EE48-8094-E5348147FC67}" dt="2021-02-26T06:15:17.566" v="132" actId="2711"/>
          <ac:spMkLst>
            <pc:docMk/>
            <pc:sldMk cId="2583628314" sldId="297"/>
            <ac:spMk id="40" creationId="{1C20142F-0666-4491-9D7A-E8DE55B8BEF8}"/>
          </ac:spMkLst>
        </pc:spChg>
        <pc:spChg chg="mod">
          <ac:chgData name="Jung Jihoon" userId="6ceaae74f154cc96" providerId="LiveId" clId="{392872DA-8146-EE48-8094-E5348147FC67}" dt="2021-02-26T06:15:17.566" v="132" actId="2711"/>
          <ac:spMkLst>
            <pc:docMk/>
            <pc:sldMk cId="2583628314" sldId="297"/>
            <ac:spMk id="41" creationId="{2204E7A7-9A6B-4433-A56E-68FF8D9BF315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42" creationId="{BDE595B3-0D09-4A07-B2D9-FCB86633662A}"/>
          </ac:spMkLst>
        </pc:spChg>
        <pc:spChg chg="mod">
          <ac:chgData name="Jung Jihoon" userId="6ceaae74f154cc96" providerId="LiveId" clId="{392872DA-8146-EE48-8094-E5348147FC67}" dt="2021-02-26T06:15:09.905" v="131" actId="2711"/>
          <ac:spMkLst>
            <pc:docMk/>
            <pc:sldMk cId="2583628314" sldId="297"/>
            <ac:spMk id="46" creationId="{BCB88DA6-898F-4161-AAD7-1CEFA5E4353C}"/>
          </ac:spMkLst>
        </pc:spChg>
      </pc:sldChg>
      <pc:sldChg chg="modSp mod">
        <pc:chgData name="Jung Jihoon" userId="6ceaae74f154cc96" providerId="LiveId" clId="{392872DA-8146-EE48-8094-E5348147FC67}" dt="2021-02-26T06:17:25.133" v="138" actId="207"/>
        <pc:sldMkLst>
          <pc:docMk/>
          <pc:sldMk cId="441094310" sldId="298"/>
        </pc:sldMkLst>
        <pc:spChg chg="mod">
          <ac:chgData name="Jung Jihoon" userId="6ceaae74f154cc96" providerId="LiveId" clId="{392872DA-8146-EE48-8094-E5348147FC67}" dt="2021-02-26T06:17:03.231" v="133" actId="2711"/>
          <ac:spMkLst>
            <pc:docMk/>
            <pc:sldMk cId="441094310" sldId="298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7:25.133" v="138" actId="207"/>
          <ac:spMkLst>
            <pc:docMk/>
            <pc:sldMk cId="441094310" sldId="298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17:16.019" v="136" actId="2711"/>
          <ac:spMkLst>
            <pc:docMk/>
            <pc:sldMk cId="441094310" sldId="298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7:16.019" v="136" actId="2711"/>
          <ac:spMkLst>
            <pc:docMk/>
            <pc:sldMk cId="441094310" sldId="298"/>
            <ac:spMk id="40" creationId="{1C20142F-0666-4491-9D7A-E8DE55B8BEF8}"/>
          </ac:spMkLst>
        </pc:spChg>
        <pc:spChg chg="mod">
          <ac:chgData name="Jung Jihoon" userId="6ceaae74f154cc96" providerId="LiveId" clId="{392872DA-8146-EE48-8094-E5348147FC67}" dt="2021-02-26T06:17:16.019" v="136" actId="2711"/>
          <ac:spMkLst>
            <pc:docMk/>
            <pc:sldMk cId="441094310" sldId="298"/>
            <ac:spMk id="41" creationId="{2204E7A7-9A6B-4433-A56E-68FF8D9BF315}"/>
          </ac:spMkLst>
        </pc:spChg>
      </pc:sldChg>
      <pc:sldChg chg="modSp mod">
        <pc:chgData name="Jung Jihoon" userId="6ceaae74f154cc96" providerId="LiveId" clId="{392872DA-8146-EE48-8094-E5348147FC67}" dt="2021-02-26T06:10:32.713" v="91" actId="207"/>
        <pc:sldMkLst>
          <pc:docMk/>
          <pc:sldMk cId="2225512256" sldId="299"/>
        </pc:sldMkLst>
        <pc:spChg chg="mod">
          <ac:chgData name="Jung Jihoon" userId="6ceaae74f154cc96" providerId="LiveId" clId="{392872DA-8146-EE48-8094-E5348147FC67}" dt="2021-02-26T06:09:55.191" v="82" actId="2711"/>
          <ac:spMkLst>
            <pc:docMk/>
            <pc:sldMk cId="2225512256" sldId="299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0:32.713" v="91" actId="207"/>
          <ac:spMkLst>
            <pc:docMk/>
            <pc:sldMk cId="2225512256" sldId="299"/>
            <ac:spMk id="6" creationId="{B016777C-CFFA-4D9C-9EEA-F8CDBF9DA4E4}"/>
          </ac:spMkLst>
        </pc:spChg>
        <pc:spChg chg="mod">
          <ac:chgData name="Jung Jihoon" userId="6ceaae74f154cc96" providerId="LiveId" clId="{392872DA-8146-EE48-8094-E5348147FC67}" dt="2021-02-26T06:09:55.191" v="82" actId="2711"/>
          <ac:spMkLst>
            <pc:docMk/>
            <pc:sldMk cId="2225512256" sldId="299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09:55.191" v="82" actId="2711"/>
          <ac:spMkLst>
            <pc:docMk/>
            <pc:sldMk cId="2225512256" sldId="299"/>
            <ac:spMk id="25" creationId="{1095F323-D66A-4B59-A0EC-F190664405DF}"/>
          </ac:spMkLst>
        </pc:spChg>
        <pc:spChg chg="mod">
          <ac:chgData name="Jung Jihoon" userId="6ceaae74f154cc96" providerId="LiveId" clId="{392872DA-8146-EE48-8094-E5348147FC67}" dt="2021-02-26T06:09:55.191" v="82" actId="2711"/>
          <ac:spMkLst>
            <pc:docMk/>
            <pc:sldMk cId="2225512256" sldId="299"/>
            <ac:spMk id="90" creationId="{A763427A-2EB4-48D2-9AE8-909B8E559CA8}"/>
          </ac:spMkLst>
        </pc:spChg>
        <pc:graphicFrameChg chg="mod modGraphic">
          <ac:chgData name="Jung Jihoon" userId="6ceaae74f154cc96" providerId="LiveId" clId="{392872DA-8146-EE48-8094-E5348147FC67}" dt="2021-02-26T06:10:11.980" v="87" actId="14100"/>
          <ac:graphicFrameMkLst>
            <pc:docMk/>
            <pc:sldMk cId="2225512256" sldId="299"/>
            <ac:graphicFrameMk id="3" creationId="{67E3DABA-5871-49B1-9375-273BC306FA49}"/>
          </ac:graphicFrameMkLst>
        </pc:graphicFrameChg>
      </pc:sldChg>
      <pc:sldChg chg="modSp mod">
        <pc:chgData name="Jung Jihoon" userId="6ceaae74f154cc96" providerId="LiveId" clId="{392872DA-8146-EE48-8094-E5348147FC67}" dt="2021-02-26T06:18:27.806" v="146" actId="2711"/>
        <pc:sldMkLst>
          <pc:docMk/>
          <pc:sldMk cId="2405249063" sldId="351"/>
        </pc:sldMkLst>
        <pc:spChg chg="mod">
          <ac:chgData name="Jung Jihoon" userId="6ceaae74f154cc96" providerId="LiveId" clId="{392872DA-8146-EE48-8094-E5348147FC67}" dt="2021-02-26T06:17:55.265" v="139" actId="2711"/>
          <ac:spMkLst>
            <pc:docMk/>
            <pc:sldMk cId="2405249063" sldId="351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18:19.807" v="144" actId="2711"/>
          <ac:spMkLst>
            <pc:docMk/>
            <pc:sldMk cId="2405249063" sldId="351"/>
            <ac:spMk id="7" creationId="{52F90EDC-A94E-4BDA-B0C7-11CE324CCE1B}"/>
          </ac:spMkLst>
        </pc:spChg>
        <pc:spChg chg="mod">
          <ac:chgData name="Jung Jihoon" userId="6ceaae74f154cc96" providerId="LiveId" clId="{392872DA-8146-EE48-8094-E5348147FC67}" dt="2021-02-26T06:17:55.265" v="139" actId="2711"/>
          <ac:spMkLst>
            <pc:docMk/>
            <pc:sldMk cId="2405249063" sldId="351"/>
            <ac:spMk id="8" creationId="{32D88526-8162-465A-89D6-62485C62AD5B}"/>
          </ac:spMkLst>
        </pc:spChg>
        <pc:spChg chg="mod">
          <ac:chgData name="Jung Jihoon" userId="6ceaae74f154cc96" providerId="LiveId" clId="{392872DA-8146-EE48-8094-E5348147FC67}" dt="2021-02-26T06:18:19.807" v="144" actId="2711"/>
          <ac:spMkLst>
            <pc:docMk/>
            <pc:sldMk cId="2405249063" sldId="351"/>
            <ac:spMk id="9" creationId="{40ACCF73-67CC-4C46-A3BC-61C79D4CA6CF}"/>
          </ac:spMkLst>
        </pc:spChg>
        <pc:spChg chg="mod">
          <ac:chgData name="Jung Jihoon" userId="6ceaae74f154cc96" providerId="LiveId" clId="{392872DA-8146-EE48-8094-E5348147FC67}" dt="2021-02-26T06:18:19.807" v="144" actId="2711"/>
          <ac:spMkLst>
            <pc:docMk/>
            <pc:sldMk cId="2405249063" sldId="351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17:55.265" v="139" actId="2711"/>
          <ac:spMkLst>
            <pc:docMk/>
            <pc:sldMk cId="2405249063" sldId="351"/>
            <ac:spMk id="11" creationId="{C0D2896E-9111-4461-9E83-2AC436169076}"/>
          </ac:spMkLst>
        </pc:spChg>
        <pc:spChg chg="mod">
          <ac:chgData name="Jung Jihoon" userId="6ceaae74f154cc96" providerId="LiveId" clId="{392872DA-8146-EE48-8094-E5348147FC67}" dt="2021-02-26T06:18:09.937" v="142" actId="2711"/>
          <ac:spMkLst>
            <pc:docMk/>
            <pc:sldMk cId="2405249063" sldId="351"/>
            <ac:spMk id="13" creationId="{C188504C-893A-144B-AE5E-ADA1931E90D3}"/>
          </ac:spMkLst>
        </pc:spChg>
        <pc:spChg chg="mod">
          <ac:chgData name="Jung Jihoon" userId="6ceaae74f154cc96" providerId="LiveId" clId="{392872DA-8146-EE48-8094-E5348147FC67}" dt="2021-02-26T06:17:55.265" v="139" actId="2711"/>
          <ac:spMkLst>
            <pc:docMk/>
            <pc:sldMk cId="2405249063" sldId="351"/>
            <ac:spMk id="17" creationId="{DD3BF18F-4A43-40CB-9F64-9F076B712AF4}"/>
          </ac:spMkLst>
        </pc:spChg>
        <pc:spChg chg="mod">
          <ac:chgData name="Jung Jihoon" userId="6ceaae74f154cc96" providerId="LiveId" clId="{392872DA-8146-EE48-8094-E5348147FC67}" dt="2021-02-26T06:17:55.265" v="139" actId="2711"/>
          <ac:spMkLst>
            <pc:docMk/>
            <pc:sldMk cId="2405249063" sldId="351"/>
            <ac:spMk id="18" creationId="{7D596171-08CA-4699-8BBD-73CCDD676121}"/>
          </ac:spMkLst>
        </pc:spChg>
        <pc:graphicFrameChg chg="mod modGraphic">
          <ac:chgData name="Jung Jihoon" userId="6ceaae74f154cc96" providerId="LiveId" clId="{392872DA-8146-EE48-8094-E5348147FC67}" dt="2021-02-26T06:18:27.806" v="146" actId="2711"/>
          <ac:graphicFrameMkLst>
            <pc:docMk/>
            <pc:sldMk cId="2405249063" sldId="351"/>
            <ac:graphicFrameMk id="12" creationId="{44F5F5F9-7057-4C2B-8409-ECB7279F4B25}"/>
          </ac:graphicFrameMkLst>
        </pc:graphicFrameChg>
      </pc:sldChg>
      <pc:sldChg chg="addSp delSp modSp mod">
        <pc:chgData name="Jung Jihoon" userId="6ceaae74f154cc96" providerId="LiveId" clId="{392872DA-8146-EE48-8094-E5348147FC67}" dt="2021-02-26T06:40:53.588" v="310" actId="478"/>
        <pc:sldMkLst>
          <pc:docMk/>
          <pc:sldMk cId="3529521578" sldId="352"/>
        </pc:sldMkLst>
        <pc:spChg chg="mod">
          <ac:chgData name="Jung Jihoon" userId="6ceaae74f154cc96" providerId="LiveId" clId="{392872DA-8146-EE48-8094-E5348147FC67}" dt="2021-02-26T06:21:24.958" v="147" actId="2711"/>
          <ac:spMkLst>
            <pc:docMk/>
            <pc:sldMk cId="3529521578" sldId="352"/>
            <ac:spMk id="5" creationId="{B286C171-7A3F-4972-8BC5-03654296A393}"/>
          </ac:spMkLst>
        </pc:spChg>
        <pc:spChg chg="mod">
          <ac:chgData name="Jung Jihoon" userId="6ceaae74f154cc96" providerId="LiveId" clId="{392872DA-8146-EE48-8094-E5348147FC67}" dt="2021-02-26T06:21:47.781" v="153" actId="207"/>
          <ac:spMkLst>
            <pc:docMk/>
            <pc:sldMk cId="3529521578" sldId="352"/>
            <ac:spMk id="7" creationId="{52F90EDC-A94E-4BDA-B0C7-11CE324CCE1B}"/>
          </ac:spMkLst>
        </pc:spChg>
        <pc:spChg chg="mod">
          <ac:chgData name="Jung Jihoon" userId="6ceaae74f154cc96" providerId="LiveId" clId="{392872DA-8146-EE48-8094-E5348147FC67}" dt="2021-02-26T06:21:24.958" v="147" actId="2711"/>
          <ac:spMkLst>
            <pc:docMk/>
            <pc:sldMk cId="3529521578" sldId="352"/>
            <ac:spMk id="8" creationId="{32D88526-8162-465A-89D6-62485C62AD5B}"/>
          </ac:spMkLst>
        </pc:spChg>
        <pc:spChg chg="mod">
          <ac:chgData name="Jung Jihoon" userId="6ceaae74f154cc96" providerId="LiveId" clId="{392872DA-8146-EE48-8094-E5348147FC67}" dt="2021-02-26T06:21:33.536" v="149" actId="207"/>
          <ac:spMkLst>
            <pc:docMk/>
            <pc:sldMk cId="3529521578" sldId="352"/>
            <ac:spMk id="9" creationId="{C77BA2ED-9683-884A-B613-E74AF6C755BB}"/>
          </ac:spMkLst>
        </pc:spChg>
        <pc:spChg chg="mod">
          <ac:chgData name="Jung Jihoon" userId="6ceaae74f154cc96" providerId="LiveId" clId="{392872DA-8146-EE48-8094-E5348147FC67}" dt="2021-02-26T06:21:47.781" v="153" actId="207"/>
          <ac:spMkLst>
            <pc:docMk/>
            <pc:sldMk cId="3529521578" sldId="352"/>
            <ac:spMk id="10" creationId="{7B703994-868F-4CAC-ADDC-2B4AE9044B33}"/>
          </ac:spMkLst>
        </pc:spChg>
        <pc:spChg chg="mod">
          <ac:chgData name="Jung Jihoon" userId="6ceaae74f154cc96" providerId="LiveId" clId="{392872DA-8146-EE48-8094-E5348147FC67}" dt="2021-02-26T06:21:24.958" v="147" actId="2711"/>
          <ac:spMkLst>
            <pc:docMk/>
            <pc:sldMk cId="3529521578" sldId="352"/>
            <ac:spMk id="11" creationId="{C0D2896E-9111-4461-9E83-2AC436169076}"/>
          </ac:spMkLst>
        </pc:spChg>
        <pc:picChg chg="add del mod">
          <ac:chgData name="Jung Jihoon" userId="6ceaae74f154cc96" providerId="LiveId" clId="{392872DA-8146-EE48-8094-E5348147FC67}" dt="2021-02-26T06:40:53.588" v="310" actId="478"/>
          <ac:picMkLst>
            <pc:docMk/>
            <pc:sldMk cId="3529521578" sldId="352"/>
            <ac:picMk id="2050" creationId="{1FEBA73B-2BE2-3041-B12F-43A4589819C5}"/>
          </ac:picMkLst>
        </pc:picChg>
      </pc:sldChg>
      <pc:sldChg chg="addSp delSp modSp mod">
        <pc:chgData name="Jung Jihoon" userId="6ceaae74f154cc96" providerId="LiveId" clId="{392872DA-8146-EE48-8094-E5348147FC67}" dt="2021-02-26T06:39:12.061" v="260"/>
        <pc:sldMkLst>
          <pc:docMk/>
          <pc:sldMk cId="3431796948" sldId="355"/>
        </pc:sldMkLst>
        <pc:spChg chg="add del mod">
          <ac:chgData name="Jung Jihoon" userId="6ceaae74f154cc96" providerId="LiveId" clId="{392872DA-8146-EE48-8094-E5348147FC67}" dt="2021-02-26T06:39:12.061" v="260"/>
          <ac:spMkLst>
            <pc:docMk/>
            <pc:sldMk cId="3431796948" sldId="355"/>
            <ac:spMk id="3" creationId="{2D995F8B-3215-3842-BBAA-4392A2407B7C}"/>
          </ac:spMkLst>
        </pc:spChg>
        <pc:picChg chg="mod">
          <ac:chgData name="Jung Jihoon" userId="6ceaae74f154cc96" providerId="LiveId" clId="{392872DA-8146-EE48-8094-E5348147FC67}" dt="2021-02-26T06:39:11.898" v="259" actId="14100"/>
          <ac:picMkLst>
            <pc:docMk/>
            <pc:sldMk cId="3431796948" sldId="355"/>
            <ac:picMk id="2" creationId="{3ACCCF95-0083-F14B-8356-8D94822A8D49}"/>
          </ac:picMkLst>
        </pc:picChg>
      </pc:sldChg>
      <pc:sldChg chg="modSp mod">
        <pc:chgData name="Jung Jihoon" userId="6ceaae74f154cc96" providerId="LiveId" clId="{392872DA-8146-EE48-8094-E5348147FC67}" dt="2021-02-26T06:39:29.566" v="300" actId="20577"/>
        <pc:sldMkLst>
          <pc:docMk/>
          <pc:sldMk cId="3753905623" sldId="356"/>
        </pc:sldMkLst>
        <pc:spChg chg="mod">
          <ac:chgData name="Jung Jihoon" userId="6ceaae74f154cc96" providerId="LiveId" clId="{392872DA-8146-EE48-8094-E5348147FC67}" dt="2021-02-26T06:39:29.566" v="300" actId="20577"/>
          <ac:spMkLst>
            <pc:docMk/>
            <pc:sldMk cId="3753905623" sldId="356"/>
            <ac:spMk id="7" creationId="{1EB4B62B-4C46-DA42-895B-EB03CAABA9B4}"/>
          </ac:spMkLst>
        </pc:spChg>
        <pc:picChg chg="mod">
          <ac:chgData name="Jung Jihoon" userId="6ceaae74f154cc96" providerId="LiveId" clId="{392872DA-8146-EE48-8094-E5348147FC67}" dt="2021-02-26T06:39:06.536" v="254" actId="14100"/>
          <ac:picMkLst>
            <pc:docMk/>
            <pc:sldMk cId="3753905623" sldId="356"/>
            <ac:picMk id="2" creationId="{D84A81F4-966F-544D-B9F7-2B39B355CE02}"/>
          </ac:picMkLst>
        </pc:picChg>
      </pc:sldChg>
      <pc:sldChg chg="delSp modSp add mod">
        <pc:chgData name="Jung Jihoon" userId="6ceaae74f154cc96" providerId="LiveId" clId="{392872DA-8146-EE48-8094-E5348147FC67}" dt="2021-02-26T06:40:51.602" v="309" actId="1076"/>
        <pc:sldMkLst>
          <pc:docMk/>
          <pc:sldMk cId="1176213480" sldId="374"/>
        </pc:sldMkLst>
        <pc:spChg chg="del">
          <ac:chgData name="Jung Jihoon" userId="6ceaae74f154cc96" providerId="LiveId" clId="{392872DA-8146-EE48-8094-E5348147FC67}" dt="2021-02-26T06:40:42.295" v="305" actId="478"/>
          <ac:spMkLst>
            <pc:docMk/>
            <pc:sldMk cId="1176213480" sldId="374"/>
            <ac:spMk id="7" creationId="{52F90EDC-A94E-4BDA-B0C7-11CE324CCE1B}"/>
          </ac:spMkLst>
        </pc:spChg>
        <pc:spChg chg="del">
          <ac:chgData name="Jung Jihoon" userId="6ceaae74f154cc96" providerId="LiveId" clId="{392872DA-8146-EE48-8094-E5348147FC67}" dt="2021-02-26T06:40:42.295" v="305" actId="478"/>
          <ac:spMkLst>
            <pc:docMk/>
            <pc:sldMk cId="1176213480" sldId="374"/>
            <ac:spMk id="8" creationId="{32D88526-8162-465A-89D6-62485C62AD5B}"/>
          </ac:spMkLst>
        </pc:spChg>
        <pc:spChg chg="del">
          <ac:chgData name="Jung Jihoon" userId="6ceaae74f154cc96" providerId="LiveId" clId="{392872DA-8146-EE48-8094-E5348147FC67}" dt="2021-02-26T06:40:44.415" v="306" actId="478"/>
          <ac:spMkLst>
            <pc:docMk/>
            <pc:sldMk cId="1176213480" sldId="374"/>
            <ac:spMk id="10" creationId="{7B703994-868F-4CAC-ADDC-2B4AE9044B33}"/>
          </ac:spMkLst>
        </pc:spChg>
        <pc:spChg chg="del">
          <ac:chgData name="Jung Jihoon" userId="6ceaae74f154cc96" providerId="LiveId" clId="{392872DA-8146-EE48-8094-E5348147FC67}" dt="2021-02-26T06:40:38.824" v="304" actId="478"/>
          <ac:spMkLst>
            <pc:docMk/>
            <pc:sldMk cId="1176213480" sldId="374"/>
            <ac:spMk id="11" creationId="{C0D2896E-9111-4461-9E83-2AC436169076}"/>
          </ac:spMkLst>
        </pc:spChg>
        <pc:picChg chg="mod">
          <ac:chgData name="Jung Jihoon" userId="6ceaae74f154cc96" providerId="LiveId" clId="{392872DA-8146-EE48-8094-E5348147FC67}" dt="2021-02-26T06:40:51.602" v="309" actId="1076"/>
          <ac:picMkLst>
            <pc:docMk/>
            <pc:sldMk cId="1176213480" sldId="374"/>
            <ac:picMk id="2050" creationId="{1FEBA73B-2BE2-3041-B12F-43A4589819C5}"/>
          </ac:picMkLst>
        </pc:picChg>
      </pc:sldChg>
    </pc:docChg>
  </pc:docChgLst>
  <pc:docChgLst>
    <pc:chgData name="Jung Jihoon" userId="6ceaae74f154cc96" providerId="LiveId" clId="{182C2D89-BB42-A040-B0C5-5574D6E92826}"/>
    <pc:docChg chg="undo custSel addSld delSld modSld modMainMaster">
      <pc:chgData name="Jung Jihoon" userId="6ceaae74f154cc96" providerId="LiveId" clId="{182C2D89-BB42-A040-B0C5-5574D6E92826}" dt="2021-02-25T11:55:50.449" v="842" actId="2711"/>
      <pc:docMkLst>
        <pc:docMk/>
      </pc:docMkLst>
      <pc:sldChg chg="modSp mod">
        <pc:chgData name="Jung Jihoon" userId="6ceaae74f154cc96" providerId="LiveId" clId="{182C2D89-BB42-A040-B0C5-5574D6E92826}" dt="2021-02-25T08:11:13.704" v="60" actId="2711"/>
        <pc:sldMkLst>
          <pc:docMk/>
          <pc:sldMk cId="1940179455" sldId="256"/>
        </pc:sldMkLst>
        <pc:spChg chg="mod">
          <ac:chgData name="Jung Jihoon" userId="6ceaae74f154cc96" providerId="LiveId" clId="{182C2D89-BB42-A040-B0C5-5574D6E92826}" dt="2021-02-25T08:11:13.704" v="60" actId="2711"/>
          <ac:spMkLst>
            <pc:docMk/>
            <pc:sldMk cId="1940179455" sldId="256"/>
            <ac:spMk id="30" creationId="{5B3509C2-E0A2-4A20-A764-ACFA58100B20}"/>
          </ac:spMkLst>
        </pc:spChg>
      </pc:sldChg>
      <pc:sldChg chg="modSp mod">
        <pc:chgData name="Jung Jihoon" userId="6ceaae74f154cc96" providerId="LiveId" clId="{182C2D89-BB42-A040-B0C5-5574D6E92826}" dt="2021-02-25T08:11:23.852" v="62" actId="207"/>
        <pc:sldMkLst>
          <pc:docMk/>
          <pc:sldMk cId="532270980" sldId="257"/>
        </pc:sldMkLst>
        <pc:spChg chg="mod">
          <ac:chgData name="Jung Jihoon" userId="6ceaae74f154cc96" providerId="LiveId" clId="{182C2D89-BB42-A040-B0C5-5574D6E92826}" dt="2021-02-25T08:11:23.852" v="62" actId="207"/>
          <ac:spMkLst>
            <pc:docMk/>
            <pc:sldMk cId="532270980" sldId="257"/>
            <ac:spMk id="6" creationId="{B016777C-CFFA-4D9C-9EEA-F8CDBF9DA4E4}"/>
          </ac:spMkLst>
        </pc:spChg>
      </pc:sldChg>
      <pc:sldChg chg="addSp delSp modSp mod">
        <pc:chgData name="Jung Jihoon" userId="6ceaae74f154cc96" providerId="LiveId" clId="{182C2D89-BB42-A040-B0C5-5574D6E92826}" dt="2021-02-25T08:25:38.881" v="68" actId="2711"/>
        <pc:sldMkLst>
          <pc:docMk/>
          <pc:sldMk cId="4088155915" sldId="258"/>
        </pc:sldMkLst>
        <pc:spChg chg="del">
          <ac:chgData name="Jung Jihoon" userId="6ceaae74f154cc96" providerId="LiveId" clId="{182C2D89-BB42-A040-B0C5-5574D6E92826}" dt="2021-02-25T08:11:29.955" v="63" actId="478"/>
          <ac:spMkLst>
            <pc:docMk/>
            <pc:sldMk cId="4088155915" sldId="25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17" creationId="{57C6EB74-5748-4B7D-8F09-A8D66DC14325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18" creationId="{A61305D7-3C82-4BCD-ACCA-8526C541D2B2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19" creationId="{FBFB84E5-1B28-441F-A65B-3DAB877FF1A9}"/>
          </ac:spMkLst>
        </pc:spChg>
        <pc:spChg chg="mod">
          <ac:chgData name="Jung Jihoon" userId="6ceaae74f154cc96" providerId="LiveId" clId="{182C2D89-BB42-A040-B0C5-5574D6E92826}" dt="2021-02-25T08:25:26.340" v="67" actId="2711"/>
          <ac:spMkLst>
            <pc:docMk/>
            <pc:sldMk cId="4088155915" sldId="258"/>
            <ac:spMk id="20" creationId="{3750883F-27EC-480B-95FB-4D6AF13F756F}"/>
          </ac:spMkLst>
        </pc:spChg>
        <pc:spChg chg="add mod">
          <ac:chgData name="Jung Jihoon" userId="6ceaae74f154cc96" providerId="LiveId" clId="{182C2D89-BB42-A040-B0C5-5574D6E92826}" dt="2021-02-25T08:11:30.693" v="64"/>
          <ac:spMkLst>
            <pc:docMk/>
            <pc:sldMk cId="4088155915" sldId="258"/>
            <ac:spMk id="21" creationId="{D05B9D71-529D-B64C-8016-11F5D6060499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2" creationId="{E50C0376-938C-4D3F-9F5C-F26CEC3D5199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3" creationId="{06CF1144-C56B-471D-87FF-37BCE11A8674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4" creationId="{05941AE8-D349-49BA-8468-7161041AD399}"/>
          </ac:spMkLst>
        </pc:spChg>
        <pc:spChg chg="mod">
          <ac:chgData name="Jung Jihoon" userId="6ceaae74f154cc96" providerId="LiveId" clId="{182C2D89-BB42-A040-B0C5-5574D6E92826}" dt="2021-02-25T08:25:38.881" v="68" actId="2711"/>
          <ac:spMkLst>
            <pc:docMk/>
            <pc:sldMk cId="4088155915" sldId="258"/>
            <ac:spMk id="25" creationId="{55ABF666-E0D2-421D-9F42-D941B0460987}"/>
          </ac:spMkLst>
        </pc:spChg>
      </pc:sldChg>
      <pc:sldChg chg="modSp mod">
        <pc:chgData name="Jung Jihoon" userId="6ceaae74f154cc96" providerId="LiveId" clId="{182C2D89-BB42-A040-B0C5-5574D6E92826}" dt="2021-02-25T09:29:33.220" v="89" actId="207"/>
        <pc:sldMkLst>
          <pc:docMk/>
          <pc:sldMk cId="373805748" sldId="259"/>
        </pc:sldMkLst>
        <pc:spChg chg="mod">
          <ac:chgData name="Jung Jihoon" userId="6ceaae74f154cc96" providerId="LiveId" clId="{182C2D89-BB42-A040-B0C5-5574D6E92826}" dt="2021-02-25T09:29:33.220" v="89" actId="207"/>
          <ac:spMkLst>
            <pc:docMk/>
            <pc:sldMk cId="373805748" sldId="25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8:26:06.853" v="71" actId="2711"/>
          <ac:spMkLst>
            <pc:docMk/>
            <pc:sldMk cId="373805748" sldId="259"/>
            <ac:spMk id="21" creationId="{3AE9884A-9B3E-42D8-9C3F-3B6B8AAB6EF6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29" creationId="{766663CC-A493-46A7-98B3-BBBD560F6DD6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0" creationId="{BFCD395A-DC06-4B61-A615-8ECBCDFAF3B8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1" creationId="{44712343-652F-4000-82D7-3C933488AE8D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2" creationId="{AF87A020-F52C-4ED2-A668-9BA6BD227CE8}"/>
          </ac:spMkLst>
        </pc:spChg>
        <pc:spChg chg="mod">
          <ac:chgData name="Jung Jihoon" userId="6ceaae74f154cc96" providerId="LiveId" clId="{182C2D89-BB42-A040-B0C5-5574D6E92826}" dt="2021-02-25T08:26:16.160" v="72" actId="2711"/>
          <ac:spMkLst>
            <pc:docMk/>
            <pc:sldMk cId="373805748" sldId="259"/>
            <ac:spMk id="33" creationId="{1D511927-8609-4275-9A6B-4F9A5BBFFFDB}"/>
          </ac:spMkLst>
        </pc:spChg>
        <pc:spChg chg="mod">
          <ac:chgData name="Jung Jihoon" userId="6ceaae74f154cc96" providerId="LiveId" clId="{182C2D89-BB42-A040-B0C5-5574D6E92826}" dt="2021-02-25T08:26:26.034" v="73" actId="2711"/>
          <ac:spMkLst>
            <pc:docMk/>
            <pc:sldMk cId="373805748" sldId="259"/>
            <ac:spMk id="34" creationId="{C3CA0F54-469A-4800-8CEA-4A7C4E89EA4C}"/>
          </ac:spMkLst>
        </pc:spChg>
        <pc:spChg chg="mod">
          <ac:chgData name="Jung Jihoon" userId="6ceaae74f154cc96" providerId="LiveId" clId="{182C2D89-BB42-A040-B0C5-5574D6E92826}" dt="2021-02-25T08:26:26.034" v="73" actId="2711"/>
          <ac:spMkLst>
            <pc:docMk/>
            <pc:sldMk cId="373805748" sldId="259"/>
            <ac:spMk id="35" creationId="{B4E06106-E365-4A37-93FA-B25FCC9220E3}"/>
          </ac:spMkLst>
        </pc:spChg>
        <pc:spChg chg="mod">
          <ac:chgData name="Jung Jihoon" userId="6ceaae74f154cc96" providerId="LiveId" clId="{182C2D89-BB42-A040-B0C5-5574D6E92826}" dt="2021-02-25T08:26:26.034" v="73" actId="2711"/>
          <ac:spMkLst>
            <pc:docMk/>
            <pc:sldMk cId="373805748" sldId="259"/>
            <ac:spMk id="36" creationId="{7178FD94-C66B-4CFD-94D9-D224F2FAFFF5}"/>
          </ac:spMkLst>
        </pc:spChg>
        <pc:spChg chg="mod">
          <ac:chgData name="Jung Jihoon" userId="6ceaae74f154cc96" providerId="LiveId" clId="{182C2D89-BB42-A040-B0C5-5574D6E92826}" dt="2021-02-25T08:26:44.437" v="75" actId="2711"/>
          <ac:spMkLst>
            <pc:docMk/>
            <pc:sldMk cId="373805748" sldId="259"/>
            <ac:spMk id="37" creationId="{D51C75C0-E58E-49D5-A0C2-43B2005814DB}"/>
          </ac:spMkLst>
        </pc:spChg>
        <pc:spChg chg="mod">
          <ac:chgData name="Jung Jihoon" userId="6ceaae74f154cc96" providerId="LiveId" clId="{182C2D89-BB42-A040-B0C5-5574D6E92826}" dt="2021-02-25T08:26:58.238" v="76" actId="2711"/>
          <ac:spMkLst>
            <pc:docMk/>
            <pc:sldMk cId="373805748" sldId="259"/>
            <ac:spMk id="38" creationId="{CD0394CB-D6FF-4632-8B60-5784AEE9BE27}"/>
          </ac:spMkLst>
        </pc:spChg>
      </pc:sldChg>
      <pc:sldChg chg="modSp mod">
        <pc:chgData name="Jung Jihoon" userId="6ceaae74f154cc96" providerId="LiveId" clId="{182C2D89-BB42-A040-B0C5-5574D6E92826}" dt="2021-02-25T09:29:37.636" v="90" actId="207"/>
        <pc:sldMkLst>
          <pc:docMk/>
          <pc:sldMk cId="165839205" sldId="260"/>
        </pc:sldMkLst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29:37.636" v="90" actId="207"/>
          <ac:spMkLst>
            <pc:docMk/>
            <pc:sldMk cId="165839205" sldId="26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16" creationId="{CBAE5177-BABF-43ED-A932-24CCA6698610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18" creationId="{6FB38CD3-8D89-45A2-8BAE-015DE3A5D7EC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2" creationId="{21859190-978F-4DA7-A5F5-723EDF5963C7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3" creationId="{C9824D63-B999-4D5A-8CB9-A33378072228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4" creationId="{8B14D667-6B1D-420B-A740-03BAA8E085D7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26" creationId="{807C4967-2D7E-4A9C-9337-C394ECEAEDB8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37" creationId="{68FCC10C-E1DC-4AF7-B8FE-6F694598BE2E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38" creationId="{C3B3A4C7-321F-461F-B7CF-C6335880CD64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39" creationId="{0478D265-78F8-4702-B79B-0689D63B5BF6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0" creationId="{6FC2987C-688F-4B47-9B01-9DB6B9E36C4C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4" creationId="{5DCEBFE5-9DCA-4A15-9F3D-915B77F0B659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5" creationId="{3B9B7585-0AAF-4B18-9B4C-D45C850D422A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6" creationId="{AD0B52DD-3A12-486E-8F8A-E62BEEE1A43C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7" creationId="{B7767764-4499-4DEB-B77B-603A6AFC5810}"/>
          </ac:spMkLst>
        </pc:spChg>
        <pc:spChg chg="mod">
          <ac:chgData name="Jung Jihoon" userId="6ceaae74f154cc96" providerId="LiveId" clId="{182C2D89-BB42-A040-B0C5-5574D6E92826}" dt="2021-02-25T09:27:08.029" v="78" actId="2711"/>
          <ac:spMkLst>
            <pc:docMk/>
            <pc:sldMk cId="165839205" sldId="260"/>
            <ac:spMk id="49" creationId="{6E67E0A8-ADD7-4947-BADE-E9187A046CC8}"/>
          </ac:spMkLst>
        </pc:spChg>
      </pc:sldChg>
      <pc:sldChg chg="modSp mod">
        <pc:chgData name="Jung Jihoon" userId="6ceaae74f154cc96" providerId="LiveId" clId="{182C2D89-BB42-A040-B0C5-5574D6E92826}" dt="2021-02-25T09:29:41.767" v="91" actId="207"/>
        <pc:sldMkLst>
          <pc:docMk/>
          <pc:sldMk cId="2978181446" sldId="261"/>
        </pc:sldMkLst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" creationId="{C3F7C6EA-CAF2-444E-B147-362F0D095FA6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4" creationId="{9D4ACE04-9BE7-43ED-9D6F-54C55A3BC2CC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29:41.767" v="91" actId="207"/>
          <ac:spMkLst>
            <pc:docMk/>
            <pc:sldMk cId="2978181446" sldId="26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0" creationId="{008C6CA6-7736-4F61-B5B6-9AF5FB76EDEC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1" creationId="{5C96CC94-F77D-443B-88B5-1DFAF20E3C46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7" creationId="{E40E7782-C1D6-42CE-8C62-356A4A5F2C33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19" creationId="{FDFC5B95-6C20-4DF4-8224-1904F21FC5DF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0" creationId="{58372E70-F010-48FA-8AE5-4CCFA00F8C90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1" creationId="{7D3130BF-9B59-46C6-ACC9-73FDAE523DD1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2" creationId="{4017BF7A-5FD8-489A-8E6F-C861E8D43F31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3" creationId="{B2858E40-C796-4B53-B2C8-38154F55723F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4" creationId="{54BA202D-A7D5-4AE4-905F-4F003FC631E1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5" creationId="{9258C8B7-681C-4ACB-BF15-A7D06DE59967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6" creationId="{C416C269-0E17-4ABE-8D07-3F149CD4BEA0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7" creationId="{ADAB4BD1-68BD-4F1D-A942-CBBB2D98989A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29" creationId="{0F96CCA7-25AE-42C4-AF13-CB20CE2B136B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32" creationId="{922519B3-3FE9-4DD9-8AD8-D98CF7CF7186}"/>
          </ac:spMkLst>
        </pc:spChg>
        <pc:spChg chg="mod">
          <ac:chgData name="Jung Jihoon" userId="6ceaae74f154cc96" providerId="LiveId" clId="{182C2D89-BB42-A040-B0C5-5574D6E92826}" dt="2021-02-25T09:27:24.293" v="80" actId="2711"/>
          <ac:spMkLst>
            <pc:docMk/>
            <pc:sldMk cId="2978181446" sldId="261"/>
            <ac:spMk id="33" creationId="{30F4CE4F-33AE-4FD9-825F-17BA068F8576}"/>
          </ac:spMkLst>
        </pc:spChg>
        <pc:spChg chg="mod">
          <ac:chgData name="Jung Jihoon" userId="6ceaae74f154cc96" providerId="LiveId" clId="{182C2D89-BB42-A040-B0C5-5574D6E92826}" dt="2021-02-25T09:28:13.165" v="85" actId="2711"/>
          <ac:spMkLst>
            <pc:docMk/>
            <pc:sldMk cId="2978181446" sldId="261"/>
            <ac:spMk id="34" creationId="{B423D8C6-A750-4969-A4FF-C7AB3D9C45F3}"/>
          </ac:spMkLst>
        </pc:spChg>
      </pc:sldChg>
      <pc:sldChg chg="modSp mod">
        <pc:chgData name="Jung Jihoon" userId="6ceaae74f154cc96" providerId="LiveId" clId="{182C2D89-BB42-A040-B0C5-5574D6E92826}" dt="2021-02-25T09:31:46.716" v="102" actId="2711"/>
        <pc:sldMkLst>
          <pc:docMk/>
          <pc:sldMk cId="3464937583" sldId="263"/>
        </pc:sldMkLst>
        <pc:spChg chg="mod">
          <ac:chgData name="Jung Jihoon" userId="6ceaae74f154cc96" providerId="LiveId" clId="{182C2D89-BB42-A040-B0C5-5574D6E92826}" dt="2021-02-25T09:31:17.689" v="96" actId="2711"/>
          <ac:spMkLst>
            <pc:docMk/>
            <pc:sldMk cId="3464937583" sldId="26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1:34.971" v="100" actId="207"/>
          <ac:spMkLst>
            <pc:docMk/>
            <pc:sldMk cId="3464937583" sldId="26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1:17.689" v="96" actId="2711"/>
          <ac:spMkLst>
            <pc:docMk/>
            <pc:sldMk cId="3464937583" sldId="263"/>
            <ac:spMk id="8" creationId="{EA483F0D-D164-4FD8-9E71-7331FD30C081}"/>
          </ac:spMkLst>
        </pc:spChg>
        <pc:spChg chg="mod">
          <ac:chgData name="Jung Jihoon" userId="6ceaae74f154cc96" providerId="LiveId" clId="{182C2D89-BB42-A040-B0C5-5574D6E92826}" dt="2021-02-25T09:31:22.952" v="97" actId="14100"/>
          <ac:spMkLst>
            <pc:docMk/>
            <pc:sldMk cId="3464937583" sldId="263"/>
            <ac:spMk id="9" creationId="{245175B3-7AD3-4B44-AD37-DC5F7188ABD3}"/>
          </ac:spMkLst>
        </pc:spChg>
        <pc:spChg chg="mod">
          <ac:chgData name="Jung Jihoon" userId="6ceaae74f154cc96" providerId="LiveId" clId="{182C2D89-BB42-A040-B0C5-5574D6E92826}" dt="2021-02-25T09:31:46.716" v="102" actId="2711"/>
          <ac:spMkLst>
            <pc:docMk/>
            <pc:sldMk cId="3464937583" sldId="263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1:25.909" v="98" actId="14100"/>
          <ac:spMkLst>
            <pc:docMk/>
            <pc:sldMk cId="3464937583" sldId="263"/>
            <ac:spMk id="14" creationId="{5E22F8E4-3181-4BA1-A73C-B554FB0DE86B}"/>
          </ac:spMkLst>
        </pc:spChg>
      </pc:sldChg>
      <pc:sldChg chg="modSp mod">
        <pc:chgData name="Jung Jihoon" userId="6ceaae74f154cc96" providerId="LiveId" clId="{182C2D89-BB42-A040-B0C5-5574D6E92826}" dt="2021-02-25T09:30:55.758" v="93" actId="14100"/>
        <pc:sldMkLst>
          <pc:docMk/>
          <pc:sldMk cId="3923914435" sldId="264"/>
        </pc:sldMkLst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29:23.084" v="88" actId="207"/>
          <ac:spMkLst>
            <pc:docMk/>
            <pc:sldMk cId="3923914435" sldId="26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11" creationId="{5C96CC94-F77D-443B-88B5-1DFAF20E3C46}"/>
          </ac:spMkLst>
        </pc:spChg>
        <pc:spChg chg="mod">
          <ac:chgData name="Jung Jihoon" userId="6ceaae74f154cc96" providerId="LiveId" clId="{182C2D89-BB42-A040-B0C5-5574D6E92826}" dt="2021-02-25T09:29:50.700" v="92" actId="2711"/>
          <ac:spMkLst>
            <pc:docMk/>
            <pc:sldMk cId="3923914435" sldId="264"/>
            <ac:spMk id="30" creationId="{6C9C0257-08EF-4014-B21C-2A88DBDEBDA2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34" creationId="{6306A328-1243-47D1-973D-856939EB01F1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35" creationId="{16C1EB68-ABBA-46A3-AFDA-7B1CAB474836}"/>
          </ac:spMkLst>
        </pc:spChg>
        <pc:spChg chg="mod">
          <ac:chgData name="Jung Jihoon" userId="6ceaae74f154cc96" providerId="LiveId" clId="{182C2D89-BB42-A040-B0C5-5574D6E92826}" dt="2021-02-25T09:30:55.758" v="93" actId="14100"/>
          <ac:spMkLst>
            <pc:docMk/>
            <pc:sldMk cId="3923914435" sldId="264"/>
            <ac:spMk id="38" creationId="{4EB52A39-3BC7-4C67-B353-5BA0949F45A8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39" creationId="{2A5116F7-AFE2-4610-864E-997DE8D4E35C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40" creationId="{6A05BF5F-7ED4-4C68-B710-C5BD81D5C393}"/>
          </ac:spMkLst>
        </pc:spChg>
        <pc:spChg chg="mod">
          <ac:chgData name="Jung Jihoon" userId="6ceaae74f154cc96" providerId="LiveId" clId="{182C2D89-BB42-A040-B0C5-5574D6E92826}" dt="2021-02-25T09:29:13.858" v="86" actId="2711"/>
          <ac:spMkLst>
            <pc:docMk/>
            <pc:sldMk cId="3923914435" sldId="264"/>
            <ac:spMk id="41" creationId="{FEE6F283-0961-4BA5-A16A-49A62B357280}"/>
          </ac:spMkLst>
        </pc:spChg>
      </pc:sldChg>
      <pc:sldChg chg="modSp mod">
        <pc:chgData name="Jung Jihoon" userId="6ceaae74f154cc96" providerId="LiveId" clId="{182C2D89-BB42-A040-B0C5-5574D6E92826}" dt="2021-02-25T09:35:30.657" v="125" actId="2711"/>
        <pc:sldMkLst>
          <pc:docMk/>
          <pc:sldMk cId="605678530" sldId="265"/>
        </pc:sldMkLst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5:10.420" v="122" actId="207"/>
          <ac:spMkLst>
            <pc:docMk/>
            <pc:sldMk cId="605678530" sldId="26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5:21.236" v="124" actId="2711"/>
          <ac:spMkLst>
            <pc:docMk/>
            <pc:sldMk cId="605678530" sldId="265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35:15.853" v="123" actId="2711"/>
          <ac:spMkLst>
            <pc:docMk/>
            <pc:sldMk cId="605678530" sldId="265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2" creationId="{C19B835D-E90D-4689-931E-8963F9366906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3" creationId="{38211A3D-4F26-45F5-A889-1CE5F85D976E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4" creationId="{6A5215B1-F5A4-4FF4-AA68-994C090FAE7E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5" creationId="{70456CDA-DEC7-4207-B5BF-1D02E263BF94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6" creationId="{109EB9FD-234B-4F9C-B81A-FC02079C7058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7" creationId="{146D0265-C767-4363-A94D-B31D2559398C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18" creationId="{5B372B80-DAA0-440A-897B-FB25A38423D1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1" creationId="{AE6D1D7A-E0F9-490D-98BD-1AB46775649D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2" creationId="{78B15E11-7B97-44A1-B302-43E1B286064F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3" creationId="{C2540570-AE81-43AD-9014-324F6BF7E8B7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4" creationId="{303C87DC-9E1E-4C01-9282-1BAED8D4BEB4}"/>
          </ac:spMkLst>
        </pc:spChg>
        <pc:spChg chg="mod">
          <ac:chgData name="Jung Jihoon" userId="6ceaae74f154cc96" providerId="LiveId" clId="{182C2D89-BB42-A040-B0C5-5574D6E92826}" dt="2021-02-25T09:34:56.687" v="119" actId="2711"/>
          <ac:spMkLst>
            <pc:docMk/>
            <pc:sldMk cId="605678530" sldId="265"/>
            <ac:spMk id="29" creationId="{699A6A55-0809-418C-8CC4-90E39EEDB2C2}"/>
          </ac:spMkLst>
        </pc:spChg>
        <pc:graphicFrameChg chg="modGraphic">
          <ac:chgData name="Jung Jihoon" userId="6ceaae74f154cc96" providerId="LiveId" clId="{182C2D89-BB42-A040-B0C5-5574D6E92826}" dt="2021-02-25T09:35:30.657" v="125" actId="2711"/>
          <ac:graphicFrameMkLst>
            <pc:docMk/>
            <pc:sldMk cId="605678530" sldId="265"/>
            <ac:graphicFrameMk id="7" creationId="{712863EC-B969-4966-8CE1-0991295A16FB}"/>
          </ac:graphicFrameMkLst>
        </pc:graphicFrameChg>
      </pc:sldChg>
      <pc:sldChg chg="modSp mod">
        <pc:chgData name="Jung Jihoon" userId="6ceaae74f154cc96" providerId="LiveId" clId="{182C2D89-BB42-A040-B0C5-5574D6E92826}" dt="2021-02-25T09:34:46.003" v="118" actId="207"/>
        <pc:sldMkLst>
          <pc:docMk/>
          <pc:sldMk cId="3870939023" sldId="266"/>
        </pc:sldMkLst>
        <pc:spChg chg="mod">
          <ac:chgData name="Jung Jihoon" userId="6ceaae74f154cc96" providerId="LiveId" clId="{182C2D89-BB42-A040-B0C5-5574D6E92826}" dt="2021-02-25T09:33:27.111" v="103" actId="2711"/>
          <ac:spMkLst>
            <pc:docMk/>
            <pc:sldMk cId="3870939023" sldId="26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3:35.196" v="105" actId="207"/>
          <ac:spMkLst>
            <pc:docMk/>
            <pc:sldMk cId="3870939023" sldId="26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3:37.955" v="106" actId="14100"/>
          <ac:spMkLst>
            <pc:docMk/>
            <pc:sldMk cId="3870939023" sldId="266"/>
            <ac:spMk id="8" creationId="{6DAEF246-3F1F-4D79-A932-E3020007BD1F}"/>
          </ac:spMkLst>
        </pc:spChg>
        <pc:spChg chg="mod">
          <ac:chgData name="Jung Jihoon" userId="6ceaae74f154cc96" providerId="LiveId" clId="{182C2D89-BB42-A040-B0C5-5574D6E92826}" dt="2021-02-25T09:33:44.607" v="108" actId="20577"/>
          <ac:spMkLst>
            <pc:docMk/>
            <pc:sldMk cId="3870939023" sldId="266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34:46.003" v="118" actId="207"/>
          <ac:spMkLst>
            <pc:docMk/>
            <pc:sldMk cId="3870939023" sldId="266"/>
            <ac:spMk id="11" creationId="{011650A8-98F2-478E-8347-F32A9CA7EBB5}"/>
          </ac:spMkLst>
        </pc:spChg>
      </pc:sldChg>
      <pc:sldChg chg="modSp mod">
        <pc:chgData name="Jung Jihoon" userId="6ceaae74f154cc96" providerId="LiveId" clId="{182C2D89-BB42-A040-B0C5-5574D6E92826}" dt="2021-02-25T09:34:33.961" v="116" actId="2711"/>
        <pc:sldMkLst>
          <pc:docMk/>
          <pc:sldMk cId="261876085" sldId="267"/>
        </pc:sldMkLst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4:14.470" v="113" actId="207"/>
          <ac:spMkLst>
            <pc:docMk/>
            <pc:sldMk cId="261876085" sldId="26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4:18" v="114" actId="14100"/>
          <ac:spMkLst>
            <pc:docMk/>
            <pc:sldMk cId="261876085" sldId="267"/>
            <ac:spMk id="7" creationId="{223B987B-8546-4646-A685-A7215E109F9F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34:25.680" v="115" actId="2711"/>
          <ac:spMkLst>
            <pc:docMk/>
            <pc:sldMk cId="261876085" sldId="267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4:33.961" v="116" actId="2711"/>
          <ac:spMkLst>
            <pc:docMk/>
            <pc:sldMk cId="261876085" sldId="267"/>
            <ac:spMk id="12" creationId="{BF961F28-B3B3-41B2-8084-F483D3681E4C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1" creationId="{6187B167-A91B-4989-9C7B-BB38AFB19FCE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2" creationId="{84BDCBBF-9576-417E-98CB-1B13BCBFB354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3" creationId="{5F5B4E11-0F03-4D1E-8F1B-135A6668F659}"/>
          </ac:spMkLst>
        </pc:spChg>
        <pc:spChg chg="mod">
          <ac:chgData name="Jung Jihoon" userId="6ceaae74f154cc96" providerId="LiveId" clId="{182C2D89-BB42-A040-B0C5-5574D6E92826}" dt="2021-02-25T09:34:03.345" v="111" actId="2711"/>
          <ac:spMkLst>
            <pc:docMk/>
            <pc:sldMk cId="261876085" sldId="267"/>
            <ac:spMk id="28" creationId="{A957D2B6-01AB-4053-B963-C705F32E7B8D}"/>
          </ac:spMkLst>
        </pc:spChg>
      </pc:sldChg>
      <pc:sldChg chg="modSp mod">
        <pc:chgData name="Jung Jihoon" userId="6ceaae74f154cc96" providerId="LiveId" clId="{182C2D89-BB42-A040-B0C5-5574D6E92826}" dt="2021-02-25T09:47:29.163" v="204" actId="2711"/>
        <pc:sldMkLst>
          <pc:docMk/>
          <pc:sldMk cId="1061370109" sldId="268"/>
        </pc:sldMkLst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6:11.373" v="130" actId="207"/>
          <ac:spMkLst>
            <pc:docMk/>
            <pc:sldMk cId="1061370109" sldId="26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10" creationId="{6D1C2123-0FDC-4698-B267-6245F9337FCF}"/>
          </ac:spMkLst>
        </pc:spChg>
        <pc:spChg chg="mod">
          <ac:chgData name="Jung Jihoon" userId="6ceaae74f154cc96" providerId="LiveId" clId="{182C2D89-BB42-A040-B0C5-5574D6E92826}" dt="2021-02-25T09:47:29.163" v="204" actId="2711"/>
          <ac:spMkLst>
            <pc:docMk/>
            <pc:sldMk cId="1061370109" sldId="268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6:14.163" v="131" actId="14100"/>
          <ac:spMkLst>
            <pc:docMk/>
            <pc:sldMk cId="1061370109" sldId="268"/>
            <ac:spMk id="26" creationId="{E8C70295-7421-43BE-95E8-64A2B3A4CAC5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32" creationId="{E65F4BFC-3193-43E3-BEFC-C65BD6F58DC8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34" creationId="{DBFD4517-760C-40A5-A149-96133AD1A248}"/>
          </ac:spMkLst>
        </pc:spChg>
        <pc:spChg chg="mod">
          <ac:chgData name="Jung Jihoon" userId="6ceaae74f154cc96" providerId="LiveId" clId="{182C2D89-BB42-A040-B0C5-5574D6E92826}" dt="2021-02-25T09:36:03.374" v="128" actId="2711"/>
          <ac:spMkLst>
            <pc:docMk/>
            <pc:sldMk cId="1061370109" sldId="268"/>
            <ac:spMk id="35" creationId="{02A355AE-EF93-4C32-A7DD-24515517618C}"/>
          </ac:spMkLst>
        </pc:spChg>
      </pc:sldChg>
      <pc:sldChg chg="modSp mod">
        <pc:chgData name="Jung Jihoon" userId="6ceaae74f154cc96" providerId="LiveId" clId="{182C2D89-BB42-A040-B0C5-5574D6E92826}" dt="2021-02-25T09:37:24.116" v="143" actId="403"/>
        <pc:sldMkLst>
          <pc:docMk/>
          <pc:sldMk cId="3341650179" sldId="269"/>
        </pc:sldMkLst>
        <pc:spChg chg="mod">
          <ac:chgData name="Jung Jihoon" userId="6ceaae74f154cc96" providerId="LiveId" clId="{182C2D89-BB42-A040-B0C5-5574D6E92826}" dt="2021-02-25T09:36:43.159" v="133" actId="2711"/>
          <ac:spMkLst>
            <pc:docMk/>
            <pc:sldMk cId="3341650179" sldId="26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6:57.198" v="135" actId="207"/>
          <ac:spMkLst>
            <pc:docMk/>
            <pc:sldMk cId="3341650179" sldId="26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7:11.751" v="140" actId="113"/>
          <ac:spMkLst>
            <pc:docMk/>
            <pc:sldMk cId="3341650179" sldId="269"/>
            <ac:spMk id="7" creationId="{8D520097-495B-E84B-A755-384E2CDFD9E1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0" creationId="{ABB44EC9-C175-9A4A-A9A8-46987F14F6D1}"/>
          </ac:spMkLst>
        </pc:spChg>
        <pc:spChg chg="mod">
          <ac:chgData name="Jung Jihoon" userId="6ceaae74f154cc96" providerId="LiveId" clId="{182C2D89-BB42-A040-B0C5-5574D6E92826}" dt="2021-02-25T09:37:02.624" v="137" actId="2711"/>
          <ac:spMkLst>
            <pc:docMk/>
            <pc:sldMk cId="3341650179" sldId="269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2" creationId="{9B5A4464-974A-044A-AADD-78B3D652C990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3" creationId="{DF135CEA-FA25-BC4E-87CF-EFF34A5E3DA3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4" creationId="{DDFDAF05-76ED-1946-906E-73E71D6F1EF3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5" creationId="{C00F638A-CF0D-BB4B-97BC-088E7720DE04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6" creationId="{C377BC3B-CA45-F641-82A5-0F36F85B53E8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7" creationId="{03736B2B-FA45-3946-9BD0-EDC789108EAC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8" creationId="{BFB1C8FA-B066-7845-9DBF-2B4F61835B05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19" creationId="{6862F06A-0BA4-934C-908C-F1E1F3E7DB35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20" creationId="{405F8B4C-4617-1546-89CD-3759CB1F6018}"/>
          </ac:spMkLst>
        </pc:spChg>
        <pc:spChg chg="mod">
          <ac:chgData name="Jung Jihoon" userId="6ceaae74f154cc96" providerId="LiveId" clId="{182C2D89-BB42-A040-B0C5-5574D6E92826}" dt="2021-02-25T09:37:24.116" v="143" actId="403"/>
          <ac:spMkLst>
            <pc:docMk/>
            <pc:sldMk cId="3341650179" sldId="269"/>
            <ac:spMk id="21" creationId="{6FE9146E-C5C4-814D-8AAA-6ADEBB006CAD}"/>
          </ac:spMkLst>
        </pc:spChg>
        <pc:grpChg chg="mod">
          <ac:chgData name="Jung Jihoon" userId="6ceaae74f154cc96" providerId="LiveId" clId="{182C2D89-BB42-A040-B0C5-5574D6E92826}" dt="2021-02-25T09:36:43.159" v="133" actId="2711"/>
          <ac:grpSpMkLst>
            <pc:docMk/>
            <pc:sldMk cId="3341650179" sldId="269"/>
            <ac:grpSpMk id="8" creationId="{9D2D545D-5D41-5E46-866F-F91DA57DBDBE}"/>
          </ac:grpSpMkLst>
        </pc:grpChg>
        <pc:picChg chg="mod">
          <ac:chgData name="Jung Jihoon" userId="6ceaae74f154cc96" providerId="LiveId" clId="{182C2D89-BB42-A040-B0C5-5574D6E92826}" dt="2021-02-25T09:36:43.159" v="133" actId="2711"/>
          <ac:picMkLst>
            <pc:docMk/>
            <pc:sldMk cId="3341650179" sldId="269"/>
            <ac:picMk id="1026" creationId="{ECBE01D5-01B6-EC47-BAF3-39EF837BA6C4}"/>
          </ac:picMkLst>
        </pc:picChg>
      </pc:sldChg>
      <pc:sldChg chg="modSp mod">
        <pc:chgData name="Jung Jihoon" userId="6ceaae74f154cc96" providerId="LiveId" clId="{182C2D89-BB42-A040-B0C5-5574D6E92826}" dt="2021-02-25T09:38:09.372" v="149" actId="113"/>
        <pc:sldMkLst>
          <pc:docMk/>
          <pc:sldMk cId="3903392546" sldId="270"/>
        </pc:sldMkLst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7:48.476" v="146" actId="207"/>
          <ac:spMkLst>
            <pc:docMk/>
            <pc:sldMk cId="3903392546" sldId="27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38:09.372" v="149" actId="113"/>
          <ac:spMkLst>
            <pc:docMk/>
            <pc:sldMk cId="3903392546" sldId="270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15" creationId="{EEE1C877-749D-49E3-8440-C29D949AB3A1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16" creationId="{83814518-5DE1-4DFB-A8D0-F3A8D75875E9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17" creationId="{76F14A9C-642A-434F-9CBD-BF3F658C18F7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22" creationId="{F936831D-59C9-4DE8-AA7B-AC404AD8ADAC}"/>
          </ac:spMkLst>
        </pc:spChg>
        <pc:spChg chg="mod">
          <ac:chgData name="Jung Jihoon" userId="6ceaae74f154cc96" providerId="LiveId" clId="{182C2D89-BB42-A040-B0C5-5574D6E92826}" dt="2021-02-25T09:37:40.873" v="144" actId="2711"/>
          <ac:spMkLst>
            <pc:docMk/>
            <pc:sldMk cId="3903392546" sldId="270"/>
            <ac:spMk id="23" creationId="{67F2297E-64CF-4388-BCE2-8B9DAABE1DD7}"/>
          </ac:spMkLst>
        </pc:spChg>
      </pc:sldChg>
      <pc:sldChg chg="modSp mod">
        <pc:chgData name="Jung Jihoon" userId="6ceaae74f154cc96" providerId="LiveId" clId="{182C2D89-BB42-A040-B0C5-5574D6E92826}" dt="2021-02-25T09:38:46.321" v="154" actId="2711"/>
        <pc:sldMkLst>
          <pc:docMk/>
          <pc:sldMk cId="3052024030" sldId="271"/>
        </pc:sldMkLst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8:28.418" v="152" actId="207"/>
          <ac:spMkLst>
            <pc:docMk/>
            <pc:sldMk cId="3052024030" sldId="27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38:32.847" v="153" actId="2711"/>
          <ac:spMkLst>
            <pc:docMk/>
            <pc:sldMk cId="3052024030" sldId="271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38:46.321" v="154" actId="2711"/>
          <ac:spMkLst>
            <pc:docMk/>
            <pc:sldMk cId="3052024030" sldId="271"/>
            <ac:spMk id="14" creationId="{437144A1-EBFA-4880-89A7-982C9D6AD841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23" creationId="{27F812BE-CB06-421D-8943-A4CD21F7755E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3" creationId="{539DEFFD-08AD-4962-A33F-677D473DDDAA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4" creationId="{25E5B7B2-61E2-4419-AC84-37C76CCF3580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6" creationId="{7C4B6FE9-0630-4FD9-8476-9EE1BA745B3F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7" creationId="{00C17C36-2EA4-4187-B8D1-F6428387CA92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8" creationId="{C40CA4F8-2957-47B5-B2E5-94697C2772DF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39" creationId="{B8EBB80B-89FA-48CD-B90D-B36C0DF79003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47" creationId="{5520705D-C44A-4407-8741-49B5273B83B7}"/>
          </ac:spMkLst>
        </pc:spChg>
        <pc:spChg chg="mod">
          <ac:chgData name="Jung Jihoon" userId="6ceaae74f154cc96" providerId="LiveId" clId="{182C2D89-BB42-A040-B0C5-5574D6E92826}" dt="2021-02-25T09:38:21.154" v="150" actId="2711"/>
          <ac:spMkLst>
            <pc:docMk/>
            <pc:sldMk cId="3052024030" sldId="271"/>
            <ac:spMk id="48" creationId="{FC490540-0947-4F67-B296-7E86397D2852}"/>
          </ac:spMkLst>
        </pc:spChg>
      </pc:sldChg>
      <pc:sldChg chg="modSp mod">
        <pc:chgData name="Jung Jihoon" userId="6ceaae74f154cc96" providerId="LiveId" clId="{182C2D89-BB42-A040-B0C5-5574D6E92826}" dt="2021-02-25T09:47:10.509" v="203" actId="2711"/>
        <pc:sldMkLst>
          <pc:docMk/>
          <pc:sldMk cId="904065176" sldId="272"/>
        </pc:sldMkLst>
        <pc:spChg chg="mod">
          <ac:chgData name="Jung Jihoon" userId="6ceaae74f154cc96" providerId="LiveId" clId="{182C2D89-BB42-A040-B0C5-5574D6E92826}" dt="2021-02-25T09:38:58.097" v="155" actId="2711"/>
          <ac:spMkLst>
            <pc:docMk/>
            <pc:sldMk cId="904065176" sldId="27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9:07.151" v="157" actId="207"/>
          <ac:spMkLst>
            <pc:docMk/>
            <pc:sldMk cId="904065176" sldId="27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8:58.097" v="155" actId="2711"/>
          <ac:spMkLst>
            <pc:docMk/>
            <pc:sldMk cId="904065176" sldId="272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7:10.509" v="203" actId="2711"/>
          <ac:spMkLst>
            <pc:docMk/>
            <pc:sldMk cId="904065176" sldId="272"/>
            <ac:spMk id="11" creationId="{011650A8-98F2-478E-8347-F32A9CA7EBB5}"/>
          </ac:spMkLst>
        </pc:spChg>
      </pc:sldChg>
      <pc:sldChg chg="addSp modSp mod">
        <pc:chgData name="Jung Jihoon" userId="6ceaae74f154cc96" providerId="LiveId" clId="{182C2D89-BB42-A040-B0C5-5574D6E92826}" dt="2021-02-25T09:46:59.396" v="202" actId="2711"/>
        <pc:sldMkLst>
          <pc:docMk/>
          <pc:sldMk cId="3436168764" sldId="273"/>
        </pc:sldMkLst>
        <pc:spChg chg="mod">
          <ac:chgData name="Jung Jihoon" userId="6ceaae74f154cc96" providerId="LiveId" clId="{182C2D89-BB42-A040-B0C5-5574D6E92826}" dt="2021-02-25T09:39:13.599" v="158" actId="2711"/>
          <ac:spMkLst>
            <pc:docMk/>
            <pc:sldMk cId="3436168764" sldId="27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39:22.148" v="160" actId="207"/>
          <ac:spMkLst>
            <pc:docMk/>
            <pc:sldMk cId="3436168764" sldId="27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39:24.825" v="161" actId="14100"/>
          <ac:spMkLst>
            <pc:docMk/>
            <pc:sldMk cId="3436168764" sldId="273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6:59.396" v="202" actId="2711"/>
          <ac:spMkLst>
            <pc:docMk/>
            <pc:sldMk cId="3436168764" sldId="273"/>
            <ac:spMk id="11" creationId="{011650A8-98F2-478E-8347-F32A9CA7EBB5}"/>
          </ac:spMkLst>
        </pc:spChg>
        <pc:picChg chg="add mod">
          <ac:chgData name="Jung Jihoon" userId="6ceaae74f154cc96" providerId="LiveId" clId="{182C2D89-BB42-A040-B0C5-5574D6E92826}" dt="2021-02-25T09:40:07.635" v="165" actId="1076"/>
          <ac:picMkLst>
            <pc:docMk/>
            <pc:sldMk cId="3436168764" sldId="273"/>
            <ac:picMk id="1026" creationId="{C3712F17-6AD6-434C-976F-187ED52C78A3}"/>
          </ac:picMkLst>
        </pc:picChg>
      </pc:sldChg>
      <pc:sldChg chg="modSp mod">
        <pc:chgData name="Jung Jihoon" userId="6ceaae74f154cc96" providerId="LiveId" clId="{182C2D89-BB42-A040-B0C5-5574D6E92826}" dt="2021-02-25T09:46:47.383" v="201" actId="2711"/>
        <pc:sldMkLst>
          <pc:docMk/>
          <pc:sldMk cId="2050953609" sldId="274"/>
        </pc:sldMkLst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2:17.107" v="171" actId="207"/>
          <ac:spMkLst>
            <pc:docMk/>
            <pc:sldMk cId="2050953609" sldId="27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6:47.383" v="201" actId="2711"/>
          <ac:spMkLst>
            <pc:docMk/>
            <pc:sldMk cId="2050953609" sldId="274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23" creationId="{94C23CC4-1F0F-45BD-8716-C3767AE4C47C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24" creationId="{A708BE46-1C65-4A03-AD31-07BED702AC75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3" creationId="{E70EDF44-5148-4AE2-AB90-734E8BCF2A9D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5" creationId="{7F32AB30-F766-4D5D-BD66-225331499531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6" creationId="{4B9B6079-D947-4B3B-8546-9E99204F8D53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37" creationId="{55459CA1-4103-45DE-80D1-34C313C5DC50}"/>
          </ac:spMkLst>
        </pc:spChg>
        <pc:spChg chg="mod">
          <ac:chgData name="Jung Jihoon" userId="6ceaae74f154cc96" providerId="LiveId" clId="{182C2D89-BB42-A040-B0C5-5574D6E92826}" dt="2021-02-25T09:46:47.383" v="201" actId="2711"/>
          <ac:spMkLst>
            <pc:docMk/>
            <pc:sldMk cId="2050953609" sldId="274"/>
            <ac:spMk id="39" creationId="{D03B96CA-C821-437A-A03F-4DC13DDFB8AD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43" creationId="{E2C0D97C-95B9-429B-BE06-F3ED93300FFF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46" creationId="{E50430AD-6F53-4655-A918-7EBE8ED05549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1" creationId="{11BBA9F1-7996-46BF-B7EC-365CB610B5FF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4" creationId="{21C49F6A-EC07-4848-8323-F3806A62F373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59" creationId="{68D81431-57FB-4DB9-BF95-026E89C75A9A}"/>
          </ac:spMkLst>
        </pc:spChg>
        <pc:spChg chg="mod">
          <ac:chgData name="Jung Jihoon" userId="6ceaae74f154cc96" providerId="LiveId" clId="{182C2D89-BB42-A040-B0C5-5574D6E92826}" dt="2021-02-25T09:42:11.264" v="169" actId="2711"/>
          <ac:spMkLst>
            <pc:docMk/>
            <pc:sldMk cId="2050953609" sldId="274"/>
            <ac:spMk id="62" creationId="{1CA5220C-9577-4347-84D7-F000826FA95B}"/>
          </ac:spMkLst>
        </pc:spChg>
        <pc:spChg chg="mod">
          <ac:chgData name="Jung Jihoon" userId="6ceaae74f154cc96" providerId="LiveId" clId="{182C2D89-BB42-A040-B0C5-5574D6E92826}" dt="2021-02-25T09:42:22.697" v="172" actId="14100"/>
          <ac:spMkLst>
            <pc:docMk/>
            <pc:sldMk cId="2050953609" sldId="274"/>
            <ac:spMk id="67" creationId="{AF2226C0-9A7C-4B5C-87AD-19183CCD9DAB}"/>
          </ac:spMkLst>
        </pc:spChg>
      </pc:sldChg>
      <pc:sldChg chg="modSp mod">
        <pc:chgData name="Jung Jihoon" userId="6ceaae74f154cc96" providerId="LiveId" clId="{182C2D89-BB42-A040-B0C5-5574D6E92826}" dt="2021-02-25T09:46:39.949" v="200" actId="2711"/>
        <pc:sldMkLst>
          <pc:docMk/>
          <pc:sldMk cId="2773061703" sldId="275"/>
        </pc:sldMkLst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2" creationId="{6778B20A-48B9-4EFC-9388-739AF358ACDB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6:04.869" v="194" actId="2711"/>
          <ac:spMkLst>
            <pc:docMk/>
            <pc:sldMk cId="2773061703" sldId="27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6:39.949" v="200" actId="2711"/>
          <ac:spMkLst>
            <pc:docMk/>
            <pc:sldMk cId="2773061703" sldId="275"/>
            <ac:spMk id="54" creationId="{50B31E37-B018-4B03-A793-0F549A519C3E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5" creationId="{ECF91E7A-237A-4BDB-883C-BAA1CE2FAE59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6" creationId="{50F102C4-FCEC-4CE9-9667-886732BAEF72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58" creationId="{C49DDB49-867E-4469-8ABC-CFC66E1A98E9}"/>
          </ac:spMkLst>
        </pc:spChg>
        <pc:spChg chg="mod">
          <ac:chgData name="Jung Jihoon" userId="6ceaae74f154cc96" providerId="LiveId" clId="{182C2D89-BB42-A040-B0C5-5574D6E92826}" dt="2021-02-25T09:46:39.949" v="200" actId="2711"/>
          <ac:spMkLst>
            <pc:docMk/>
            <pc:sldMk cId="2773061703" sldId="275"/>
            <ac:spMk id="59" creationId="{B5C9F407-137D-4A1B-8557-A7FB2BD88C0B}"/>
          </ac:spMkLst>
        </pc:spChg>
        <pc:spChg chg="mod">
          <ac:chgData name="Jung Jihoon" userId="6ceaae74f154cc96" providerId="LiveId" clId="{182C2D89-BB42-A040-B0C5-5574D6E92826}" dt="2021-02-25T09:42:54.976" v="175" actId="2711"/>
          <ac:spMkLst>
            <pc:docMk/>
            <pc:sldMk cId="2773061703" sldId="275"/>
            <ac:spMk id="60" creationId="{ED60237D-1B00-479B-B369-3C08E0668AF8}"/>
          </ac:spMkLst>
        </pc:spChg>
      </pc:sldChg>
      <pc:sldChg chg="modSp mod">
        <pc:chgData name="Jung Jihoon" userId="6ceaae74f154cc96" providerId="LiveId" clId="{182C2D89-BB42-A040-B0C5-5574D6E92826}" dt="2021-02-25T09:46:21.854" v="198" actId="2711"/>
        <pc:sldMkLst>
          <pc:docMk/>
          <pc:sldMk cId="1363934391" sldId="276"/>
        </pc:sldMkLst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5:53.867" v="192" actId="2711"/>
          <ac:spMkLst>
            <pc:docMk/>
            <pc:sldMk cId="1363934391" sldId="27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1" creationId="{25C99A6D-F2D9-44AA-8D93-F421199BB7F1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2" creationId="{CE29824B-96A1-46BA-ACC2-071950711AF1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3" creationId="{5519F2B2-D9B8-4226-9EE8-7110ABC39892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18" creationId="{D98B826F-7418-4D11-A02B-DE83ED917B49}"/>
          </ac:spMkLst>
        </pc:spChg>
        <pc:spChg chg="mod">
          <ac:chgData name="Jung Jihoon" userId="6ceaae74f154cc96" providerId="LiveId" clId="{182C2D89-BB42-A040-B0C5-5574D6E92826}" dt="2021-02-25T09:46:21.854" v="198" actId="2711"/>
          <ac:spMkLst>
            <pc:docMk/>
            <pc:sldMk cId="1363934391" sldId="276"/>
            <ac:spMk id="23" creationId="{93F1830A-E987-4BBD-A010-B2B5F9567C2D}"/>
          </ac:spMkLst>
        </pc:spChg>
        <pc:spChg chg="mod">
          <ac:chgData name="Jung Jihoon" userId="6ceaae74f154cc96" providerId="LiveId" clId="{182C2D89-BB42-A040-B0C5-5574D6E92826}" dt="2021-02-25T09:45:03.215" v="184" actId="2711"/>
          <ac:spMkLst>
            <pc:docMk/>
            <pc:sldMk cId="1363934391" sldId="276"/>
            <ac:spMk id="24" creationId="{C9ED6C7D-DD8D-4F44-ABCE-3132E5036A4C}"/>
          </ac:spMkLst>
        </pc:spChg>
        <pc:spChg chg="mod">
          <ac:chgData name="Jung Jihoon" userId="6ceaae74f154cc96" providerId="LiveId" clId="{182C2D89-BB42-A040-B0C5-5574D6E92826}" dt="2021-02-25T09:46:21.854" v="198" actId="2711"/>
          <ac:spMkLst>
            <pc:docMk/>
            <pc:sldMk cId="1363934391" sldId="276"/>
            <ac:spMk id="54" creationId="{50B31E37-B018-4B03-A793-0F549A519C3E}"/>
          </ac:spMkLst>
        </pc:spChg>
      </pc:sldChg>
      <pc:sldChg chg="modSp mod">
        <pc:chgData name="Jung Jihoon" userId="6ceaae74f154cc96" providerId="LiveId" clId="{182C2D89-BB42-A040-B0C5-5574D6E92826}" dt="2021-02-25T09:48:04.738" v="205" actId="2711"/>
        <pc:sldMkLst>
          <pc:docMk/>
          <pc:sldMk cId="945109462" sldId="277"/>
        </pc:sldMkLst>
        <pc:spChg chg="mod">
          <ac:chgData name="Jung Jihoon" userId="6ceaae74f154cc96" providerId="LiveId" clId="{182C2D89-BB42-A040-B0C5-5574D6E92826}" dt="2021-02-25T09:45:36.823" v="189" actId="2711"/>
          <ac:spMkLst>
            <pc:docMk/>
            <pc:sldMk cId="945109462" sldId="27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5:46.530" v="191" actId="207"/>
          <ac:spMkLst>
            <pc:docMk/>
            <pc:sldMk cId="945109462" sldId="27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5:36.823" v="189" actId="2711"/>
          <ac:spMkLst>
            <pc:docMk/>
            <pc:sldMk cId="945109462" sldId="277"/>
            <ac:spMk id="19" creationId="{33D9D130-38B4-4240-B120-2B44C9C4A704}"/>
          </ac:spMkLst>
        </pc:spChg>
        <pc:spChg chg="mod">
          <ac:chgData name="Jung Jihoon" userId="6ceaae74f154cc96" providerId="LiveId" clId="{182C2D89-BB42-A040-B0C5-5574D6E92826}" dt="2021-02-25T09:48:04.738" v="205" actId="2711"/>
          <ac:spMkLst>
            <pc:docMk/>
            <pc:sldMk cId="945109462" sldId="277"/>
            <ac:spMk id="54" creationId="{50B31E37-B018-4B03-A793-0F549A519C3E}"/>
          </ac:spMkLst>
        </pc:spChg>
      </pc:sldChg>
      <pc:sldChg chg="modSp mod">
        <pc:chgData name="Jung Jihoon" userId="6ceaae74f154cc96" providerId="LiveId" clId="{182C2D89-BB42-A040-B0C5-5574D6E92826}" dt="2021-02-25T09:49:46.321" v="210" actId="207"/>
        <pc:sldMkLst>
          <pc:docMk/>
          <pc:sldMk cId="3512339569" sldId="278"/>
        </pc:sldMkLst>
        <pc:spChg chg="mod">
          <ac:chgData name="Jung Jihoon" userId="6ceaae74f154cc96" providerId="LiveId" clId="{182C2D89-BB42-A040-B0C5-5574D6E92826}" dt="2021-02-25T09:48:18.949" v="206" actId="2711"/>
          <ac:spMkLst>
            <pc:docMk/>
            <pc:sldMk cId="3512339569" sldId="27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9:46.321" v="210" actId="207"/>
          <ac:spMkLst>
            <pc:docMk/>
            <pc:sldMk cId="3512339569" sldId="27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8:33.590" v="208" actId="2711"/>
          <ac:spMkLst>
            <pc:docMk/>
            <pc:sldMk cId="3512339569" sldId="278"/>
            <ac:spMk id="20" creationId="{61EFDE86-AC5B-4DB4-A172-B86DA324DEEE}"/>
          </ac:spMkLst>
        </pc:spChg>
        <pc:spChg chg="mod">
          <ac:chgData name="Jung Jihoon" userId="6ceaae74f154cc96" providerId="LiveId" clId="{182C2D89-BB42-A040-B0C5-5574D6E92826}" dt="2021-02-25T09:48:18.949" v="206" actId="2711"/>
          <ac:spMkLst>
            <pc:docMk/>
            <pc:sldMk cId="3512339569" sldId="278"/>
            <ac:spMk id="21" creationId="{0260EF16-BDE4-4245-BFBB-C456C5587DD9}"/>
          </ac:spMkLst>
        </pc:spChg>
      </pc:sldChg>
      <pc:sldChg chg="modSp mod">
        <pc:chgData name="Jung Jihoon" userId="6ceaae74f154cc96" providerId="LiveId" clId="{182C2D89-BB42-A040-B0C5-5574D6E92826}" dt="2021-02-25T09:46:33.596" v="199" actId="2711"/>
        <pc:sldMkLst>
          <pc:docMk/>
          <pc:sldMk cId="1402181623" sldId="280"/>
        </pc:sldMkLst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2" creationId="{2BF829DE-587F-814C-9416-D31D53FC485E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45:58.963" v="193" actId="2711"/>
          <ac:spMkLst>
            <pc:docMk/>
            <pc:sldMk cId="1402181623" sldId="28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7" creationId="{F98AB6B2-9C2A-A94D-BC86-F52B97AAE694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8" creationId="{BA6D6F49-236F-48C2-A4A2-EFAFEEECA290}"/>
          </ac:spMkLst>
        </pc:spChg>
        <pc:spChg chg="mod">
          <ac:chgData name="Jung Jihoon" userId="6ceaae74f154cc96" providerId="LiveId" clId="{182C2D89-BB42-A040-B0C5-5574D6E92826}" dt="2021-02-25T09:46:33.596" v="199" actId="2711"/>
          <ac:spMkLst>
            <pc:docMk/>
            <pc:sldMk cId="1402181623" sldId="280"/>
            <ac:spMk id="11" creationId="{011650A8-98F2-478E-8347-F32A9CA7EBB5}"/>
          </ac:spMkLst>
        </pc:spChg>
        <pc:spChg chg="mod">
          <ac:chgData name="Jung Jihoon" userId="6ceaae74f154cc96" providerId="LiveId" clId="{182C2D89-BB42-A040-B0C5-5574D6E92826}" dt="2021-02-25T09:46:33.596" v="199" actId="2711"/>
          <ac:spMkLst>
            <pc:docMk/>
            <pc:sldMk cId="1402181623" sldId="280"/>
            <ac:spMk id="65" creationId="{7F22C942-0E09-1744-BBBE-3ABFC7C77E6C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66" creationId="{F6467FCF-2C90-F040-9BA4-92E7B5702FB3}"/>
          </ac:spMkLst>
        </pc:spChg>
        <pc:spChg chg="mod">
          <ac:chgData name="Jung Jihoon" userId="6ceaae74f154cc96" providerId="LiveId" clId="{182C2D89-BB42-A040-B0C5-5574D6E92826}" dt="2021-02-25T09:44:56.752" v="183" actId="14100"/>
          <ac:spMkLst>
            <pc:docMk/>
            <pc:sldMk cId="1402181623" sldId="280"/>
            <ac:spMk id="67" creationId="{AF2226C0-9A7C-4B5C-87AD-19183CCD9DAB}"/>
          </ac:spMkLst>
        </pc:spChg>
        <pc:spChg chg="mod">
          <ac:chgData name="Jung Jihoon" userId="6ceaae74f154cc96" providerId="LiveId" clId="{182C2D89-BB42-A040-B0C5-5574D6E92826}" dt="2021-02-25T09:43:20.726" v="179" actId="2711"/>
          <ac:spMkLst>
            <pc:docMk/>
            <pc:sldMk cId="1402181623" sldId="280"/>
            <ac:spMk id="68" creationId="{82A3A5AF-3EAC-F442-AD4E-742D0AD754CF}"/>
          </ac:spMkLst>
        </pc:spChg>
      </pc:sldChg>
      <pc:sldChg chg="modSp mod">
        <pc:chgData name="Jung Jihoon" userId="6ceaae74f154cc96" providerId="LiveId" clId="{182C2D89-BB42-A040-B0C5-5574D6E92826}" dt="2021-02-25T11:23:39.339" v="818" actId="2711"/>
        <pc:sldMkLst>
          <pc:docMk/>
          <pc:sldMk cId="4054342771" sldId="281"/>
        </pc:sldMkLst>
        <pc:spChg chg="mod">
          <ac:chgData name="Jung Jihoon" userId="6ceaae74f154cc96" providerId="LiveId" clId="{182C2D89-BB42-A040-B0C5-5574D6E92826}" dt="2021-02-25T11:23:39.339" v="818" actId="2711"/>
          <ac:spMkLst>
            <pc:docMk/>
            <pc:sldMk cId="4054342771" sldId="281"/>
            <ac:spMk id="30" creationId="{5B3509C2-E0A2-4A20-A764-ACFA58100B20}"/>
          </ac:spMkLst>
        </pc:spChg>
      </pc:sldChg>
      <pc:sldChg chg="modSp mod">
        <pc:chgData name="Jung Jihoon" userId="6ceaae74f154cc96" providerId="LiveId" clId="{182C2D89-BB42-A040-B0C5-5574D6E92826}" dt="2021-02-25T11:24:11.704" v="823" actId="2711"/>
        <pc:sldMkLst>
          <pc:docMk/>
          <pc:sldMk cId="1071464155" sldId="282"/>
        </pc:sldMkLst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4:02.185" v="822" actId="207"/>
          <ac:spMkLst>
            <pc:docMk/>
            <pc:sldMk cId="1071464155" sldId="28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4:11.704" v="823" actId="2711"/>
          <ac:spMkLst>
            <pc:docMk/>
            <pc:sldMk cId="1071464155" sldId="28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11:23:55.229" v="820" actId="14100"/>
          <ac:spMkLst>
            <pc:docMk/>
            <pc:sldMk cId="1071464155" sldId="282"/>
            <ac:spMk id="14" creationId="{E95B1734-FEB8-416A-B79B-81B06D7DD385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5" creationId="{6E12DB2D-A223-4B4B-9755-4C13926A6D1B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6" creationId="{3554B965-FB5E-4907-9850-136B6CED24B2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7" creationId="{2D02FC16-0AFB-4165-8F20-2CBF9E1B30B9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8" creationId="{8F63236D-0C70-4AEC-AB62-7E548415339B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19" creationId="{82A82FE2-ABA3-4192-91E2-5623777F62EE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0" creationId="{F9C8BA95-CAC5-4792-8838-84EA7F328195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1" creationId="{916ED89C-1AF9-4F80-AEFD-8A4B396AE5D7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3" creationId="{B3195BD6-5BBB-4FF4-979E-9BF1C5498D4B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27" creationId="{42AADB61-1E57-4A58-AF61-9B553844CF31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30" creationId="{883EE5DA-8373-49B3-8503-46416EF04C79}"/>
          </ac:spMkLst>
        </pc:spChg>
        <pc:spChg chg="mod">
          <ac:chgData name="Jung Jihoon" userId="6ceaae74f154cc96" providerId="LiveId" clId="{182C2D89-BB42-A040-B0C5-5574D6E92826}" dt="2021-02-25T11:23:50.216" v="819" actId="2711"/>
          <ac:spMkLst>
            <pc:docMk/>
            <pc:sldMk cId="1071464155" sldId="282"/>
            <ac:spMk id="35" creationId="{E9A55E51-4DF2-4A0B-97C6-E3DB066291E2}"/>
          </ac:spMkLst>
        </pc:spChg>
      </pc:sldChg>
      <pc:sldChg chg="modSp mod">
        <pc:chgData name="Jung Jihoon" userId="6ceaae74f154cc96" providerId="LiveId" clId="{182C2D89-BB42-A040-B0C5-5574D6E92826}" dt="2021-02-25T11:24:49.686" v="828" actId="2711"/>
        <pc:sldMkLst>
          <pc:docMk/>
          <pc:sldMk cId="1081991933" sldId="283"/>
        </pc:sldMkLst>
        <pc:spChg chg="mod">
          <ac:chgData name="Jung Jihoon" userId="6ceaae74f154cc96" providerId="LiveId" clId="{182C2D89-BB42-A040-B0C5-5574D6E92826}" dt="2021-02-25T11:24:19.703" v="825" actId="2711"/>
          <ac:spMkLst>
            <pc:docMk/>
            <pc:sldMk cId="1081991933" sldId="28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4:43.340" v="827" actId="207"/>
          <ac:spMkLst>
            <pc:docMk/>
            <pc:sldMk cId="1081991933" sldId="28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4:49.686" v="828" actId="2711"/>
          <ac:spMkLst>
            <pc:docMk/>
            <pc:sldMk cId="1081991933" sldId="28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4:19.703" v="825" actId="2711"/>
          <ac:spMkLst>
            <pc:docMk/>
            <pc:sldMk cId="1081991933" sldId="283"/>
            <ac:spMk id="13" creationId="{3B89AF3D-4F74-41EE-B3DE-391BB94DCF4E}"/>
          </ac:spMkLst>
        </pc:spChg>
      </pc:sldChg>
      <pc:sldChg chg="modSp mod">
        <pc:chgData name="Jung Jihoon" userId="6ceaae74f154cc96" providerId="LiveId" clId="{182C2D89-BB42-A040-B0C5-5574D6E92826}" dt="2021-02-25T11:26:33.083" v="832" actId="2711"/>
        <pc:sldMkLst>
          <pc:docMk/>
          <pc:sldMk cId="3652478469" sldId="284"/>
        </pc:sldMkLst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6:27.927" v="831" actId="207"/>
          <ac:spMkLst>
            <pc:docMk/>
            <pc:sldMk cId="3652478469" sldId="28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6:33.083" v="832" actId="2711"/>
          <ac:spMkLst>
            <pc:docMk/>
            <pc:sldMk cId="3652478469" sldId="28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2" creationId="{B0C3EA7B-243A-4C06-AECB-71B98B9AE001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4" creationId="{6525C2EB-0C23-4DFB-844E-706686FA1F9D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5" creationId="{476BB105-3702-49B0-B234-4ED597552D34}"/>
          </ac:spMkLst>
        </pc:spChg>
        <pc:spChg chg="mod">
          <ac:chgData name="Jung Jihoon" userId="6ceaae74f154cc96" providerId="LiveId" clId="{182C2D89-BB42-A040-B0C5-5574D6E92826}" dt="2021-02-25T11:26:15.395" v="829" actId="2711"/>
          <ac:spMkLst>
            <pc:docMk/>
            <pc:sldMk cId="3652478469" sldId="284"/>
            <ac:spMk id="16" creationId="{B9F2F356-7C32-4AF9-B987-EF55AF7BF1D6}"/>
          </ac:spMkLst>
        </pc:spChg>
      </pc:sldChg>
      <pc:sldChg chg="modSp mod">
        <pc:chgData name="Jung Jihoon" userId="6ceaae74f154cc96" providerId="LiveId" clId="{182C2D89-BB42-A040-B0C5-5574D6E92826}" dt="2021-02-25T11:26:55.210" v="836" actId="2711"/>
        <pc:sldMkLst>
          <pc:docMk/>
          <pc:sldMk cId="801091613" sldId="285"/>
        </pc:sldMkLst>
        <pc:spChg chg="mod">
          <ac:chgData name="Jung Jihoon" userId="6ceaae74f154cc96" providerId="LiveId" clId="{182C2D89-BB42-A040-B0C5-5574D6E92826}" dt="2021-02-25T11:26:41.748" v="833" actId="2711"/>
          <ac:spMkLst>
            <pc:docMk/>
            <pc:sldMk cId="801091613" sldId="28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26:48.882" v="835" actId="207"/>
          <ac:spMkLst>
            <pc:docMk/>
            <pc:sldMk cId="801091613" sldId="28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26:55.210" v="836" actId="2711"/>
          <ac:spMkLst>
            <pc:docMk/>
            <pc:sldMk cId="801091613" sldId="28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26:41.748" v="833" actId="2711"/>
          <ac:spMkLst>
            <pc:docMk/>
            <pc:sldMk cId="801091613" sldId="285"/>
            <ac:spMk id="13" creationId="{49916982-9D1E-4E99-A7C3-01D9049AFB56}"/>
          </ac:spMkLst>
        </pc:spChg>
      </pc:sldChg>
      <pc:sldChg chg="modSp mod">
        <pc:chgData name="Jung Jihoon" userId="6ceaae74f154cc96" providerId="LiveId" clId="{182C2D89-BB42-A040-B0C5-5574D6E92826}" dt="2021-02-25T11:54:40.435" v="839" actId="2711"/>
        <pc:sldMkLst>
          <pc:docMk/>
          <pc:sldMk cId="4005694301" sldId="286"/>
        </pc:sldMkLst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2" creationId="{14873788-4D97-4921-A509-8073EFA284B5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54:34.333" v="838" actId="2711"/>
          <ac:spMkLst>
            <pc:docMk/>
            <pc:sldMk cId="4005694301" sldId="28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54:40.435" v="839" actId="2711"/>
          <ac:spMkLst>
            <pc:docMk/>
            <pc:sldMk cId="4005694301" sldId="286"/>
            <ac:spMk id="7" creationId="{AAA803EB-2506-41EE-B8ED-B6C2F600B8FE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8" creationId="{D93BE90F-ADEB-42BF-B2E2-B44D2936BEEB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9" creationId="{280D84CB-B421-4CFE-B81A-54582E8B8DCC}"/>
          </ac:spMkLst>
        </pc:spChg>
        <pc:spChg chg="mod">
          <ac:chgData name="Jung Jihoon" userId="6ceaae74f154cc96" providerId="LiveId" clId="{182C2D89-BB42-A040-B0C5-5574D6E92826}" dt="2021-02-25T11:54:40.435" v="839" actId="2711"/>
          <ac:spMkLst>
            <pc:docMk/>
            <pc:sldMk cId="4005694301" sldId="286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1" creationId="{67CAA4EF-EB81-47CB-96B0-B25C140C9D79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2" creationId="{E0FD2E17-8A6F-B34A-B889-8A8F9F39833C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3" creationId="{49916982-9D1E-4E99-A7C3-01D9049AFB56}"/>
          </ac:spMkLst>
        </pc:spChg>
        <pc:spChg chg="mod">
          <ac:chgData name="Jung Jihoon" userId="6ceaae74f154cc96" providerId="LiveId" clId="{182C2D89-BB42-A040-B0C5-5574D6E92826}" dt="2021-02-25T11:54:25.927" v="837" actId="2711"/>
          <ac:spMkLst>
            <pc:docMk/>
            <pc:sldMk cId="4005694301" sldId="286"/>
            <ac:spMk id="14" creationId="{BBE2C5C8-B36F-4E62-A37C-0D5409163C2A}"/>
          </ac:spMkLst>
        </pc:spChg>
      </pc:sldChg>
      <pc:sldChg chg="modSp mod">
        <pc:chgData name="Jung Jihoon" userId="6ceaae74f154cc96" providerId="LiveId" clId="{182C2D89-BB42-A040-B0C5-5574D6E92826}" dt="2021-02-25T11:55:50.449" v="842" actId="2711"/>
        <pc:sldMkLst>
          <pc:docMk/>
          <pc:sldMk cId="502546772" sldId="287"/>
        </pc:sldMkLst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55:45.217" v="841" actId="2711"/>
          <ac:spMkLst>
            <pc:docMk/>
            <pc:sldMk cId="502546772" sldId="28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9" creationId="{280D84CB-B421-4CFE-B81A-54582E8B8DCC}"/>
          </ac:spMkLst>
        </pc:spChg>
        <pc:spChg chg="mod">
          <ac:chgData name="Jung Jihoon" userId="6ceaae74f154cc96" providerId="LiveId" clId="{182C2D89-BB42-A040-B0C5-5574D6E92826}" dt="2021-02-25T11:55:50.449" v="842" actId="2711"/>
          <ac:spMkLst>
            <pc:docMk/>
            <pc:sldMk cId="502546772" sldId="28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12" creationId="{C9B7F931-098E-4A6F-9635-31D77BB5C73A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13" creationId="{49916982-9D1E-4E99-A7C3-01D9049AFB56}"/>
          </ac:spMkLst>
        </pc:spChg>
        <pc:spChg chg="mod">
          <ac:chgData name="Jung Jihoon" userId="6ceaae74f154cc96" providerId="LiveId" clId="{182C2D89-BB42-A040-B0C5-5574D6E92826}" dt="2021-02-25T11:55:39.103" v="840" actId="2711"/>
          <ac:spMkLst>
            <pc:docMk/>
            <pc:sldMk cId="502546772" sldId="287"/>
            <ac:spMk id="15" creationId="{D75C4D20-2C7E-427D-9E8B-06AFC3554B40}"/>
          </ac:spMkLst>
        </pc:spChg>
      </pc:sldChg>
      <pc:sldChg chg="modSp mod">
        <pc:chgData name="Jung Jihoon" userId="6ceaae74f154cc96" providerId="LiveId" clId="{182C2D89-BB42-A040-B0C5-5574D6E92826}" dt="2021-02-25T09:49:53.252" v="211" actId="2711"/>
        <pc:sldMkLst>
          <pc:docMk/>
          <pc:sldMk cId="2417898444" sldId="300"/>
        </pc:sldMkLst>
        <pc:spChg chg="mod">
          <ac:chgData name="Jung Jihoon" userId="6ceaae74f154cc96" providerId="LiveId" clId="{182C2D89-BB42-A040-B0C5-5574D6E92826}" dt="2021-02-25T09:49:53.252" v="211" actId="2711"/>
          <ac:spMkLst>
            <pc:docMk/>
            <pc:sldMk cId="2417898444" sldId="300"/>
            <ac:spMk id="30" creationId="{5B3509C2-E0A2-4A20-A764-ACFA58100B20}"/>
          </ac:spMkLst>
        </pc:spChg>
      </pc:sldChg>
      <pc:sldChg chg="modSp mod">
        <pc:chgData name="Jung Jihoon" userId="6ceaae74f154cc96" providerId="LiveId" clId="{182C2D89-BB42-A040-B0C5-5574D6E92826}" dt="2021-02-25T09:50:35.880" v="216" actId="2711"/>
        <pc:sldMkLst>
          <pc:docMk/>
          <pc:sldMk cId="91302408" sldId="301"/>
        </pc:sldMkLst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0:16.955" v="215" actId="207"/>
          <ac:spMkLst>
            <pc:docMk/>
            <pc:sldMk cId="91302408" sldId="30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0:35.880" v="216" actId="2711"/>
          <ac:spMkLst>
            <pc:docMk/>
            <pc:sldMk cId="91302408" sldId="301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22" creationId="{ABEB925B-0584-4FFB-9B7B-07848DEB0138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25" creationId="{2B7D3C63-9FC8-4C51-AF21-E49DA2FD699C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26" creationId="{84C317D1-19A6-40D6-B5E4-96DDF41D5E5C}"/>
          </ac:spMkLst>
        </pc:spChg>
        <pc:spChg chg="mod">
          <ac:chgData name="Jung Jihoon" userId="6ceaae74f154cc96" providerId="LiveId" clId="{182C2D89-BB42-A040-B0C5-5574D6E92826}" dt="2021-02-25T09:50:35.880" v="216" actId="2711"/>
          <ac:spMkLst>
            <pc:docMk/>
            <pc:sldMk cId="91302408" sldId="301"/>
            <ac:spMk id="33" creationId="{A0E21113-BB30-466B-A2D8-5F47FE8E6A0C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34" creationId="{D43EA06F-429C-4E39-8B14-FC2674B4AC62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38" creationId="{68A9FDE6-179F-40D9-916C-2506E09A74FD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39" creationId="{60C3EC0F-616F-4FDD-9779-4F69C49F7451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2" creationId="{D3A3F6F5-BEED-41E7-8B8F-1911D7EA8BA2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3" creationId="{D664F254-19C6-4DF0-A3EC-79EF713FF1C8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4" creationId="{CDAF37C7-030D-411F-B8C3-A63936B38CDE}"/>
          </ac:spMkLst>
        </pc:spChg>
        <pc:spChg chg="mod">
          <ac:chgData name="Jung Jihoon" userId="6ceaae74f154cc96" providerId="LiveId" clId="{182C2D89-BB42-A040-B0C5-5574D6E92826}" dt="2021-02-25T09:50:04.788" v="212" actId="2711"/>
          <ac:spMkLst>
            <pc:docMk/>
            <pc:sldMk cId="91302408" sldId="301"/>
            <ac:spMk id="45" creationId="{30B268F8-418F-4813-8F4A-89E1786BB650}"/>
          </ac:spMkLst>
        </pc:spChg>
      </pc:sldChg>
      <pc:sldChg chg="modSp mod">
        <pc:chgData name="Jung Jihoon" userId="6ceaae74f154cc96" providerId="LiveId" clId="{182C2D89-BB42-A040-B0C5-5574D6E92826}" dt="2021-02-25T09:51:05.800" v="223" actId="14100"/>
        <pc:sldMkLst>
          <pc:docMk/>
          <pc:sldMk cId="1642971368" sldId="302"/>
        </pc:sldMkLst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2" creationId="{38E0E0D8-23B5-4D52-B70A-E77E2AC609CB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0:49.838" v="219" actId="207"/>
          <ac:spMkLst>
            <pc:docMk/>
            <pc:sldMk cId="1642971368" sldId="30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1:03.266" v="222" actId="2711"/>
          <ac:spMkLst>
            <pc:docMk/>
            <pc:sldMk cId="1642971368" sldId="302"/>
            <ac:spMk id="9" creationId="{CD359674-48AD-4637-85A4-99EF8CD9DE70}"/>
          </ac:spMkLst>
        </pc:spChg>
        <pc:spChg chg="mod">
          <ac:chgData name="Jung Jihoon" userId="6ceaae74f154cc96" providerId="LiveId" clId="{182C2D89-BB42-A040-B0C5-5574D6E92826}" dt="2021-02-25T09:50:57.762" v="221" actId="2711"/>
          <ac:spMkLst>
            <pc:docMk/>
            <pc:sldMk cId="1642971368" sldId="30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1" creationId="{86708A86-FAD1-4AD9-A386-2A78A1FA0D70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2" creationId="{D9F46E85-382D-4455-AA78-B824D72283AD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4" creationId="{689C2774-B9A4-4C4A-B936-117193CEE295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5" creationId="{B51525AE-01BC-4D69-8017-EDBA5E19F986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6" creationId="{73E81E3E-1C3A-4E08-AC2B-100E773BD0F6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17" creationId="{A83F3F9E-6549-4C60-8104-9569FE288E7A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3" creationId="{DF03158C-1761-415A-BDBE-DB0CFFC8AF68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4" creationId="{BD3D9AC6-414D-4383-8334-A109529980CC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6" creationId="{6D7BB23F-AABC-444E-9630-ACA5261C2362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7" creationId="{76B9A3AA-85D3-43EA-B23F-DEDC5DE0299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8" creationId="{2F055D2D-0463-4D69-B84D-516462C75C1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39" creationId="{60B81840-864A-4B6E-912C-98DF3C17220E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41" creationId="{FC280E04-9302-400D-A9AC-9C064D1BE0A9}"/>
          </ac:spMkLst>
        </pc:spChg>
        <pc:spChg chg="mod">
          <ac:chgData name="Jung Jihoon" userId="6ceaae74f154cc96" providerId="LiveId" clId="{182C2D89-BB42-A040-B0C5-5574D6E92826}" dt="2021-02-25T09:51:05.800" v="223" actId="14100"/>
          <ac:spMkLst>
            <pc:docMk/>
            <pc:sldMk cId="1642971368" sldId="302"/>
            <ac:spMk id="42" creationId="{947B8E6D-BEB5-4C9E-B949-C44DBAB9784D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43" creationId="{C877519A-4C2D-49D1-9DCD-FBC4234E8EA5}"/>
          </ac:spMkLst>
        </pc:spChg>
        <pc:spChg chg="mod">
          <ac:chgData name="Jung Jihoon" userId="6ceaae74f154cc96" providerId="LiveId" clId="{182C2D89-BB42-A040-B0C5-5574D6E92826}" dt="2021-02-25T09:50:43.891" v="217" actId="2711"/>
          <ac:spMkLst>
            <pc:docMk/>
            <pc:sldMk cId="1642971368" sldId="302"/>
            <ac:spMk id="44" creationId="{88F74298-EF07-4F9D-87AD-43899BFB82A9}"/>
          </ac:spMkLst>
        </pc:spChg>
      </pc:sldChg>
      <pc:sldChg chg="modSp mod">
        <pc:chgData name="Jung Jihoon" userId="6ceaae74f154cc96" providerId="LiveId" clId="{182C2D89-BB42-A040-B0C5-5574D6E92826}" dt="2021-02-25T09:51:31.445" v="227" actId="2711"/>
        <pc:sldMkLst>
          <pc:docMk/>
          <pc:sldMk cId="961205409" sldId="303"/>
        </pc:sldMkLst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1:22.474" v="226" actId="207"/>
          <ac:spMkLst>
            <pc:docMk/>
            <pc:sldMk cId="961205409" sldId="30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1:31.445" v="227" actId="2711"/>
          <ac:spMkLst>
            <pc:docMk/>
            <pc:sldMk cId="961205409" sldId="30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32" creationId="{9878E9A6-682F-4E5D-9C96-259F9799A6CE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35" creationId="{7D28E692-391B-460F-B3C2-04437B0EA52D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46" creationId="{C852C348-DD19-4329-AE12-1CEF0A5E7E9B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47" creationId="{1F36F1EC-9257-4864-B737-9AAD2510073B}"/>
          </ac:spMkLst>
        </pc:spChg>
        <pc:spChg chg="mod">
          <ac:chgData name="Jung Jihoon" userId="6ceaae74f154cc96" providerId="LiveId" clId="{182C2D89-BB42-A040-B0C5-5574D6E92826}" dt="2021-02-25T09:51:16.483" v="224" actId="2711"/>
          <ac:spMkLst>
            <pc:docMk/>
            <pc:sldMk cId="961205409" sldId="303"/>
            <ac:spMk id="48" creationId="{8690AB99-9C88-4F68-BA8C-E3223C266FB6}"/>
          </ac:spMkLst>
        </pc:spChg>
      </pc:sldChg>
      <pc:sldChg chg="modSp mod">
        <pc:chgData name="Jung Jihoon" userId="6ceaae74f154cc96" providerId="LiveId" clId="{182C2D89-BB42-A040-B0C5-5574D6E92826}" dt="2021-02-25T09:54:15.935" v="233" actId="2711"/>
        <pc:sldMkLst>
          <pc:docMk/>
          <pc:sldMk cId="2005864021" sldId="304"/>
        </pc:sldMkLst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4:06.153" v="232" actId="207"/>
          <ac:spMkLst>
            <pc:docMk/>
            <pc:sldMk cId="2005864021" sldId="30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4:15.935" v="233" actId="2711"/>
          <ac:spMkLst>
            <pc:docMk/>
            <pc:sldMk cId="2005864021" sldId="30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4:15.935" v="233" actId="2711"/>
          <ac:spMkLst>
            <pc:docMk/>
            <pc:sldMk cId="2005864021" sldId="304"/>
            <ac:spMk id="11" creationId="{C191C085-A45A-48E9-9271-98B25C0469FC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14" creationId="{3C3BA582-6D60-4E92-9500-635A0C9E1C0B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18" creationId="{7C85B8F6-ECF4-4C97-94DA-B924D59E36DC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19" creationId="{2FE08112-B96F-48EB-9350-590744B5C47C}"/>
          </ac:spMkLst>
        </pc:spChg>
        <pc:spChg chg="mod">
          <ac:chgData name="Jung Jihoon" userId="6ceaae74f154cc96" providerId="LiveId" clId="{182C2D89-BB42-A040-B0C5-5574D6E92826}" dt="2021-02-25T09:53:36.699" v="230" actId="2711"/>
          <ac:spMkLst>
            <pc:docMk/>
            <pc:sldMk cId="2005864021" sldId="304"/>
            <ac:spMk id="20" creationId="{5570BE65-6F35-4D96-9BD7-F89161F96F94}"/>
          </ac:spMkLst>
        </pc:spChg>
        <pc:graphicFrameChg chg="modGraphic">
          <ac:chgData name="Jung Jihoon" userId="6ceaae74f154cc96" providerId="LiveId" clId="{182C2D89-BB42-A040-B0C5-5574D6E92826}" dt="2021-02-25T09:53:27.410" v="229" actId="14734"/>
          <ac:graphicFrameMkLst>
            <pc:docMk/>
            <pc:sldMk cId="2005864021" sldId="304"/>
            <ac:graphicFrameMk id="17" creationId="{83ECF192-5BDD-4771-81CF-61CB6EC2F35F}"/>
          </ac:graphicFrameMkLst>
        </pc:graphicFrameChg>
      </pc:sldChg>
      <pc:sldChg chg="modSp mod">
        <pc:chgData name="Jung Jihoon" userId="6ceaae74f154cc96" providerId="LiveId" clId="{182C2D89-BB42-A040-B0C5-5574D6E92826}" dt="2021-02-25T09:54:56.271" v="238" actId="2711"/>
        <pc:sldMkLst>
          <pc:docMk/>
          <pc:sldMk cId="1330373189" sldId="305"/>
        </pc:sldMkLst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4:40.301" v="237" actId="2711"/>
          <ac:spMkLst>
            <pc:docMk/>
            <pc:sldMk cId="1330373189" sldId="30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4:56.271" v="238" actId="2711"/>
          <ac:spMkLst>
            <pc:docMk/>
            <pc:sldMk cId="1330373189" sldId="30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11" creationId="{C191C085-A45A-48E9-9271-98B25C0469FC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13" creationId="{B80B3DDF-353A-4EBF-ACDA-C913C263A3F0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16" creationId="{4FBA01FE-4004-42AD-A309-3F7DCBA30EBE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1" creationId="{FD073260-7A9B-4947-A4CD-CBF05DF720B1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3" creationId="{0FE7460C-9E8B-42F5-B834-CFEB045CD9C5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4" creationId="{73C0EE1B-0458-4A71-9C5A-29AFDF91FA50}"/>
          </ac:spMkLst>
        </pc:spChg>
        <pc:spChg chg="mod">
          <ac:chgData name="Jung Jihoon" userId="6ceaae74f154cc96" providerId="LiveId" clId="{182C2D89-BB42-A040-B0C5-5574D6E92826}" dt="2021-02-25T09:54:27.116" v="234" actId="2711"/>
          <ac:spMkLst>
            <pc:docMk/>
            <pc:sldMk cId="1330373189" sldId="305"/>
            <ac:spMk id="25" creationId="{579BFDBD-C312-4B7D-83BC-A4CB4005C578}"/>
          </ac:spMkLst>
        </pc:spChg>
      </pc:sldChg>
      <pc:sldChg chg="modSp mod">
        <pc:chgData name="Jung Jihoon" userId="6ceaae74f154cc96" providerId="LiveId" clId="{182C2D89-BB42-A040-B0C5-5574D6E92826}" dt="2021-02-25T09:56:51.334" v="243" actId="2711"/>
        <pc:sldMkLst>
          <pc:docMk/>
          <pc:sldMk cId="3682195816" sldId="306"/>
        </pc:sldMkLst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" creationId="{DB39F447-75E9-4E6E-98CC-77542C7FC83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5:21.206" v="241" actId="207"/>
          <ac:spMkLst>
            <pc:docMk/>
            <pc:sldMk cId="3682195816" sldId="30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6:51.334" v="243" actId="2711"/>
          <ac:spMkLst>
            <pc:docMk/>
            <pc:sldMk cId="3682195816" sldId="306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" creationId="{5CFCC9BF-713D-47DB-9C81-9C0FD2242AB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" creationId="{03197749-6E83-4E1F-B7CA-11BB25C692A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" creationId="{6B65B110-43CF-42E2-8B97-27F91A72F5F7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8" creationId="{4D03214D-C7A8-4C24-897F-43CC77BB42DC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0" creationId="{715B3926-7958-4FC2-BB39-E8E767302C19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2" creationId="{88A45EEC-55D1-499F-AA1F-D694C6A9ADA7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6" creationId="{48B42A66-F1F8-4809-9DAA-F91ADD0C643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7" creationId="{C5E535C6-13E9-4447-AF2E-0031B13F24C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28" creationId="{D111A39B-75BE-48BA-9D61-01C0643715D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0" creationId="{F03486B0-9DE6-459A-9693-D2E7B1DF87C1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1" creationId="{AD97D244-42CA-4F98-811A-7A88A95088F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2" creationId="{1AA23FAE-F6DA-4798-832E-BE3734F2974A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3" creationId="{39343277-F809-4BD7-86BE-DF0D8501CBFF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4" creationId="{07E2F3ED-7B03-4D75-B0C1-ADEAA645558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6" creationId="{0E645B7F-D452-4B4C-82BE-077D402FD920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7" creationId="{BD0693A6-6D1C-4218-BB85-CA4B7484462E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8" creationId="{6C48C05C-A593-464B-B765-74C92220A06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39" creationId="{525E2B83-6E88-4208-8CA9-3810596A4FA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0" creationId="{EA613E5C-9D7B-445D-A15A-E095C4DEC13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3" creationId="{5645E79B-8087-4BB9-BBDD-6F20437FCFD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4" creationId="{E8C636F6-EC1A-41F9-85F1-AE7F3DF4BDA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5" creationId="{17DEAA5D-CA7F-4BCA-9AE5-5A814AE5808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46" creationId="{8DADAB18-F534-443B-A034-12CB1146795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88" creationId="{6A7AAC45-2C23-4943-8822-D267164C3A9C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89" creationId="{C8CB6779-D718-4371-94C3-D74381235DF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90" creationId="{0CDFD371-A86C-4D39-B1DC-3A4C5999EC7B}"/>
          </ac:spMkLst>
        </pc:spChg>
        <pc:spChg chg="mod">
          <ac:chgData name="Jung Jihoon" userId="6ceaae74f154cc96" providerId="LiveId" clId="{182C2D89-BB42-A040-B0C5-5574D6E92826}" dt="2021-02-25T09:56:51.334" v="243" actId="2711"/>
          <ac:spMkLst>
            <pc:docMk/>
            <pc:sldMk cId="3682195816" sldId="306"/>
            <ac:spMk id="95" creationId="{396CB6FE-781E-4ADE-BD1A-ADA6D781EAE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33" creationId="{0DDCACCF-CEF5-4EDB-A3C4-EFF7CB8877F1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5" creationId="{126660DF-80D0-4F4F-B212-4C3C881D32E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6" creationId="{08D68982-53D4-48B7-96AF-3E950EF372C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7" creationId="{1C6D21BB-32C6-45BE-BFD0-1530EB31C79B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8" creationId="{A0A7626E-BA97-4863-A389-658CAAC20FA7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49" creationId="{694E1DE2-0F8F-4A0A-BA5D-F9C40BC770C9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0" creationId="{47A888D5-4CB2-46F1-A262-102DC901728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1" creationId="{C0FB2532-C8D3-410E-8BAD-B6D7BF8F824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2" creationId="{8A0D7B80-86A0-4671-987E-387E7CC0EB24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3" creationId="{D41FC069-FD74-45C8-ADB9-792B432583E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4" creationId="{FBC11F61-63F8-40FB-96F9-F95A48A1829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5" creationId="{9BC82635-136F-427A-8109-104CA4EE5CD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6" creationId="{52EE9490-F984-4A3C-95FE-BF54C7304CBA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7" creationId="{06EDD3B2-99F0-49D0-A637-9D5BF11CB8E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8" creationId="{19BD3E66-0722-45DE-9F2C-AB0EAF5636E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59" creationId="{45A9EF8E-3731-42D6-ABFA-921B5F9914B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0" creationId="{EF79CC08-0677-4704-AC4F-BB5411FE7490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1" creationId="{5EF118CA-CC38-452A-BB2D-CD943FAE48C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2" creationId="{5AC6CB24-DF73-42D5-9D0B-E9CFD930644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3" creationId="{95453366-A15A-46ED-9E2F-86A0A3D3040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4" creationId="{9B7D2E7F-8327-4798-9C89-D0EF313DF62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5" creationId="{7E41AF49-C0AE-4B6B-853A-87E5F79D404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6" creationId="{1962C1A1-52A2-41F9-9625-EC7B2F0968B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7" creationId="{CC4FF623-168B-4E1A-84C4-12BD9D55DA66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8" creationId="{65C60B80-909C-49CB-BBF0-BEEFE6E0DF8F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69" creationId="{14EA165D-B0D3-4A51-8F93-6AFEB9276B48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0" creationId="{DF7EC4E0-384C-48AA-A96B-947E1998EB73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1" creationId="{06FE2A79-CFC1-4CB1-A919-6E472ECD1455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2" creationId="{E9F7705A-1E52-48E2-87B7-85069F449052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7" creationId="{79A60C82-FAEE-4D49-B85C-2E914D2890F9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8" creationId="{3154068C-2952-4FAD-BA7D-9B1C5314789D}"/>
          </ac:spMkLst>
        </pc:spChg>
        <pc:spChg chg="mod">
          <ac:chgData name="Jung Jihoon" userId="6ceaae74f154cc96" providerId="LiveId" clId="{182C2D89-BB42-A040-B0C5-5574D6E92826}" dt="2021-02-25T09:55:14.850" v="239" actId="2711"/>
          <ac:spMkLst>
            <pc:docMk/>
            <pc:sldMk cId="3682195816" sldId="306"/>
            <ac:spMk id="179" creationId="{D3A54099-680A-40AD-BC64-5C5BE20A012C}"/>
          </ac:spMkLst>
        </pc:spChg>
      </pc:sldChg>
      <pc:sldChg chg="modSp mod">
        <pc:chgData name="Jung Jihoon" userId="6ceaae74f154cc96" providerId="LiveId" clId="{182C2D89-BB42-A040-B0C5-5574D6E92826}" dt="2021-02-25T09:57:11.710" v="247" actId="2711"/>
        <pc:sldMkLst>
          <pc:docMk/>
          <pc:sldMk cId="3108338212" sldId="307"/>
        </pc:sldMkLst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7:05.981" v="246" actId="207"/>
          <ac:spMkLst>
            <pc:docMk/>
            <pc:sldMk cId="3108338212" sldId="30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7:11.710" v="247" actId="2711"/>
          <ac:spMkLst>
            <pc:docMk/>
            <pc:sldMk cId="3108338212" sldId="30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84" creationId="{CD7C6393-4B55-42A6-B731-C9285935EB84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98" creationId="{4CEC959B-5A16-4C18-878A-82B003EF36FF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99" creationId="{1990B2E2-1DC1-48D4-BA54-08307A946E24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18" creationId="{9BD01751-17D8-4FA6-B76B-99A870B5B68F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19" creationId="{EDBEE890-600F-459A-BDFC-EE09AD73DDBC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79" creationId="{22B106B1-9B9C-4B79-8237-84809D31971A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83" creationId="{F3D4DF65-C2E9-465C-8840-C045918DDFA1}"/>
          </ac:spMkLst>
        </pc:spChg>
        <pc:spChg chg="mod">
          <ac:chgData name="Jung Jihoon" userId="6ceaae74f154cc96" providerId="LiveId" clId="{182C2D89-BB42-A040-B0C5-5574D6E92826}" dt="2021-02-25T09:56:58.973" v="244" actId="2711"/>
          <ac:spMkLst>
            <pc:docMk/>
            <pc:sldMk cId="3108338212" sldId="307"/>
            <ac:spMk id="185" creationId="{8421F993-2F23-4FBF-8C06-7B9020F2A335}"/>
          </ac:spMkLst>
        </pc:spChg>
      </pc:sldChg>
      <pc:sldChg chg="modSp mod">
        <pc:chgData name="Jung Jihoon" userId="6ceaae74f154cc96" providerId="LiveId" clId="{182C2D89-BB42-A040-B0C5-5574D6E92826}" dt="2021-02-25T09:58:05.285" v="257" actId="113"/>
        <pc:sldMkLst>
          <pc:docMk/>
          <pc:sldMk cId="922920973" sldId="308"/>
        </pc:sldMkLst>
        <pc:spChg chg="mod">
          <ac:chgData name="Jung Jihoon" userId="6ceaae74f154cc96" providerId="LiveId" clId="{182C2D89-BB42-A040-B0C5-5574D6E92826}" dt="2021-02-25T09:57:22.933" v="248" actId="2711"/>
          <ac:spMkLst>
            <pc:docMk/>
            <pc:sldMk cId="922920973" sldId="30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7:30.187" v="250" actId="207"/>
          <ac:spMkLst>
            <pc:docMk/>
            <pc:sldMk cId="922920973" sldId="30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8:05.285" v="257" actId="113"/>
          <ac:spMkLst>
            <pc:docMk/>
            <pc:sldMk cId="922920973" sldId="30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7:22.933" v="248" actId="2711"/>
          <ac:spMkLst>
            <pc:docMk/>
            <pc:sldMk cId="922920973" sldId="308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8:05.285" v="257" actId="113"/>
          <ac:spMkLst>
            <pc:docMk/>
            <pc:sldMk cId="922920973" sldId="308"/>
            <ac:spMk id="31" creationId="{7E360274-8317-4830-9958-61E1B46DC81D}"/>
          </ac:spMkLst>
        </pc:spChg>
        <pc:spChg chg="mod">
          <ac:chgData name="Jung Jihoon" userId="6ceaae74f154cc96" providerId="LiveId" clId="{182C2D89-BB42-A040-B0C5-5574D6E92826}" dt="2021-02-25T09:57:22.933" v="248" actId="2711"/>
          <ac:spMkLst>
            <pc:docMk/>
            <pc:sldMk cId="922920973" sldId="308"/>
            <ac:spMk id="33" creationId="{62982A70-E0C4-400C-AB86-635AC7FB88FA}"/>
          </ac:spMkLst>
        </pc:spChg>
      </pc:sldChg>
      <pc:sldChg chg="modSp mod">
        <pc:chgData name="Jung Jihoon" userId="6ceaae74f154cc96" providerId="LiveId" clId="{182C2D89-BB42-A040-B0C5-5574D6E92826}" dt="2021-02-25T09:58:35.662" v="261" actId="2711"/>
        <pc:sldMkLst>
          <pc:docMk/>
          <pc:sldMk cId="3471891997" sldId="309"/>
        </pc:sldMkLst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" creationId="{6C0F00A1-D16A-4C35-8280-9C4558980D5E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" creationId="{F291E8BE-6AAB-45AF-B443-54D0215CA086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8:27.128" v="260" actId="207"/>
          <ac:spMkLst>
            <pc:docMk/>
            <pc:sldMk cId="3471891997" sldId="30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9" creationId="{309FD412-6C4B-42D7-A9E5-B9A84AB25BDA}"/>
          </ac:spMkLst>
        </pc:spChg>
        <pc:spChg chg="mod">
          <ac:chgData name="Jung Jihoon" userId="6ceaae74f154cc96" providerId="LiveId" clId="{182C2D89-BB42-A040-B0C5-5574D6E92826}" dt="2021-02-25T09:58:35.662" v="261" actId="2711"/>
          <ac:spMkLst>
            <pc:docMk/>
            <pc:sldMk cId="3471891997" sldId="30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1" creationId="{AF369613-D8A0-4EB0-B925-70F8A1CDC72F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2" creationId="{A5E34494-01AF-4FFA-95CB-BCFEBEB776A5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6" creationId="{420875F4-65DC-43CE-999E-7B2DD1CD30CC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17" creationId="{724111AA-B368-400F-83E9-477C30F4160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1" creationId="{59ED865E-7C1D-4556-B51B-F8E0223B7D2E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3" creationId="{F7844500-6834-409B-8348-FCBEA621C98D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4" creationId="{32606226-7C26-4C9C-B2D5-B93A39DD9018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5" creationId="{ADA2E16C-30E4-4F5F-96F5-30BE7D246A1D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8" creationId="{EA36F69E-D69D-47E7-B8BF-617ED8336D9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29" creationId="{898B103B-8E92-4032-B969-47C31640C4FA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2" creationId="{1F512DCE-F1D1-429E-88D0-11AD95B52AD2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38" creationId="{37B781B6-9F36-4AB7-9679-68C5D1839DA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2" creationId="{E4B7A246-2DB7-4DCA-9C30-C0CBEF0608D3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3" creationId="{07506AF3-4E71-4727-8159-CC42E9FB964F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4" creationId="{69053CBF-336E-4D1D-9C69-AC32639A0060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6" creationId="{C0240DC1-DDDC-43FF-8515-9043DBC22319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49" creationId="{777540B3-6AC2-43F4-A894-41FD11E4897A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0" creationId="{8FEEC05C-A956-4681-8229-C0818DFE80CC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1" creationId="{77131609-B325-4FA4-AC8C-DC4F2436128B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2" creationId="{6A037560-76CB-48E5-A01E-A4D4AFDC4FAE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3" creationId="{CDBE8E28-F130-4515-AB94-F422BD381728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4" creationId="{BFEDA43A-BA1B-45F3-9EA6-0D2FEC965A31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5" creationId="{682F4F80-2E21-4106-82C9-D4696983FD14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7" creationId="{9EC9B6B6-1BDB-45AF-BEB8-F55EFE016D12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58" creationId="{030C7353-0256-4985-8A64-9FC673BC3CE8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1" creationId="{0CA97293-D0DB-4DE9-A46C-000445642029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2" creationId="{FA0570DE-DC88-4B23-BDCC-97CFFEA5B810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4" creationId="{42297EB3-B5D8-45D6-B145-BD72C44BE714}"/>
          </ac:spMkLst>
        </pc:spChg>
        <pc:spChg chg="mod">
          <ac:chgData name="Jung Jihoon" userId="6ceaae74f154cc96" providerId="LiveId" clId="{182C2D89-BB42-A040-B0C5-5574D6E92826}" dt="2021-02-25T09:58:18.904" v="258" actId="2711"/>
          <ac:spMkLst>
            <pc:docMk/>
            <pc:sldMk cId="3471891997" sldId="309"/>
            <ac:spMk id="65" creationId="{374A16F7-DCA9-4A6E-A436-AA6C7397F605}"/>
          </ac:spMkLst>
        </pc:spChg>
      </pc:sldChg>
      <pc:sldChg chg="modSp mod">
        <pc:chgData name="Jung Jihoon" userId="6ceaae74f154cc96" providerId="LiveId" clId="{182C2D89-BB42-A040-B0C5-5574D6E92826}" dt="2021-02-25T09:59:28.049" v="267" actId="207"/>
        <pc:sldMkLst>
          <pc:docMk/>
          <pc:sldMk cId="2208094185" sldId="310"/>
        </pc:sldMkLst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8:57.579" v="264" actId="207"/>
          <ac:spMkLst>
            <pc:docMk/>
            <pc:sldMk cId="2208094185" sldId="31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9:28.049" v="267" actId="207"/>
          <ac:spMkLst>
            <pc:docMk/>
            <pc:sldMk cId="2208094185" sldId="31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" creationId="{645A468D-2D9B-413B-8CC1-D1B9E0D3123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8" creationId="{0764B64C-8AF9-4E70-94F9-13024931796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5" creationId="{59F9FBD9-8A4E-44D5-983D-E29DCE548B8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6" creationId="{84FDBD3D-BE8D-4CA1-A70D-7F7CBF5CCD8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7" creationId="{AB0CF3A6-C5D7-4340-A462-6A606DC97F1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8" creationId="{B1AC941E-41DD-4DF8-A090-4F8311D2EE0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19" creationId="{30802744-3133-433F-94E3-F1D297B156BF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0" creationId="{2C6078D5-F416-40A1-A5A5-BBC1C3E69E9C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1" creationId="{CA3DB1EF-29DA-4CD5-82F9-477837D6BA89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2" creationId="{AAD16F0A-80CC-424D-93EF-39F90A361CF1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3" creationId="{402A3DB5-CD29-47E8-A639-1EFA3C8D1941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4" creationId="{B511EB66-5C7B-4D11-BF5E-CBA34CBBD3F4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5" creationId="{1FB138F4-390D-44C0-ACD8-DEF7A7439B7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6" creationId="{D9FF5679-15B5-4B40-A07D-280102E1DE3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7" creationId="{009D0EA3-094B-4E96-B01F-8340046F1F1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8" creationId="{7489EA49-C2E0-4542-BE04-26BA40BF2C0B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29" creationId="{8BAA2F07-416B-41EA-AC12-DD1D55A40CD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0" creationId="{EC965656-59F6-4851-8ECB-7E869FE1B33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1" creationId="{5C53E6BA-3C77-4E64-805E-CD04D4CE007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2" creationId="{4496CD09-CEC1-48BB-883D-27E3870424E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3" creationId="{F27418D6-FC49-4103-93C0-1B9B9F10A394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4" creationId="{947F41FF-06F7-4354-93C7-B536B7F6151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5" creationId="{0C5CD925-6AEF-444B-B415-8210B93C5F3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36" creationId="{3D3CEE1B-5A88-4DED-A025-4E0D8FE3F612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3" creationId="{5C69E51F-D4D3-4276-8169-E19A77C98D1A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4" creationId="{F9CC99DE-950A-4C56-B995-3DF6EBE4BFD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5" creationId="{E03BC4D5-E173-46CA-BCA0-19BACE6CF2DC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6" creationId="{0D6A2BE5-46EC-4E03-A520-E1EFD7084991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7" creationId="{81BCA96E-C6BC-41F2-AA54-F3E169A115F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8" creationId="{1A96129A-92C2-4234-A1A6-EB45AFA451F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49" creationId="{5A5820B6-094D-46ED-97D4-D1D3B5EDAA7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0" creationId="{FEF2A086-D52B-430F-B2EF-9EF5E1E00415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1" creationId="{5325C552-869E-4CE9-A0D7-6D1DB9CA297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2" creationId="{B9893ED2-7D7B-44F2-83C7-4195F96A857B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3" creationId="{70EF5E5C-F1F2-4E18-95AA-B56358037FF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4" creationId="{B108C080-BE9C-4DB5-9507-75B60C59C495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5" creationId="{93697809-FE6B-4846-8AF8-56B29A46899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6" creationId="{62760D49-DD06-4F5C-BD4F-24BAF0721DEC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7" creationId="{8C5F7B3B-FAC9-4105-A615-91F6B35B8DC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8" creationId="{B3412F58-0881-4B5F-9688-A3BCF050E70D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59" creationId="{6095102B-BB5E-49B3-A2DA-78C787AD498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0" creationId="{1D03AEEC-75B4-42D3-B8C8-A530B7A81A1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1" creationId="{4C8EFC40-CDCD-40F9-B598-41001E1F657B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2" creationId="{D9052BCA-86D7-4D63-BC78-48747F049A9F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3" creationId="{2C0574B5-4E7D-46CC-93ED-F139D290A8D4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4" creationId="{311F9D97-ADDC-4271-86F9-2DEFA3B0D9E8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5" creationId="{579E1043-5077-4012-BB1C-E386825CA0DE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166" creationId="{6C0625A2-ED76-4073-835E-86C16042AD80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3" creationId="{37EF2C19-90B3-41C4-8D99-54D7CA361E4F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4" creationId="{CBA5AFED-D530-4DC5-A7E6-4BA211018706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5" creationId="{CCFEDF9E-955E-4F09-9EB4-281C389A54C3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6" creationId="{336C8223-99FF-458E-A2A6-9BF53C3D0387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7" creationId="{8057F9F1-6FC3-4EF7-AE90-B6066D1A4C32}"/>
          </ac:spMkLst>
        </pc:spChg>
        <pc:spChg chg="mod">
          <ac:chgData name="Jung Jihoon" userId="6ceaae74f154cc96" providerId="LiveId" clId="{182C2D89-BB42-A040-B0C5-5574D6E92826}" dt="2021-02-25T09:58:51.158" v="262" actId="2711"/>
          <ac:spMkLst>
            <pc:docMk/>
            <pc:sldMk cId="2208094185" sldId="310"/>
            <ac:spMk id="229" creationId="{CCA4E859-0C79-4078-A30E-047460B55E7D}"/>
          </ac:spMkLst>
        </pc:spChg>
      </pc:sldChg>
      <pc:sldChg chg="modSp mod">
        <pc:chgData name="Jung Jihoon" userId="6ceaae74f154cc96" providerId="LiveId" clId="{182C2D89-BB42-A040-B0C5-5574D6E92826}" dt="2021-02-25T09:59:51.933" v="271" actId="2711"/>
        <pc:sldMkLst>
          <pc:docMk/>
          <pc:sldMk cId="1487794944" sldId="311"/>
        </pc:sldMkLst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09:59:38.751" v="270" actId="207"/>
          <ac:spMkLst>
            <pc:docMk/>
            <pc:sldMk cId="1487794944" sldId="31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9:59:51.933" v="271" actId="2711"/>
          <ac:spMkLst>
            <pc:docMk/>
            <pc:sldMk cId="1487794944" sldId="311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30" creationId="{D9CE5BF0-2490-4DD4-8E99-A37B6DA3DDE0}"/>
          </ac:spMkLst>
        </pc:spChg>
        <pc:spChg chg="mod">
          <ac:chgData name="Jung Jihoon" userId="6ceaae74f154cc96" providerId="LiveId" clId="{182C2D89-BB42-A040-B0C5-5574D6E92826}" dt="2021-02-25T09:59:51.933" v="271" actId="2711"/>
          <ac:spMkLst>
            <pc:docMk/>
            <pc:sldMk cId="1487794944" sldId="311"/>
            <ac:spMk id="73" creationId="{E43FD83B-47AA-46C2-9A80-8B5EBDBC5D31}"/>
          </ac:spMkLst>
        </pc:spChg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74" creationId="{F13EBEB8-79D6-414D-8095-61DD46F6F461}"/>
          </ac:spMkLst>
        </pc:spChg>
        <pc:spChg chg="mod">
          <ac:chgData name="Jung Jihoon" userId="6ceaae74f154cc96" providerId="LiveId" clId="{182C2D89-BB42-A040-B0C5-5574D6E92826}" dt="2021-02-25T09:59:32.974" v="268" actId="2711"/>
          <ac:spMkLst>
            <pc:docMk/>
            <pc:sldMk cId="1487794944" sldId="311"/>
            <ac:spMk id="76" creationId="{D275992C-88C7-4F70-9867-A8EF1F353956}"/>
          </ac:spMkLst>
        </pc:spChg>
      </pc:sldChg>
      <pc:sldChg chg="modSp mod">
        <pc:chgData name="Jung Jihoon" userId="6ceaae74f154cc96" providerId="LiveId" clId="{182C2D89-BB42-A040-B0C5-5574D6E92826}" dt="2021-02-25T10:00:47.667" v="278" actId="1076"/>
        <pc:sldMkLst>
          <pc:docMk/>
          <pc:sldMk cId="3850783529" sldId="312"/>
        </pc:sldMkLst>
        <pc:spChg chg="mod">
          <ac:chgData name="Jung Jihoon" userId="6ceaae74f154cc96" providerId="LiveId" clId="{182C2D89-BB42-A040-B0C5-5574D6E92826}" dt="2021-02-25T10:00:47.667" v="278" actId="1076"/>
          <ac:spMkLst>
            <pc:docMk/>
            <pc:sldMk cId="3850783529" sldId="312"/>
            <ac:spMk id="2" creationId="{35964390-74F9-4BA4-94E2-42E970DEEA16}"/>
          </ac:spMkLst>
        </pc:spChg>
        <pc:spChg chg="mod">
          <ac:chgData name="Jung Jihoon" userId="6ceaae74f154cc96" providerId="LiveId" clId="{182C2D89-BB42-A040-B0C5-5574D6E92826}" dt="2021-02-25T10:00:17.409" v="272" actId="2711"/>
          <ac:spMkLst>
            <pc:docMk/>
            <pc:sldMk cId="3850783529" sldId="31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0:23.487" v="274" actId="207"/>
          <ac:spMkLst>
            <pc:docMk/>
            <pc:sldMk cId="3850783529" sldId="31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0:29.755" v="275" actId="2711"/>
          <ac:spMkLst>
            <pc:docMk/>
            <pc:sldMk cId="3850783529" sldId="31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00:42.668" v="277" actId="1076"/>
          <ac:spMkLst>
            <pc:docMk/>
            <pc:sldMk cId="3850783529" sldId="312"/>
            <ac:spMk id="12" creationId="{3702D8CC-9A0E-4794-BD42-E9E2346E4C6D}"/>
          </ac:spMkLst>
        </pc:spChg>
        <pc:spChg chg="mod">
          <ac:chgData name="Jung Jihoon" userId="6ceaae74f154cc96" providerId="LiveId" clId="{182C2D89-BB42-A040-B0C5-5574D6E92826}" dt="2021-02-25T10:00:17.409" v="272" actId="2711"/>
          <ac:spMkLst>
            <pc:docMk/>
            <pc:sldMk cId="3850783529" sldId="312"/>
            <ac:spMk id="13" creationId="{66F1307C-4C15-4320-BEC0-AACA25D5F214}"/>
          </ac:spMkLst>
        </pc:spChg>
        <pc:spChg chg="mod">
          <ac:chgData name="Jung Jihoon" userId="6ceaae74f154cc96" providerId="LiveId" clId="{182C2D89-BB42-A040-B0C5-5574D6E92826}" dt="2021-02-25T10:00:17.409" v="272" actId="2711"/>
          <ac:spMkLst>
            <pc:docMk/>
            <pc:sldMk cId="3850783529" sldId="312"/>
            <ac:spMk id="30" creationId="{D9CE5BF0-2490-4DD4-8E99-A37B6DA3DDE0}"/>
          </ac:spMkLst>
        </pc:spChg>
      </pc:sldChg>
      <pc:sldChg chg="addSp delSp modSp mod">
        <pc:chgData name="Jung Jihoon" userId="6ceaae74f154cc96" providerId="LiveId" clId="{182C2D89-BB42-A040-B0C5-5574D6E92826}" dt="2021-02-25T10:01:44.440" v="286" actId="1076"/>
        <pc:sldMkLst>
          <pc:docMk/>
          <pc:sldMk cId="3800614105" sldId="313"/>
        </pc:sldMkLst>
        <pc:spChg chg="mod">
          <ac:chgData name="Jung Jihoon" userId="6ceaae74f154cc96" providerId="LiveId" clId="{182C2D89-BB42-A040-B0C5-5574D6E92826}" dt="2021-02-25T10:01:11.002" v="282" actId="2711"/>
          <ac:spMkLst>
            <pc:docMk/>
            <pc:sldMk cId="3800614105" sldId="31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1:16.655" v="284" actId="207"/>
          <ac:spMkLst>
            <pc:docMk/>
            <pc:sldMk cId="3800614105" sldId="313"/>
            <ac:spMk id="6" creationId="{B016777C-CFFA-4D9C-9EEA-F8CDBF9DA4E4}"/>
          </ac:spMkLst>
        </pc:spChg>
        <pc:spChg chg="del">
          <ac:chgData name="Jung Jihoon" userId="6ceaae74f154cc96" providerId="LiveId" clId="{182C2D89-BB42-A040-B0C5-5574D6E92826}" dt="2021-02-25T10:00:56.855" v="279" actId="478"/>
          <ac:spMkLst>
            <pc:docMk/>
            <pc:sldMk cId="3800614105" sldId="313"/>
            <ac:spMk id="8" creationId="{7F1246DB-05E4-4CE3-BBA8-96D3B8351600}"/>
          </ac:spMkLst>
        </pc:spChg>
        <pc:spChg chg="mod">
          <ac:chgData name="Jung Jihoon" userId="6ceaae74f154cc96" providerId="LiveId" clId="{182C2D89-BB42-A040-B0C5-5574D6E92826}" dt="2021-02-25T10:01:44.440" v="286" actId="1076"/>
          <ac:spMkLst>
            <pc:docMk/>
            <pc:sldMk cId="3800614105" sldId="313"/>
            <ac:spMk id="9" creationId="{0F66FD2F-0527-4315-8115-DFD1BA79B58F}"/>
          </ac:spMkLst>
        </pc:spChg>
        <pc:spChg chg="mod">
          <ac:chgData name="Jung Jihoon" userId="6ceaae74f154cc96" providerId="LiveId" clId="{182C2D89-BB42-A040-B0C5-5574D6E92826}" dt="2021-02-25T10:01:38.875" v="285" actId="2711"/>
          <ac:spMkLst>
            <pc:docMk/>
            <pc:sldMk cId="3800614105" sldId="313"/>
            <ac:spMk id="10" creationId="{7B703994-868F-4CAC-ADDC-2B4AE9044B33}"/>
          </ac:spMkLst>
        </pc:spChg>
        <pc:spChg chg="add mod">
          <ac:chgData name="Jung Jihoon" userId="6ceaae74f154cc96" providerId="LiveId" clId="{182C2D89-BB42-A040-B0C5-5574D6E92826}" dt="2021-02-25T10:01:11.002" v="282" actId="2711"/>
          <ac:spMkLst>
            <pc:docMk/>
            <pc:sldMk cId="3800614105" sldId="313"/>
            <ac:spMk id="11" creationId="{36FF371A-FA74-DA4A-A559-1F88FD189DDA}"/>
          </ac:spMkLst>
        </pc:spChg>
        <pc:spChg chg="mod">
          <ac:chgData name="Jung Jihoon" userId="6ceaae74f154cc96" providerId="LiveId" clId="{182C2D89-BB42-A040-B0C5-5574D6E92826}" dt="2021-02-25T10:01:11.002" v="282" actId="2711"/>
          <ac:spMkLst>
            <pc:docMk/>
            <pc:sldMk cId="3800614105" sldId="313"/>
            <ac:spMk id="30" creationId="{D9CE5BF0-2490-4DD4-8E99-A37B6DA3DDE0}"/>
          </ac:spMkLst>
        </pc:spChg>
      </pc:sldChg>
      <pc:sldChg chg="addSp delSp modSp mod">
        <pc:chgData name="Jung Jihoon" userId="6ceaae74f154cc96" providerId="LiveId" clId="{182C2D89-BB42-A040-B0C5-5574D6E92826}" dt="2021-02-25T10:02:42.356" v="295" actId="1076"/>
        <pc:sldMkLst>
          <pc:docMk/>
          <pc:sldMk cId="3856525581" sldId="314"/>
        </pc:sldMkLst>
        <pc:spChg chg="mod">
          <ac:chgData name="Jung Jihoon" userId="6ceaae74f154cc96" providerId="LiveId" clId="{182C2D89-BB42-A040-B0C5-5574D6E92826}" dt="2021-02-25T10:01:55.822" v="287" actId="2711"/>
          <ac:spMkLst>
            <pc:docMk/>
            <pc:sldMk cId="3856525581" sldId="31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2:01.765" v="289" actId="207"/>
          <ac:spMkLst>
            <pc:docMk/>
            <pc:sldMk cId="3856525581" sldId="314"/>
            <ac:spMk id="6" creationId="{B016777C-CFFA-4D9C-9EEA-F8CDBF9DA4E4}"/>
          </ac:spMkLst>
        </pc:spChg>
        <pc:spChg chg="del mod">
          <ac:chgData name="Jung Jihoon" userId="6ceaae74f154cc96" providerId="LiveId" clId="{182C2D89-BB42-A040-B0C5-5574D6E92826}" dt="2021-02-25T10:02:31.019" v="292" actId="478"/>
          <ac:spMkLst>
            <pc:docMk/>
            <pc:sldMk cId="3856525581" sldId="314"/>
            <ac:spMk id="8" creationId="{7F1246DB-05E4-4CE3-BBA8-96D3B8351600}"/>
          </ac:spMkLst>
        </pc:spChg>
        <pc:spChg chg="mod">
          <ac:chgData name="Jung Jihoon" userId="6ceaae74f154cc96" providerId="LiveId" clId="{182C2D89-BB42-A040-B0C5-5574D6E92826}" dt="2021-02-25T10:02:42.356" v="295" actId="1076"/>
          <ac:spMkLst>
            <pc:docMk/>
            <pc:sldMk cId="3856525581" sldId="314"/>
            <ac:spMk id="9" creationId="{0F66FD2F-0527-4315-8115-DFD1BA79B58F}"/>
          </ac:spMkLst>
        </pc:spChg>
        <pc:spChg chg="mod">
          <ac:chgData name="Jung Jihoon" userId="6ceaae74f154cc96" providerId="LiveId" clId="{182C2D89-BB42-A040-B0C5-5574D6E92826}" dt="2021-02-25T10:02:09.375" v="291" actId="2711"/>
          <ac:spMkLst>
            <pc:docMk/>
            <pc:sldMk cId="3856525581" sldId="31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01:55.822" v="287" actId="2711"/>
          <ac:spMkLst>
            <pc:docMk/>
            <pc:sldMk cId="3856525581" sldId="314"/>
            <ac:spMk id="11" creationId="{8951C388-624D-4FA7-AC3F-C746628BFF32}"/>
          </ac:spMkLst>
        </pc:spChg>
        <pc:spChg chg="add mod">
          <ac:chgData name="Jung Jihoon" userId="6ceaae74f154cc96" providerId="LiveId" clId="{182C2D89-BB42-A040-B0C5-5574D6E92826}" dt="2021-02-25T10:02:36.157" v="294" actId="167"/>
          <ac:spMkLst>
            <pc:docMk/>
            <pc:sldMk cId="3856525581" sldId="314"/>
            <ac:spMk id="12" creationId="{A05906A5-21F6-6540-9198-5563ADD59663}"/>
          </ac:spMkLst>
        </pc:spChg>
        <pc:spChg chg="mod">
          <ac:chgData name="Jung Jihoon" userId="6ceaae74f154cc96" providerId="LiveId" clId="{182C2D89-BB42-A040-B0C5-5574D6E92826}" dt="2021-02-25T10:01:55.822" v="287" actId="2711"/>
          <ac:spMkLst>
            <pc:docMk/>
            <pc:sldMk cId="3856525581" sldId="314"/>
            <ac:spMk id="30" creationId="{D9CE5BF0-2490-4DD4-8E99-A37B6DA3DDE0}"/>
          </ac:spMkLst>
        </pc:spChg>
      </pc:sldChg>
      <pc:sldChg chg="addSp delSp modSp mod">
        <pc:chgData name="Jung Jihoon" userId="6ceaae74f154cc96" providerId="LiveId" clId="{182C2D89-BB42-A040-B0C5-5574D6E92826}" dt="2021-02-25T10:03:27.244" v="303" actId="2711"/>
        <pc:sldMkLst>
          <pc:docMk/>
          <pc:sldMk cId="511759115" sldId="315"/>
        </pc:sldMkLst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3:27.244" v="303" actId="2711"/>
          <ac:spMkLst>
            <pc:docMk/>
            <pc:sldMk cId="511759115" sldId="315"/>
            <ac:spMk id="6" creationId="{B016777C-CFFA-4D9C-9EEA-F8CDBF9DA4E4}"/>
          </ac:spMkLst>
        </pc:spChg>
        <pc:spChg chg="del">
          <ac:chgData name="Jung Jihoon" userId="6ceaae74f154cc96" providerId="LiveId" clId="{182C2D89-BB42-A040-B0C5-5574D6E92826}" dt="2021-02-25T10:02:47.218" v="296" actId="478"/>
          <ac:spMkLst>
            <pc:docMk/>
            <pc:sldMk cId="511759115" sldId="315"/>
            <ac:spMk id="8" creationId="{7F1246DB-05E4-4CE3-BBA8-96D3B8351600}"/>
          </ac:spMkLst>
        </pc:spChg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9" creationId="{0F66FD2F-0527-4315-8115-DFD1BA79B58F}"/>
          </ac:spMkLst>
        </pc:spChg>
        <pc:spChg chg="mod">
          <ac:chgData name="Jung Jihoon" userId="6ceaae74f154cc96" providerId="LiveId" clId="{182C2D89-BB42-A040-B0C5-5574D6E92826}" dt="2021-02-25T10:03:21.429" v="301" actId="2711"/>
          <ac:spMkLst>
            <pc:docMk/>
            <pc:sldMk cId="511759115" sldId="315"/>
            <ac:spMk id="10" creationId="{7B703994-868F-4CAC-ADDC-2B4AE9044B33}"/>
          </ac:spMkLst>
        </pc:spChg>
        <pc:spChg chg="add 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11" creationId="{526A3462-393D-2A4E-9AF6-AEB75BC2B3E4}"/>
          </ac:spMkLst>
        </pc:spChg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12" creationId="{18D6CB4F-4081-47CD-A5E6-AA1E9C4975A4}"/>
          </ac:spMkLst>
        </pc:spChg>
        <pc:spChg chg="mod">
          <ac:chgData name="Jung Jihoon" userId="6ceaae74f154cc96" providerId="LiveId" clId="{182C2D89-BB42-A040-B0C5-5574D6E92826}" dt="2021-02-25T10:03:10.838" v="300" actId="2711"/>
          <ac:spMkLst>
            <pc:docMk/>
            <pc:sldMk cId="511759115" sldId="315"/>
            <ac:spMk id="30" creationId="{D9CE5BF0-2490-4DD4-8E99-A37B6DA3DDE0}"/>
          </ac:spMkLst>
        </pc:spChg>
      </pc:sldChg>
      <pc:sldChg chg="modSp mod">
        <pc:chgData name="Jung Jihoon" userId="6ceaae74f154cc96" providerId="LiveId" clId="{182C2D89-BB42-A040-B0C5-5574D6E92826}" dt="2021-02-25T10:03:48.005" v="306" actId="207"/>
        <pc:sldMkLst>
          <pc:docMk/>
          <pc:sldMk cId="3503213577" sldId="316"/>
        </pc:sldMkLst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3:48.005" v="306" actId="207"/>
          <ac:spMkLst>
            <pc:docMk/>
            <pc:sldMk cId="3503213577" sldId="31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3" creationId="{69AC64C7-A06F-4885-B9E0-71C38890E81F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4" creationId="{583443CC-870C-47DF-8A24-73824400D5EB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5" creationId="{969F63DE-D324-4C91-9EA5-6914D1635341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6" creationId="{54BD4FCA-5F18-4007-BF79-E2C0BDA99DE3}"/>
          </ac:spMkLst>
        </pc:spChg>
        <pc:spChg chg="mod">
          <ac:chgData name="Jung Jihoon" userId="6ceaae74f154cc96" providerId="LiveId" clId="{182C2D89-BB42-A040-B0C5-5574D6E92826}" dt="2021-02-25T10:03:41.250" v="304" actId="2711"/>
          <ac:spMkLst>
            <pc:docMk/>
            <pc:sldMk cId="3503213577" sldId="316"/>
            <ac:spMk id="17" creationId="{1133B6CE-8241-4479-8C5A-B48582829D22}"/>
          </ac:spMkLst>
        </pc:spChg>
      </pc:sldChg>
      <pc:sldChg chg="modSp mod">
        <pc:chgData name="Jung Jihoon" userId="6ceaae74f154cc96" providerId="LiveId" clId="{182C2D89-BB42-A040-B0C5-5574D6E92826}" dt="2021-02-25T10:04:02.463" v="309" actId="207"/>
        <pc:sldMkLst>
          <pc:docMk/>
          <pc:sldMk cId="1454681122" sldId="317"/>
        </pc:sldMkLst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4:02.463" v="309" actId="207"/>
          <ac:spMkLst>
            <pc:docMk/>
            <pc:sldMk cId="1454681122" sldId="31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0" creationId="{887AE08E-37F7-4EC7-9EEC-905BA1F45C47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2" creationId="{D009B8CE-5E1F-446F-9436-38718F5A854F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3" creationId="{69AC64C7-A06F-4885-B9E0-71C38890E81F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8" creationId="{81F60DA0-0EC8-463F-A79C-3EBC241DA0E7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19" creationId="{CA02144D-4A1B-4625-A813-05B0B36AEA7D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20" creationId="{A60C3E0E-87B4-432D-B196-182228AB2AC0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21" creationId="{2DBFE799-C7A6-4D41-8D8D-88AD688998CD}"/>
          </ac:spMkLst>
        </pc:spChg>
        <pc:spChg chg="mod">
          <ac:chgData name="Jung Jihoon" userId="6ceaae74f154cc96" providerId="LiveId" clId="{182C2D89-BB42-A040-B0C5-5574D6E92826}" dt="2021-02-25T10:03:53.757" v="307" actId="2711"/>
          <ac:spMkLst>
            <pc:docMk/>
            <pc:sldMk cId="1454681122" sldId="317"/>
            <ac:spMk id="22" creationId="{7C664E77-CEDD-437B-8CDB-C6C14ADA4A67}"/>
          </ac:spMkLst>
        </pc:spChg>
      </pc:sldChg>
      <pc:sldChg chg="modSp mod">
        <pc:chgData name="Jung Jihoon" userId="6ceaae74f154cc96" providerId="LiveId" clId="{182C2D89-BB42-A040-B0C5-5574D6E92826}" dt="2021-02-25T10:04:53.075" v="313" actId="2711"/>
        <pc:sldMkLst>
          <pc:docMk/>
          <pc:sldMk cId="998009718" sldId="318"/>
        </pc:sldMkLst>
        <pc:spChg chg="mod">
          <ac:chgData name="Jung Jihoon" userId="6ceaae74f154cc96" providerId="LiveId" clId="{182C2D89-BB42-A040-B0C5-5574D6E92826}" dt="2021-02-25T10:04:37.454" v="310" actId="2711"/>
          <ac:spMkLst>
            <pc:docMk/>
            <pc:sldMk cId="998009718" sldId="31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4:48.497" v="312" actId="207"/>
          <ac:spMkLst>
            <pc:docMk/>
            <pc:sldMk cId="998009718" sldId="31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4:53.075" v="313" actId="2711"/>
          <ac:spMkLst>
            <pc:docMk/>
            <pc:sldMk cId="998009718" sldId="318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4:37.454" v="310" actId="2711"/>
          <ac:spMkLst>
            <pc:docMk/>
            <pc:sldMk cId="998009718" sldId="318"/>
            <ac:spMk id="15" creationId="{C306F3CA-0F4E-4CCD-8794-BC2861C9D790}"/>
          </ac:spMkLst>
        </pc:spChg>
        <pc:spChg chg="mod">
          <ac:chgData name="Jung Jihoon" userId="6ceaae74f154cc96" providerId="LiveId" clId="{182C2D89-BB42-A040-B0C5-5574D6E92826}" dt="2021-02-25T10:04:37.454" v="310" actId="2711"/>
          <ac:spMkLst>
            <pc:docMk/>
            <pc:sldMk cId="998009718" sldId="318"/>
            <ac:spMk id="16" creationId="{69350C5D-88A2-4CFE-B7F9-F1D68628406A}"/>
          </ac:spMkLst>
        </pc:spChg>
        <pc:picChg chg="mod">
          <ac:chgData name="Jung Jihoon" userId="6ceaae74f154cc96" providerId="LiveId" clId="{182C2D89-BB42-A040-B0C5-5574D6E92826}" dt="2021-02-25T10:04:37.454" v="310" actId="2711"/>
          <ac:picMkLst>
            <pc:docMk/>
            <pc:sldMk cId="998009718" sldId="318"/>
            <ac:picMk id="14" creationId="{9B73A7DE-E528-4016-BBC1-2E032D08A10D}"/>
          </ac:picMkLst>
        </pc:picChg>
      </pc:sldChg>
      <pc:sldChg chg="modSp mod">
        <pc:chgData name="Jung Jihoon" userId="6ceaae74f154cc96" providerId="LiveId" clId="{182C2D89-BB42-A040-B0C5-5574D6E92826}" dt="2021-02-25T10:05:24.064" v="317" actId="2711"/>
        <pc:sldMkLst>
          <pc:docMk/>
          <pc:sldMk cId="3243330878" sldId="319"/>
        </pc:sldMkLst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5:17.010" v="316" actId="207"/>
          <ac:spMkLst>
            <pc:docMk/>
            <pc:sldMk cId="3243330878" sldId="31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8" creationId="{B204924D-12B6-4804-911A-214C13EFE9D4}"/>
          </ac:spMkLst>
        </pc:spChg>
        <pc:spChg chg="mod">
          <ac:chgData name="Jung Jihoon" userId="6ceaae74f154cc96" providerId="LiveId" clId="{182C2D89-BB42-A040-B0C5-5574D6E92826}" dt="2021-02-25T10:05:24.064" v="317" actId="2711"/>
          <ac:spMkLst>
            <pc:docMk/>
            <pc:sldMk cId="3243330878" sldId="319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5:24.064" v="317" actId="2711"/>
          <ac:spMkLst>
            <pc:docMk/>
            <pc:sldMk cId="3243330878" sldId="319"/>
            <ac:spMk id="12" creationId="{5CFB5075-51AB-48A2-948C-9088DB1C87CC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13" creationId="{98D4B58C-81BC-45F7-A3DA-3A133EB942C5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17" creationId="{6C2B658A-6973-4E0F-AEF7-DBFEDB41CFC7}"/>
          </ac:spMkLst>
        </pc:spChg>
        <pc:spChg chg="mod">
          <ac:chgData name="Jung Jihoon" userId="6ceaae74f154cc96" providerId="LiveId" clId="{182C2D89-BB42-A040-B0C5-5574D6E92826}" dt="2021-02-25T10:05:08.580" v="314" actId="2711"/>
          <ac:spMkLst>
            <pc:docMk/>
            <pc:sldMk cId="3243330878" sldId="319"/>
            <ac:spMk id="20" creationId="{F62CCCB8-1411-4B92-9754-F97461653873}"/>
          </ac:spMkLst>
        </pc:spChg>
        <pc:picChg chg="mod">
          <ac:chgData name="Jung Jihoon" userId="6ceaae74f154cc96" providerId="LiveId" clId="{182C2D89-BB42-A040-B0C5-5574D6E92826}" dt="2021-02-25T10:05:08.580" v="314" actId="2711"/>
          <ac:picMkLst>
            <pc:docMk/>
            <pc:sldMk cId="3243330878" sldId="319"/>
            <ac:picMk id="2050" creationId="{02979B20-63CC-4EEC-A907-9980C2C415A6}"/>
          </ac:picMkLst>
        </pc:picChg>
      </pc:sldChg>
      <pc:sldChg chg="modSp mod">
        <pc:chgData name="Jung Jihoon" userId="6ceaae74f154cc96" providerId="LiveId" clId="{182C2D89-BB42-A040-B0C5-5574D6E92826}" dt="2021-02-25T10:07:25.782" v="331" actId="20577"/>
        <pc:sldMkLst>
          <pc:docMk/>
          <pc:sldMk cId="502553352" sldId="320"/>
        </pc:sldMkLst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7:11.677" v="326" actId="207"/>
          <ac:spMkLst>
            <pc:docMk/>
            <pc:sldMk cId="502553352" sldId="32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7:18.188" v="327" actId="2711"/>
          <ac:spMkLst>
            <pc:docMk/>
            <pc:sldMk cId="502553352" sldId="320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14" creationId="{7672FC36-CABD-4DAB-ACFD-9C29E7027BF7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15" creationId="{559D2D8F-9305-4253-B650-7FBECB2F818B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17" creationId="{6C2B658A-6973-4E0F-AEF7-DBFEDB41CFC7}"/>
          </ac:spMkLst>
        </pc:spChg>
        <pc:spChg chg="mod">
          <ac:chgData name="Jung Jihoon" userId="6ceaae74f154cc96" providerId="LiveId" clId="{182C2D89-BB42-A040-B0C5-5574D6E92826}" dt="2021-02-25T10:07:25.782" v="331" actId="20577"/>
          <ac:spMkLst>
            <pc:docMk/>
            <pc:sldMk cId="502553352" sldId="320"/>
            <ac:spMk id="20" creationId="{F62CCCB8-1411-4B92-9754-F97461653873}"/>
          </ac:spMkLst>
        </pc:spChg>
        <pc:spChg chg="mod">
          <ac:chgData name="Jung Jihoon" userId="6ceaae74f154cc96" providerId="LiveId" clId="{182C2D89-BB42-A040-B0C5-5574D6E92826}" dt="2021-02-25T10:07:05.231" v="324" actId="2711"/>
          <ac:spMkLst>
            <pc:docMk/>
            <pc:sldMk cId="502553352" sldId="320"/>
            <ac:spMk id="24" creationId="{CC90A2AE-BF52-41CB-9B75-E7CE0A6CC8B9}"/>
          </ac:spMkLst>
        </pc:spChg>
      </pc:sldChg>
      <pc:sldChg chg="modSp mod">
        <pc:chgData name="Jung Jihoon" userId="6ceaae74f154cc96" providerId="LiveId" clId="{182C2D89-BB42-A040-B0C5-5574D6E92826}" dt="2021-02-25T10:08:01.909" v="335" actId="2711"/>
        <pc:sldMkLst>
          <pc:docMk/>
          <pc:sldMk cId="2245866569" sldId="321"/>
        </pc:sldMkLst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8:01.909" v="335" actId="2711"/>
          <ac:spMkLst>
            <pc:docMk/>
            <pc:sldMk cId="2245866569" sldId="32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7:49.647" v="334" actId="207"/>
          <ac:spMkLst>
            <pc:docMk/>
            <pc:sldMk cId="2245866569" sldId="321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12" creationId="{BAEB0ACE-85AF-48C0-81BA-27B89C744906}"/>
          </ac:spMkLst>
        </pc:spChg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13" creationId="{78C3CD41-C936-403B-90B4-B07EE182AC88}"/>
          </ac:spMkLst>
        </pc:spChg>
        <pc:spChg chg="mod">
          <ac:chgData name="Jung Jihoon" userId="6ceaae74f154cc96" providerId="LiveId" clId="{182C2D89-BB42-A040-B0C5-5574D6E92826}" dt="2021-02-25T10:07:40.885" v="332" actId="2711"/>
          <ac:spMkLst>
            <pc:docMk/>
            <pc:sldMk cId="2245866569" sldId="321"/>
            <ac:spMk id="16" creationId="{D6D4A15E-1A95-4884-883B-1F7D9269761F}"/>
          </ac:spMkLst>
        </pc:spChg>
        <pc:picChg chg="mod">
          <ac:chgData name="Jung Jihoon" userId="6ceaae74f154cc96" providerId="LiveId" clId="{182C2D89-BB42-A040-B0C5-5574D6E92826}" dt="2021-02-25T10:07:40.885" v="332" actId="2711"/>
          <ac:picMkLst>
            <pc:docMk/>
            <pc:sldMk cId="2245866569" sldId="321"/>
            <ac:picMk id="4098" creationId="{70AC7E04-0056-4C3E-B32F-C260FF1CA53D}"/>
          </ac:picMkLst>
        </pc:picChg>
      </pc:sldChg>
      <pc:sldChg chg="modSp mod">
        <pc:chgData name="Jung Jihoon" userId="6ceaae74f154cc96" providerId="LiveId" clId="{182C2D89-BB42-A040-B0C5-5574D6E92826}" dt="2021-02-25T10:08:26.478" v="340" actId="2711"/>
        <pc:sldMkLst>
          <pc:docMk/>
          <pc:sldMk cId="2138512309" sldId="322"/>
        </pc:sldMkLst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08:20.858" v="339" actId="207"/>
          <ac:spMkLst>
            <pc:docMk/>
            <pc:sldMk cId="2138512309" sldId="32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9" creationId="{3BED6404-C5CD-47F6-B103-D94EB69D0A9F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0" creationId="{D9514C92-F5A4-495A-8684-8281DEA010F8}"/>
          </ac:spMkLst>
        </pc:spChg>
        <pc:spChg chg="mod">
          <ac:chgData name="Jung Jihoon" userId="6ceaae74f154cc96" providerId="LiveId" clId="{182C2D89-BB42-A040-B0C5-5574D6E92826}" dt="2021-02-25T10:08:26.478" v="340" actId="2711"/>
          <ac:spMkLst>
            <pc:docMk/>
            <pc:sldMk cId="2138512309" sldId="322"/>
            <ac:spMk id="11" creationId="{C36ECC6F-4213-4E45-B622-4756D484A890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2" creationId="{BAEB0ACE-85AF-48C0-81BA-27B89C744906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5" creationId="{9F5C5FD0-AE06-4D2B-A2C7-98ADFE91124B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17" creationId="{637DF501-A9C8-46E5-BCAE-F7E7D548AF70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1" creationId="{3B8ED29D-4658-46B5-A5FE-F1BD44CB4D6A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2" creationId="{E59DAC70-819E-4B26-BA56-08622CA23186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4" creationId="{A00F18EA-EA04-425E-ABF3-454F032C16A5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5" creationId="{EA5226CF-0C2E-4D24-8A8C-AE99E2A8F59F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6" creationId="{92D8029D-2890-45C6-B893-A446D8DE88F6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27" creationId="{26831563-A70B-408B-AEEC-A2AC07FF07C2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35" creationId="{680427AD-DA28-4357-ACBB-F0999A399B8D}"/>
          </ac:spMkLst>
        </pc:spChg>
        <pc:spChg chg="mod">
          <ac:chgData name="Jung Jihoon" userId="6ceaae74f154cc96" providerId="LiveId" clId="{182C2D89-BB42-A040-B0C5-5574D6E92826}" dt="2021-02-25T10:08:15.263" v="337" actId="2711"/>
          <ac:spMkLst>
            <pc:docMk/>
            <pc:sldMk cId="2138512309" sldId="322"/>
            <ac:spMk id="40" creationId="{767DD32D-15B5-46B8-9894-7684D95840D0}"/>
          </ac:spMkLst>
        </pc:spChg>
        <pc:spChg chg="mod">
          <ac:chgData name="Jung Jihoon" userId="6ceaae74f154cc96" providerId="LiveId" clId="{182C2D89-BB42-A040-B0C5-5574D6E92826}" dt="2021-02-25T10:08:26.478" v="340" actId="2711"/>
          <ac:spMkLst>
            <pc:docMk/>
            <pc:sldMk cId="2138512309" sldId="322"/>
            <ac:spMk id="42" creationId="{7E0AA1F9-9F14-46C9-B8B0-60A01E1FBA24}"/>
          </ac:spMkLst>
        </pc:spChg>
        <pc:grpChg chg="mod">
          <ac:chgData name="Jung Jihoon" userId="6ceaae74f154cc96" providerId="LiveId" clId="{182C2D89-BB42-A040-B0C5-5574D6E92826}" dt="2021-02-25T10:08:09.170" v="336" actId="1076"/>
          <ac:grpSpMkLst>
            <pc:docMk/>
            <pc:sldMk cId="2138512309" sldId="322"/>
            <ac:grpSpMk id="39" creationId="{0B802934-AE15-44E5-B37C-5B3F115E2DDC}"/>
          </ac:grpSpMkLst>
        </pc:grpChg>
      </pc:sldChg>
      <pc:sldChg chg="modSp mod">
        <pc:chgData name="Jung Jihoon" userId="6ceaae74f154cc96" providerId="LiveId" clId="{182C2D89-BB42-A040-B0C5-5574D6E92826}" dt="2021-02-25T08:09:55.636" v="34" actId="2711"/>
        <pc:sldMkLst>
          <pc:docMk/>
          <pc:sldMk cId="2242347408" sldId="323"/>
        </pc:sldMkLst>
        <pc:spChg chg="mod">
          <ac:chgData name="Jung Jihoon" userId="6ceaae74f154cc96" providerId="LiveId" clId="{182C2D89-BB42-A040-B0C5-5574D6E92826}" dt="2021-02-25T08:09:55.636" v="34" actId="2711"/>
          <ac:spMkLst>
            <pc:docMk/>
            <pc:sldMk cId="2242347408" sldId="323"/>
            <ac:spMk id="30" creationId="{5B3509C2-E0A2-4A20-A764-ACFA58100B20}"/>
          </ac:spMkLst>
        </pc:spChg>
      </pc:sldChg>
      <pc:sldChg chg="modSp mod setBg">
        <pc:chgData name="Jung Jihoon" userId="6ceaae74f154cc96" providerId="LiveId" clId="{182C2D89-BB42-A040-B0C5-5574D6E92826}" dt="2021-02-25T08:10:27.512" v="40" actId="1076"/>
        <pc:sldMkLst>
          <pc:docMk/>
          <pc:sldMk cId="800968393" sldId="324"/>
        </pc:sldMkLst>
        <pc:spChg chg="mod">
          <ac:chgData name="Jung Jihoon" userId="6ceaae74f154cc96" providerId="LiveId" clId="{182C2D89-BB42-A040-B0C5-5574D6E92826}" dt="2021-02-25T08:03:47.001" v="4" actId="207"/>
          <ac:spMkLst>
            <pc:docMk/>
            <pc:sldMk cId="800968393" sldId="32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08:10:27.512" v="40" actId="1076"/>
          <ac:spMkLst>
            <pc:docMk/>
            <pc:sldMk cId="800968393" sldId="324"/>
            <ac:spMk id="14" creationId="{6D013FF8-BFC6-B74B-AF53-89F91BE36136}"/>
          </ac:spMkLst>
        </pc:spChg>
      </pc:sldChg>
      <pc:sldChg chg="addSp delSp modSp mod">
        <pc:chgData name="Jung Jihoon" userId="6ceaae74f154cc96" providerId="LiveId" clId="{182C2D89-BB42-A040-B0C5-5574D6E92826}" dt="2021-02-25T08:10:29.560" v="41"/>
        <pc:sldMkLst>
          <pc:docMk/>
          <pc:sldMk cId="350657469" sldId="325"/>
        </pc:sldMkLst>
        <pc:spChg chg="add mod">
          <ac:chgData name="Jung Jihoon" userId="6ceaae74f154cc96" providerId="LiveId" clId="{182C2D89-BB42-A040-B0C5-5574D6E92826}" dt="2021-02-25T08:04:58.454" v="9"/>
          <ac:spMkLst>
            <pc:docMk/>
            <pc:sldMk cId="350657469" sldId="325"/>
            <ac:spMk id="7" creationId="{E2210D35-F8DF-4241-925D-F7A71689F001}"/>
          </ac:spMkLst>
        </pc:spChg>
        <pc:spChg chg="add del mod">
          <ac:chgData name="Jung Jihoon" userId="6ceaae74f154cc96" providerId="LiveId" clId="{182C2D89-BB42-A040-B0C5-5574D6E92826}" dt="2021-02-25T08:10:21.564" v="39" actId="478"/>
          <ac:spMkLst>
            <pc:docMk/>
            <pc:sldMk cId="350657469" sldId="325"/>
            <ac:spMk id="8" creationId="{076EB9EB-347C-3843-8A69-8EF029F4DAAD}"/>
          </ac:spMkLst>
        </pc:spChg>
        <pc:spChg chg="add mod">
          <ac:chgData name="Jung Jihoon" userId="6ceaae74f154cc96" providerId="LiveId" clId="{182C2D89-BB42-A040-B0C5-5574D6E92826}" dt="2021-02-25T08:10:29.560" v="41"/>
          <ac:spMkLst>
            <pc:docMk/>
            <pc:sldMk cId="350657469" sldId="325"/>
            <ac:spMk id="9" creationId="{9CB5217C-9F1C-AB4A-8D27-200BB166315E}"/>
          </ac:spMkLst>
        </pc:spChg>
        <pc:spChg chg="del">
          <ac:chgData name="Jung Jihoon" userId="6ceaae74f154cc96" providerId="LiveId" clId="{182C2D89-BB42-A040-B0C5-5574D6E92826}" dt="2021-02-25T08:10:15.385" v="36" actId="478"/>
          <ac:spMkLst>
            <pc:docMk/>
            <pc:sldMk cId="350657469" sldId="325"/>
            <ac:spMk id="14" creationId="{6D013FF8-BFC6-B74B-AF53-89F91BE36136}"/>
          </ac:spMkLst>
        </pc:spChg>
        <pc:spChg chg="del mod">
          <ac:chgData name="Jung Jihoon" userId="6ceaae74f154cc96" providerId="LiveId" clId="{182C2D89-BB42-A040-B0C5-5574D6E92826}" dt="2021-02-25T08:04:58.120" v="8" actId="478"/>
          <ac:spMkLst>
            <pc:docMk/>
            <pc:sldMk cId="350657469" sldId="325"/>
            <ac:spMk id="15" creationId="{BE86CE42-7C1D-DE4B-A060-CE9046D2C4C5}"/>
          </ac:spMkLst>
        </pc:spChg>
      </pc:sldChg>
      <pc:sldChg chg="addSp delSp modSp mod">
        <pc:chgData name="Jung Jihoon" userId="6ceaae74f154cc96" providerId="LiveId" clId="{182C2D89-BB42-A040-B0C5-5574D6E92826}" dt="2021-02-25T08:10:33.309" v="43" actId="478"/>
        <pc:sldMkLst>
          <pc:docMk/>
          <pc:sldMk cId="1469617995" sldId="326"/>
        </pc:sldMkLst>
        <pc:spChg chg="add mod">
          <ac:chgData name="Jung Jihoon" userId="6ceaae74f154cc96" providerId="LiveId" clId="{182C2D89-BB42-A040-B0C5-5574D6E92826}" dt="2021-02-25T08:05:02.742" v="11"/>
          <ac:spMkLst>
            <pc:docMk/>
            <pc:sldMk cId="1469617995" sldId="326"/>
            <ac:spMk id="8" creationId="{738A59F0-29D6-894F-A812-535CB909FD60}"/>
          </ac:spMkLst>
        </pc:spChg>
        <pc:spChg chg="add mod">
          <ac:chgData name="Jung Jihoon" userId="6ceaae74f154cc96" providerId="LiveId" clId="{182C2D89-BB42-A040-B0C5-5574D6E92826}" dt="2021-02-25T08:10:30.984" v="42"/>
          <ac:spMkLst>
            <pc:docMk/>
            <pc:sldMk cId="1469617995" sldId="326"/>
            <ac:spMk id="9" creationId="{06B79BD7-3D6E-264B-948B-93CE82E13557}"/>
          </ac:spMkLst>
        </pc:spChg>
        <pc:spChg chg="del">
          <ac:chgData name="Jung Jihoon" userId="6ceaae74f154cc96" providerId="LiveId" clId="{182C2D89-BB42-A040-B0C5-5574D6E92826}" dt="2021-02-25T08:05:02.404" v="10" actId="478"/>
          <ac:spMkLst>
            <pc:docMk/>
            <pc:sldMk cId="1469617995" sldId="326"/>
            <ac:spMk id="12" creationId="{1539453A-4295-E04E-B5DC-84388E652890}"/>
          </ac:spMkLst>
        </pc:spChg>
        <pc:spChg chg="del">
          <ac:chgData name="Jung Jihoon" userId="6ceaae74f154cc96" providerId="LiveId" clId="{182C2D89-BB42-A040-B0C5-5574D6E92826}" dt="2021-02-25T08:10:33.309" v="43" actId="478"/>
          <ac:spMkLst>
            <pc:docMk/>
            <pc:sldMk cId="1469617995" sldId="326"/>
            <ac:spMk id="14" creationId="{6D013FF8-BFC6-B74B-AF53-89F91BE36136}"/>
          </ac:spMkLst>
        </pc:spChg>
      </pc:sldChg>
      <pc:sldChg chg="addSp delSp modSp mod">
        <pc:chgData name="Jung Jihoon" userId="6ceaae74f154cc96" providerId="LiveId" clId="{182C2D89-BB42-A040-B0C5-5574D6E92826}" dt="2021-02-25T08:10:36.481" v="45" actId="478"/>
        <pc:sldMkLst>
          <pc:docMk/>
          <pc:sldMk cId="2058806282" sldId="327"/>
        </pc:sldMkLst>
        <pc:spChg chg="add mod">
          <ac:chgData name="Jung Jihoon" userId="6ceaae74f154cc96" providerId="LiveId" clId="{182C2D89-BB42-A040-B0C5-5574D6E92826}" dt="2021-02-25T08:05:06.489" v="13"/>
          <ac:spMkLst>
            <pc:docMk/>
            <pc:sldMk cId="2058806282" sldId="327"/>
            <ac:spMk id="9" creationId="{1284E9D6-D25A-4E4C-8DF4-A4155FA70F63}"/>
          </ac:spMkLst>
        </pc:spChg>
        <pc:spChg chg="del">
          <ac:chgData name="Jung Jihoon" userId="6ceaae74f154cc96" providerId="LiveId" clId="{182C2D89-BB42-A040-B0C5-5574D6E92826}" dt="2021-02-25T08:10:36.481" v="45" actId="478"/>
          <ac:spMkLst>
            <pc:docMk/>
            <pc:sldMk cId="2058806282" sldId="327"/>
            <ac:spMk id="10" creationId="{55A23095-7E23-424E-AEBF-9B2F6DAC53FD}"/>
          </ac:spMkLst>
        </pc:spChg>
        <pc:spChg chg="add mod">
          <ac:chgData name="Jung Jihoon" userId="6ceaae74f154cc96" providerId="LiveId" clId="{182C2D89-BB42-A040-B0C5-5574D6E92826}" dt="2021-02-25T08:10:34.904" v="44"/>
          <ac:spMkLst>
            <pc:docMk/>
            <pc:sldMk cId="2058806282" sldId="327"/>
            <ac:spMk id="14" creationId="{16D3127C-4984-8F44-9E53-705A4880AE9D}"/>
          </ac:spMkLst>
        </pc:spChg>
        <pc:spChg chg="del">
          <ac:chgData name="Jung Jihoon" userId="6ceaae74f154cc96" providerId="LiveId" clId="{182C2D89-BB42-A040-B0C5-5574D6E92826}" dt="2021-02-25T08:05:06.188" v="12" actId="478"/>
          <ac:spMkLst>
            <pc:docMk/>
            <pc:sldMk cId="2058806282" sldId="327"/>
            <ac:spMk id="17" creationId="{C4B2C9FF-E6A3-5446-AA22-DBF7D5F0F60E}"/>
          </ac:spMkLst>
        </pc:spChg>
      </pc:sldChg>
      <pc:sldChg chg="addSp delSp modSp mod">
        <pc:chgData name="Jung Jihoon" userId="6ceaae74f154cc96" providerId="LiveId" clId="{182C2D89-BB42-A040-B0C5-5574D6E92826}" dt="2021-02-25T08:10:40.113" v="47"/>
        <pc:sldMkLst>
          <pc:docMk/>
          <pc:sldMk cId="654180343" sldId="328"/>
        </pc:sldMkLst>
        <pc:spChg chg="del">
          <ac:chgData name="Jung Jihoon" userId="6ceaae74f154cc96" providerId="LiveId" clId="{182C2D89-BB42-A040-B0C5-5574D6E92826}" dt="2021-02-25T08:10:39.831" v="46" actId="478"/>
          <ac:spMkLst>
            <pc:docMk/>
            <pc:sldMk cId="654180343" sldId="328"/>
            <ac:spMk id="10" creationId="{55A23095-7E23-424E-AEBF-9B2F6DAC53FD}"/>
          </ac:spMkLst>
        </pc:spChg>
        <pc:spChg chg="add mod">
          <ac:chgData name="Jung Jihoon" userId="6ceaae74f154cc96" providerId="LiveId" clId="{182C2D89-BB42-A040-B0C5-5574D6E92826}" dt="2021-02-25T08:05:15.291" v="15"/>
          <ac:spMkLst>
            <pc:docMk/>
            <pc:sldMk cId="654180343" sldId="328"/>
            <ac:spMk id="11" creationId="{6C45E93C-6DB9-6645-B0B8-65C283FE3C77}"/>
          </ac:spMkLst>
        </pc:spChg>
        <pc:spChg chg="add mod">
          <ac:chgData name="Jung Jihoon" userId="6ceaae74f154cc96" providerId="LiveId" clId="{182C2D89-BB42-A040-B0C5-5574D6E92826}" dt="2021-02-25T08:10:40.113" v="47"/>
          <ac:spMkLst>
            <pc:docMk/>
            <pc:sldMk cId="654180343" sldId="328"/>
            <ac:spMk id="12" creationId="{4FA0F79B-6742-5C44-BFBC-BBCB2BD99EBA}"/>
          </ac:spMkLst>
        </pc:spChg>
        <pc:spChg chg="del">
          <ac:chgData name="Jung Jihoon" userId="6ceaae74f154cc96" providerId="LiveId" clId="{182C2D89-BB42-A040-B0C5-5574D6E92826}" dt="2021-02-25T08:05:14.978" v="14" actId="478"/>
          <ac:spMkLst>
            <pc:docMk/>
            <pc:sldMk cId="654180343" sldId="328"/>
            <ac:spMk id="17" creationId="{DD5A08BC-710B-DE43-A7EA-A11D2FEBC01C}"/>
          </ac:spMkLst>
        </pc:spChg>
      </pc:sldChg>
      <pc:sldChg chg="addSp delSp modSp mod setBg">
        <pc:chgData name="Jung Jihoon" userId="6ceaae74f154cc96" providerId="LiveId" clId="{182C2D89-BB42-A040-B0C5-5574D6E92826}" dt="2021-02-25T08:10:44.659" v="49"/>
        <pc:sldMkLst>
          <pc:docMk/>
          <pc:sldMk cId="1165136925" sldId="329"/>
        </pc:sldMkLst>
        <pc:spChg chg="add mod">
          <ac:chgData name="Jung Jihoon" userId="6ceaae74f154cc96" providerId="LiveId" clId="{182C2D89-BB42-A040-B0C5-5574D6E92826}" dt="2021-02-25T08:05:22.796" v="18"/>
          <ac:spMkLst>
            <pc:docMk/>
            <pc:sldMk cId="1165136925" sldId="329"/>
            <ac:spMk id="9" creationId="{64AF6033-2CCB-384F-9F97-3AAB0BC89C5B}"/>
          </ac:spMkLst>
        </pc:spChg>
        <pc:spChg chg="del">
          <ac:chgData name="Jung Jihoon" userId="6ceaae74f154cc96" providerId="LiveId" clId="{182C2D89-BB42-A040-B0C5-5574D6E92826}" dt="2021-02-25T08:10:44.398" v="48" actId="478"/>
          <ac:spMkLst>
            <pc:docMk/>
            <pc:sldMk cId="1165136925" sldId="329"/>
            <ac:spMk id="10" creationId="{55A23095-7E23-424E-AEBF-9B2F6DAC53FD}"/>
          </ac:spMkLst>
        </pc:spChg>
        <pc:spChg chg="add mod">
          <ac:chgData name="Jung Jihoon" userId="6ceaae74f154cc96" providerId="LiveId" clId="{182C2D89-BB42-A040-B0C5-5574D6E92826}" dt="2021-02-25T08:10:44.659" v="49"/>
          <ac:spMkLst>
            <pc:docMk/>
            <pc:sldMk cId="1165136925" sldId="329"/>
            <ac:spMk id="11" creationId="{CF08F190-8B33-0345-8F58-0D95B9DB2691}"/>
          </ac:spMkLst>
        </pc:spChg>
        <pc:spChg chg="del">
          <ac:chgData name="Jung Jihoon" userId="6ceaae74f154cc96" providerId="LiveId" clId="{182C2D89-BB42-A040-B0C5-5574D6E92826}" dt="2021-02-25T08:05:22.546" v="17" actId="478"/>
          <ac:spMkLst>
            <pc:docMk/>
            <pc:sldMk cId="1165136925" sldId="329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0:48.933" v="51"/>
        <pc:sldMkLst>
          <pc:docMk/>
          <pc:sldMk cId="1227740413" sldId="330"/>
        </pc:sldMkLst>
        <pc:spChg chg="add mod">
          <ac:chgData name="Jung Jihoon" userId="6ceaae74f154cc96" providerId="LiveId" clId="{182C2D89-BB42-A040-B0C5-5574D6E92826}" dt="2021-02-25T08:10:48.933" v="51"/>
          <ac:spMkLst>
            <pc:docMk/>
            <pc:sldMk cId="1227740413" sldId="330"/>
            <ac:spMk id="7" creationId="{732BE775-DF86-D54B-83C3-54D330452568}"/>
          </ac:spMkLst>
        </pc:spChg>
        <pc:spChg chg="mod">
          <ac:chgData name="Jung Jihoon" userId="6ceaae74f154cc96" providerId="LiveId" clId="{182C2D89-BB42-A040-B0C5-5574D6E92826}" dt="2021-02-25T08:05:42.324" v="23" actId="2711"/>
          <ac:spMkLst>
            <pc:docMk/>
            <pc:sldMk cId="1227740413" sldId="330"/>
            <ac:spMk id="11" creationId="{3F71756E-BBB5-7E48-A59E-9D2B7B48970A}"/>
          </ac:spMkLst>
        </pc:spChg>
        <pc:spChg chg="del">
          <ac:chgData name="Jung Jihoon" userId="6ceaae74f154cc96" providerId="LiveId" clId="{182C2D89-BB42-A040-B0C5-5574D6E92826}" dt="2021-02-25T08:10:48.479" v="50" actId="478"/>
          <ac:spMkLst>
            <pc:docMk/>
            <pc:sldMk cId="1227740413" sldId="330"/>
            <ac:spMk id="12" creationId="{2E8601EE-6F80-134D-AB97-0043E95A07D4}"/>
          </ac:spMkLst>
        </pc:spChg>
        <pc:spChg chg="add del mod">
          <ac:chgData name="Jung Jihoon" userId="6ceaae74f154cc96" providerId="LiveId" clId="{182C2D89-BB42-A040-B0C5-5574D6E92826}" dt="2021-02-25T08:05:33.856" v="22" actId="207"/>
          <ac:spMkLst>
            <pc:docMk/>
            <pc:sldMk cId="1227740413" sldId="330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0:56.147" v="53"/>
        <pc:sldMkLst>
          <pc:docMk/>
          <pc:sldMk cId="1068068393" sldId="331"/>
        </pc:sldMkLst>
        <pc:spChg chg="add mod">
          <ac:chgData name="Jung Jihoon" userId="6ceaae74f154cc96" providerId="LiveId" clId="{182C2D89-BB42-A040-B0C5-5574D6E92826}" dt="2021-02-25T08:05:53.654" v="25"/>
          <ac:spMkLst>
            <pc:docMk/>
            <pc:sldMk cId="1068068393" sldId="331"/>
            <ac:spMk id="7" creationId="{2756D775-68AB-944C-A208-DB81965AC643}"/>
          </ac:spMkLst>
        </pc:spChg>
        <pc:spChg chg="add mod">
          <ac:chgData name="Jung Jihoon" userId="6ceaae74f154cc96" providerId="LiveId" clId="{182C2D89-BB42-A040-B0C5-5574D6E92826}" dt="2021-02-25T08:10:56.147" v="53"/>
          <ac:spMkLst>
            <pc:docMk/>
            <pc:sldMk cId="1068068393" sldId="331"/>
            <ac:spMk id="8" creationId="{D954AB49-8D12-6148-A146-C6DEFC9782D7}"/>
          </ac:spMkLst>
        </pc:spChg>
        <pc:spChg chg="del">
          <ac:chgData name="Jung Jihoon" userId="6ceaae74f154cc96" providerId="LiveId" clId="{182C2D89-BB42-A040-B0C5-5574D6E92826}" dt="2021-02-25T08:05:53.367" v="24" actId="478"/>
          <ac:spMkLst>
            <pc:docMk/>
            <pc:sldMk cId="1068068393" sldId="331"/>
            <ac:spMk id="17" creationId="{DD5A08BC-710B-DE43-A7EA-A11D2FEBC01C}"/>
          </ac:spMkLst>
        </pc:spChg>
        <pc:spChg chg="del">
          <ac:chgData name="Jung Jihoon" userId="6ceaae74f154cc96" providerId="LiveId" clId="{182C2D89-BB42-A040-B0C5-5574D6E92826}" dt="2021-02-25T08:10:55.870" v="52" actId="478"/>
          <ac:spMkLst>
            <pc:docMk/>
            <pc:sldMk cId="1068068393" sldId="331"/>
            <ac:spMk id="18" creationId="{437477DE-0705-954A-98AD-99D1459B8737}"/>
          </ac:spMkLst>
        </pc:spChg>
      </pc:sldChg>
      <pc:sldChg chg="addSp delSp modSp mod">
        <pc:chgData name="Jung Jihoon" userId="6ceaae74f154cc96" providerId="LiveId" clId="{182C2D89-BB42-A040-B0C5-5574D6E92826}" dt="2021-02-25T08:11:00.058" v="55"/>
        <pc:sldMkLst>
          <pc:docMk/>
          <pc:sldMk cId="786749909" sldId="332"/>
        </pc:sldMkLst>
        <pc:spChg chg="add mod">
          <ac:chgData name="Jung Jihoon" userId="6ceaae74f154cc96" providerId="LiveId" clId="{182C2D89-BB42-A040-B0C5-5574D6E92826}" dt="2021-02-25T08:06:05.758" v="27"/>
          <ac:spMkLst>
            <pc:docMk/>
            <pc:sldMk cId="786749909" sldId="332"/>
            <ac:spMk id="7" creationId="{CE6497A7-3CB5-704D-BC7F-946854583C4C}"/>
          </ac:spMkLst>
        </pc:spChg>
        <pc:spChg chg="add mod">
          <ac:chgData name="Jung Jihoon" userId="6ceaae74f154cc96" providerId="LiveId" clId="{182C2D89-BB42-A040-B0C5-5574D6E92826}" dt="2021-02-25T08:11:00.058" v="55"/>
          <ac:spMkLst>
            <pc:docMk/>
            <pc:sldMk cId="786749909" sldId="332"/>
            <ac:spMk id="8" creationId="{F8EBBAD3-7DD8-964E-86FC-B33293B3A961}"/>
          </ac:spMkLst>
        </pc:spChg>
        <pc:spChg chg="del mod">
          <ac:chgData name="Jung Jihoon" userId="6ceaae74f154cc96" providerId="LiveId" clId="{182C2D89-BB42-A040-B0C5-5574D6E92826}" dt="2021-02-25T08:10:59.798" v="54" actId="478"/>
          <ac:spMkLst>
            <pc:docMk/>
            <pc:sldMk cId="786749909" sldId="332"/>
            <ac:spMk id="13" creationId="{76244976-E381-9045-A8B9-581AB9A81D03}"/>
          </ac:spMkLst>
        </pc:spChg>
        <pc:spChg chg="del">
          <ac:chgData name="Jung Jihoon" userId="6ceaae74f154cc96" providerId="LiveId" clId="{182C2D89-BB42-A040-B0C5-5574D6E92826}" dt="2021-02-25T08:06:05.447" v="26" actId="478"/>
          <ac:spMkLst>
            <pc:docMk/>
            <pc:sldMk cId="786749909" sldId="332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1:03.932" v="57"/>
        <pc:sldMkLst>
          <pc:docMk/>
          <pc:sldMk cId="2717352101" sldId="333"/>
        </pc:sldMkLst>
        <pc:spChg chg="add mod">
          <ac:chgData name="Jung Jihoon" userId="6ceaae74f154cc96" providerId="LiveId" clId="{182C2D89-BB42-A040-B0C5-5574D6E92826}" dt="2021-02-25T08:09:43.461" v="31"/>
          <ac:spMkLst>
            <pc:docMk/>
            <pc:sldMk cId="2717352101" sldId="333"/>
            <ac:spMk id="9" creationId="{2D8951C7-18CC-A541-B06D-8698A629A702}"/>
          </ac:spMkLst>
        </pc:spChg>
        <pc:spChg chg="add mod">
          <ac:chgData name="Jung Jihoon" userId="6ceaae74f154cc96" providerId="LiveId" clId="{182C2D89-BB42-A040-B0C5-5574D6E92826}" dt="2021-02-25T08:11:03.932" v="57"/>
          <ac:spMkLst>
            <pc:docMk/>
            <pc:sldMk cId="2717352101" sldId="333"/>
            <ac:spMk id="10" creationId="{CADEF12C-6B10-2645-B1CC-3BD9E1CAE540}"/>
          </ac:spMkLst>
        </pc:spChg>
        <pc:spChg chg="del">
          <ac:chgData name="Jung Jihoon" userId="6ceaae74f154cc96" providerId="LiveId" clId="{182C2D89-BB42-A040-B0C5-5574D6E92826}" dt="2021-02-25T08:11:03.593" v="56" actId="478"/>
          <ac:spMkLst>
            <pc:docMk/>
            <pc:sldMk cId="2717352101" sldId="333"/>
            <ac:spMk id="13" creationId="{76244976-E381-9045-A8B9-581AB9A81D03}"/>
          </ac:spMkLst>
        </pc:spChg>
        <pc:spChg chg="del">
          <ac:chgData name="Jung Jihoon" userId="6ceaae74f154cc96" providerId="LiveId" clId="{182C2D89-BB42-A040-B0C5-5574D6E92826}" dt="2021-02-25T08:09:43.106" v="30" actId="478"/>
          <ac:spMkLst>
            <pc:docMk/>
            <pc:sldMk cId="2717352101" sldId="333"/>
            <ac:spMk id="17" creationId="{DD5A08BC-710B-DE43-A7EA-A11D2FEBC01C}"/>
          </ac:spMkLst>
        </pc:spChg>
      </pc:sldChg>
      <pc:sldChg chg="addSp delSp modSp mod">
        <pc:chgData name="Jung Jihoon" userId="6ceaae74f154cc96" providerId="LiveId" clId="{182C2D89-BB42-A040-B0C5-5574D6E92826}" dt="2021-02-25T08:11:07.536" v="59"/>
        <pc:sldMkLst>
          <pc:docMk/>
          <pc:sldMk cId="1646991564" sldId="334"/>
        </pc:sldMkLst>
        <pc:spChg chg="add mod">
          <ac:chgData name="Jung Jihoon" userId="6ceaae74f154cc96" providerId="LiveId" clId="{182C2D89-BB42-A040-B0C5-5574D6E92826}" dt="2021-02-25T08:09:48.152" v="33"/>
          <ac:spMkLst>
            <pc:docMk/>
            <pc:sldMk cId="1646991564" sldId="334"/>
            <ac:spMk id="6" creationId="{F41699DD-BFD5-9348-81B9-0EB5D0445C83}"/>
          </ac:spMkLst>
        </pc:spChg>
        <pc:spChg chg="add mod">
          <ac:chgData name="Jung Jihoon" userId="6ceaae74f154cc96" providerId="LiveId" clId="{182C2D89-BB42-A040-B0C5-5574D6E92826}" dt="2021-02-25T08:11:07.536" v="59"/>
          <ac:spMkLst>
            <pc:docMk/>
            <pc:sldMk cId="1646991564" sldId="334"/>
            <ac:spMk id="7" creationId="{676EB89C-0C10-A14C-A591-D70BA2CA30BD}"/>
          </ac:spMkLst>
        </pc:spChg>
        <pc:spChg chg="del">
          <ac:chgData name="Jung Jihoon" userId="6ceaae74f154cc96" providerId="LiveId" clId="{182C2D89-BB42-A040-B0C5-5574D6E92826}" dt="2021-02-25T08:11:07.301" v="58" actId="478"/>
          <ac:spMkLst>
            <pc:docMk/>
            <pc:sldMk cId="1646991564" sldId="334"/>
            <ac:spMk id="13" creationId="{76244976-E381-9045-A8B9-581AB9A81D03}"/>
          </ac:spMkLst>
        </pc:spChg>
        <pc:spChg chg="del">
          <ac:chgData name="Jung Jihoon" userId="6ceaae74f154cc96" providerId="LiveId" clId="{182C2D89-BB42-A040-B0C5-5574D6E92826}" dt="2021-02-25T08:09:47.800" v="32" actId="478"/>
          <ac:spMkLst>
            <pc:docMk/>
            <pc:sldMk cId="1646991564" sldId="334"/>
            <ac:spMk id="17" creationId="{DD5A08BC-710B-DE43-A7EA-A11D2FEBC01C}"/>
          </ac:spMkLst>
        </pc:spChg>
      </pc:sldChg>
      <pc:sldChg chg="modSp mod">
        <pc:chgData name="Jung Jihoon" userId="6ceaae74f154cc96" providerId="LiveId" clId="{182C2D89-BB42-A040-B0C5-5574D6E92826}" dt="2021-02-25T10:08:50.349" v="341" actId="2711"/>
        <pc:sldMkLst>
          <pc:docMk/>
          <pc:sldMk cId="4022575185" sldId="335"/>
        </pc:sldMkLst>
        <pc:spChg chg="mod">
          <ac:chgData name="Jung Jihoon" userId="6ceaae74f154cc96" providerId="LiveId" clId="{182C2D89-BB42-A040-B0C5-5574D6E92826}" dt="2021-02-25T10:08:50.349" v="341" actId="2711"/>
          <ac:spMkLst>
            <pc:docMk/>
            <pc:sldMk cId="4022575185" sldId="335"/>
            <ac:spMk id="30" creationId="{5B3509C2-E0A2-4A20-A764-ACFA58100B20}"/>
          </ac:spMkLst>
        </pc:spChg>
      </pc:sldChg>
      <pc:sldChg chg="addSp delSp modSp mod">
        <pc:chgData name="Jung Jihoon" userId="6ceaae74f154cc96" providerId="LiveId" clId="{182C2D89-BB42-A040-B0C5-5574D6E92826}" dt="2021-02-25T10:16:23.082" v="394" actId="20577"/>
        <pc:sldMkLst>
          <pc:docMk/>
          <pc:sldMk cId="2094753851" sldId="336"/>
        </pc:sldMkLst>
        <pc:spChg chg="add del">
          <ac:chgData name="Jung Jihoon" userId="6ceaae74f154cc96" providerId="LiveId" clId="{182C2D89-BB42-A040-B0C5-5574D6E92826}" dt="2021-02-25T10:09:40.033" v="347"/>
          <ac:spMkLst>
            <pc:docMk/>
            <pc:sldMk cId="2094753851" sldId="336"/>
            <ac:spMk id="2" creationId="{E4437BD3-03AB-9548-9C7B-509798BC8BD1}"/>
          </ac:spMkLst>
        </pc:spChg>
        <pc:spChg chg="add del mod">
          <ac:chgData name="Jung Jihoon" userId="6ceaae74f154cc96" providerId="LiveId" clId="{182C2D89-BB42-A040-B0C5-5574D6E92826}" dt="2021-02-25T10:10:51.608" v="350" actId="478"/>
          <ac:spMkLst>
            <pc:docMk/>
            <pc:sldMk cId="2094753851" sldId="336"/>
            <ac:spMk id="3" creationId="{9283B8EB-7417-5C43-988D-36B044E64840}"/>
          </ac:spMkLst>
        </pc:spChg>
        <pc:spChg chg="add mod">
          <ac:chgData name="Jung Jihoon" userId="6ceaae74f154cc96" providerId="LiveId" clId="{182C2D89-BB42-A040-B0C5-5574D6E92826}" dt="2021-02-25T10:16:23.082" v="394" actId="20577"/>
          <ac:spMkLst>
            <pc:docMk/>
            <pc:sldMk cId="2094753851" sldId="336"/>
            <ac:spMk id="15" creationId="{E7B221DB-0EF9-6442-BF7E-6FCECB110DF6}"/>
          </ac:spMkLst>
        </pc:spChg>
        <pc:picChg chg="add del mod">
          <ac:chgData name="Jung Jihoon" userId="6ceaae74f154cc96" providerId="LiveId" clId="{182C2D89-BB42-A040-B0C5-5574D6E92826}" dt="2021-02-25T10:13:06.413" v="354" actId="478"/>
          <ac:picMkLst>
            <pc:docMk/>
            <pc:sldMk cId="2094753851" sldId="336"/>
            <ac:picMk id="8" creationId="{8B5889A7-30FA-3347-BDC5-393A9328F9B9}"/>
          </ac:picMkLst>
        </pc:picChg>
        <pc:picChg chg="add del mod">
          <ac:chgData name="Jung Jihoon" userId="6ceaae74f154cc96" providerId="LiveId" clId="{182C2D89-BB42-A040-B0C5-5574D6E92826}" dt="2021-02-25T10:15:20.569" v="362" actId="478"/>
          <ac:picMkLst>
            <pc:docMk/>
            <pc:sldMk cId="2094753851" sldId="336"/>
            <ac:picMk id="11" creationId="{6C063685-B494-9941-9042-0113F8E81D3F}"/>
          </ac:picMkLst>
        </pc:picChg>
        <pc:picChg chg="add mod">
          <ac:chgData name="Jung Jihoon" userId="6ceaae74f154cc96" providerId="LiveId" clId="{182C2D89-BB42-A040-B0C5-5574D6E92826}" dt="2021-02-25T10:15:57.238" v="370" actId="1076"/>
          <ac:picMkLst>
            <pc:docMk/>
            <pc:sldMk cId="2094753851" sldId="336"/>
            <ac:picMk id="14" creationId="{17314BF2-3D41-764C-9979-6163B61944F3}"/>
          </ac:picMkLst>
        </pc:picChg>
        <pc:picChg chg="add del mod">
          <ac:chgData name="Jung Jihoon" userId="6ceaae74f154cc96" providerId="LiveId" clId="{182C2D89-BB42-A040-B0C5-5574D6E92826}" dt="2021-02-25T10:09:32.320" v="345" actId="478"/>
          <ac:picMkLst>
            <pc:docMk/>
            <pc:sldMk cId="2094753851" sldId="336"/>
            <ac:picMk id="2050" creationId="{6F4E152F-761B-8D47-B7C6-EC64ED2DD1E9}"/>
          </ac:picMkLst>
        </pc:picChg>
      </pc:sldChg>
      <pc:sldChg chg="modSp mod">
        <pc:chgData name="Jung Jihoon" userId="6ceaae74f154cc96" providerId="LiveId" clId="{182C2D89-BB42-A040-B0C5-5574D6E92826}" dt="2021-02-25T10:16:46.586" v="398" actId="2711"/>
        <pc:sldMkLst>
          <pc:docMk/>
          <pc:sldMk cId="2851227377" sldId="337"/>
        </pc:sldMkLst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" creationId="{032B1142-657D-49DC-95FE-AD3C00A53DB8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16:41.853" v="397" actId="207"/>
          <ac:spMkLst>
            <pc:docMk/>
            <pc:sldMk cId="2851227377" sldId="33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7" creationId="{3BFCBBAE-3F0E-42C5-A1F4-0F4831D20F8C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8" creationId="{1C1987F1-7C30-4ED8-869E-4D916C0224D7}"/>
          </ac:spMkLst>
        </pc:spChg>
        <pc:spChg chg="mod">
          <ac:chgData name="Jung Jihoon" userId="6ceaae74f154cc96" providerId="LiveId" clId="{182C2D89-BB42-A040-B0C5-5574D6E92826}" dt="2021-02-25T10:16:46.586" v="398" actId="2711"/>
          <ac:spMkLst>
            <pc:docMk/>
            <pc:sldMk cId="2851227377" sldId="33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2" creationId="{9705826F-DE0C-4413-9278-08AE1E3F620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4" creationId="{DC9AAB05-69BA-43C7-99C5-F3F79DD4EE5E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6" creationId="{F1373ECE-725E-4DFE-8C3F-1570FCE5F4AB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7" creationId="{4C4626FC-E033-451A-A8E9-075E9147F896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19" creationId="{26879BEE-438E-4CF4-81A0-A63665ABE1A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0" creationId="{07051C70-A700-4244-8E06-AAB00A3B5C7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2" creationId="{B0224B62-8763-440D-A6A5-4B9276C331DE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3" creationId="{9545DB55-2391-48B4-8F2A-07BD31C7A5F8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5" creationId="{D7E9C573-159E-4712-ABA1-B58753CE1AFA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6" creationId="{3D48DB2C-9767-42A2-A3D1-DF1CD28B0B75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8" creationId="{4CCE4976-2717-4385-AB83-F3DFAF08E364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29" creationId="{D6E2A685-F57A-42DA-8B52-96280EC7D67B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3" creationId="{FCB0A494-1599-4437-ACA4-3A7740A9C9B0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4" creationId="{CD967222-A643-4EF6-87FE-C125ADE51844}"/>
          </ac:spMkLst>
        </pc:spChg>
        <pc:spChg chg="mod">
          <ac:chgData name="Jung Jihoon" userId="6ceaae74f154cc96" providerId="LiveId" clId="{182C2D89-BB42-A040-B0C5-5574D6E92826}" dt="2021-02-25T10:16:33.912" v="395" actId="2711"/>
          <ac:spMkLst>
            <pc:docMk/>
            <pc:sldMk cId="2851227377" sldId="337"/>
            <ac:spMk id="39" creationId="{DCBFBEA2-7814-4F67-BFD1-24425B08F6C4}"/>
          </ac:spMkLst>
        </pc:spChg>
      </pc:sldChg>
      <pc:sldChg chg="modSp mod">
        <pc:chgData name="Jung Jihoon" userId="6ceaae74f154cc96" providerId="LiveId" clId="{182C2D89-BB42-A040-B0C5-5574D6E92826}" dt="2021-02-25T10:18:47.603" v="402" actId="2711"/>
        <pc:sldMkLst>
          <pc:docMk/>
          <pc:sldMk cId="3416990322" sldId="338"/>
        </pc:sldMkLst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18:41.147" v="401" actId="207"/>
          <ac:spMkLst>
            <pc:docMk/>
            <pc:sldMk cId="3416990322" sldId="33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18:47.603" v="402" actId="2711"/>
          <ac:spMkLst>
            <pc:docMk/>
            <pc:sldMk cId="3416990322" sldId="33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18:47.603" v="402" actId="2711"/>
          <ac:spMkLst>
            <pc:docMk/>
            <pc:sldMk cId="3416990322" sldId="338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3" creationId="{F6C528FB-0809-4FD0-A24C-B17D83D450AC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4" creationId="{E1046512-80E8-4939-920C-CF4CFAD7EDD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5" creationId="{F100A1D7-B102-4E07-B5C9-43EA9CB49593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6" creationId="{4988BCA4-A8DC-45BB-9457-1FB52BEA824F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7" creationId="{616EC787-E447-4C18-80F1-C88FB512D74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8" creationId="{CF4C6600-8944-4F85-919F-500F85D8A80E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49" creationId="{225D1325-0910-48B8-AAC2-43EF1E5F7EC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0" creationId="{9E93A225-517C-4196-A9C4-51F23B9F3964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1" creationId="{C4B994AE-6C50-494D-ABB6-7369A481491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2" creationId="{57E6203F-0A47-4234-A3A6-D6E8BAE5C9B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3" creationId="{51AF2112-C448-42EB-B5C8-637CF3558AD0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4" creationId="{720D4E28-F223-48B8-ACC7-81B32B7AE6A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5" creationId="{6AE90D41-D4B5-4DBF-8780-73A30816A0F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6" creationId="{A56FDFD5-8BFC-4B88-A8E7-218DFB86B2A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7" creationId="{972BB632-AFCD-468E-AE6B-02C4C5C4A21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8" creationId="{97F7028F-3454-46F8-9992-2A2DBE1C2EE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59" creationId="{451A31A3-8027-41F7-BFDA-689582211C7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0" creationId="{63E96861-D463-4F4D-B9B4-98D82C980E7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1" creationId="{AFF1EA0E-1A0E-49C4-9871-38E1A6C6DEC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2" creationId="{2ADC6CBF-A681-47E8-BA67-F859CA1E4D79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3" creationId="{5FA8F90D-8B8C-4BD2-9A7A-0D4FEE42A8A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4" creationId="{AFDC8307-AAAD-42BE-B99B-71555EF0893C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5" creationId="{B9125688-B73B-47BB-A2A2-73029AEA8B9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8" creationId="{4130B85D-33E6-4665-A1E8-12755B3C55D4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69" creationId="{CD4830E0-AA6B-4F38-B18A-AE7F5F7E3AFE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0" creationId="{13424F0A-983A-4A07-B857-189C7A17E4F5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1" creationId="{4AEF3080-A363-4F9D-8B80-EB6DFB65852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2" creationId="{5459607B-8DEB-44B7-A488-6A2DC863D6F0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3" creationId="{7B1F24E4-FD46-4860-ACBD-0957BC23A3B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4" creationId="{629F54EE-1F96-417D-9F12-A87D671BB38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5" creationId="{C6F73B26-426B-4FF7-ABEF-2DC3AAC7A23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6" creationId="{97F3C3BC-517A-43F4-9040-70DE25F72937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7" creationId="{9D2B7762-A857-4543-B922-FF23468AE7DE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8" creationId="{E0FC1AF0-D8F1-43E0-B409-848EE2E68726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79" creationId="{131F055D-91F0-4DDD-9C9F-9521A937CDBF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0" creationId="{6B5F9319-E829-4C83-B9B4-1C2294DCAAE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1" creationId="{D55C550D-6EF9-4F4C-9BBB-047B1675FFE7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2" creationId="{522A656F-AEA4-4501-8709-B2ADFBA254D6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3" creationId="{96C919CE-0749-4C21-A164-66BAFE134B02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4" creationId="{8D25414D-242F-4F62-BCEA-457BA6A8AEB8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5" creationId="{0E86B074-A6D1-4B5F-AE6C-87E27D856C4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6" creationId="{DA8A7103-113B-4DC4-8E93-63E45914C643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7" creationId="{B973C798-0590-466E-99B1-3E6186373B4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8" creationId="{0FDFFAA0-0BC1-48CD-B8C3-C1283482E45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89" creationId="{414834FA-58A6-47A8-8907-4A5F4C510671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0" creationId="{5B8DDC16-B3C5-424A-A14F-026939EE0C1A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1" creationId="{0C8A096C-3E6E-4F8C-AE92-415550557BFB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2" creationId="{0C01BC08-9CD8-42D4-B6C0-BC32E4D5F32D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8" creationId="{E2BC8274-3BBB-4A76-83AF-1F148547AEAF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99" creationId="{3F5B40BB-F155-480D-94D2-6432BAEDFDA3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100" creationId="{54EB5052-75B2-499A-8E8D-B6E0F07300C9}"/>
          </ac:spMkLst>
        </pc:spChg>
        <pc:spChg chg="mod">
          <ac:chgData name="Jung Jihoon" userId="6ceaae74f154cc96" providerId="LiveId" clId="{182C2D89-BB42-A040-B0C5-5574D6E92826}" dt="2021-02-25T10:18:34.658" v="399" actId="2711"/>
          <ac:spMkLst>
            <pc:docMk/>
            <pc:sldMk cId="3416990322" sldId="338"/>
            <ac:spMk id="101" creationId="{FE59F963-18D1-47F5-8E59-EBDF72637FFF}"/>
          </ac:spMkLst>
        </pc:spChg>
      </pc:sldChg>
      <pc:sldChg chg="modSp mod">
        <pc:chgData name="Jung Jihoon" userId="6ceaae74f154cc96" providerId="LiveId" clId="{182C2D89-BB42-A040-B0C5-5574D6E92826}" dt="2021-02-25T10:22:05.622" v="407" actId="2711"/>
        <pc:sldMkLst>
          <pc:docMk/>
          <pc:sldMk cId="2184117815" sldId="339"/>
        </pc:sldMkLst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2:00.368" v="406" actId="207"/>
          <ac:spMkLst>
            <pc:docMk/>
            <pc:sldMk cId="2184117815" sldId="33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2:05.622" v="407" actId="2711"/>
          <ac:spMkLst>
            <pc:docMk/>
            <pc:sldMk cId="2184117815" sldId="33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2:05.622" v="407" actId="2711"/>
          <ac:spMkLst>
            <pc:docMk/>
            <pc:sldMk cId="2184117815" sldId="339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3" creationId="{32AB4F48-ADCA-491C-B3EA-88E479913644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4" creationId="{56AF0270-66C6-4046-852E-8B50C35B3EB2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6" creationId="{667227F8-250B-457B-A0C1-465992084048}"/>
          </ac:spMkLst>
        </pc:spChg>
        <pc:spChg chg="mod">
          <ac:chgData name="Jung Jihoon" userId="6ceaae74f154cc96" providerId="LiveId" clId="{182C2D89-BB42-A040-B0C5-5574D6E92826}" dt="2021-02-25T10:21:54.056" v="404" actId="2711"/>
          <ac:spMkLst>
            <pc:docMk/>
            <pc:sldMk cId="2184117815" sldId="339"/>
            <ac:spMk id="107" creationId="{FE8F142F-1FEC-4485-A7CB-E76A840869E5}"/>
          </ac:spMkLst>
        </pc:spChg>
      </pc:sldChg>
      <pc:sldChg chg="modSp mod">
        <pc:chgData name="Jung Jihoon" userId="6ceaae74f154cc96" providerId="LiveId" clId="{182C2D89-BB42-A040-B0C5-5574D6E92826}" dt="2021-02-25T10:22:34.331" v="412" actId="2711"/>
        <pc:sldMkLst>
          <pc:docMk/>
          <pc:sldMk cId="522902548" sldId="340"/>
        </pc:sldMkLst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2:29.714" v="411" actId="207"/>
          <ac:spMkLst>
            <pc:docMk/>
            <pc:sldMk cId="522902548" sldId="34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2:34.331" v="412" actId="2711"/>
          <ac:spMkLst>
            <pc:docMk/>
            <pc:sldMk cId="522902548" sldId="34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2:21.322" v="409" actId="2711"/>
          <ac:spMkLst>
            <pc:docMk/>
            <pc:sldMk cId="522902548" sldId="340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1" creationId="{25098B97-5D2D-4FF2-B596-48F044CD06F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2" creationId="{9569E0EF-823F-48C3-92DE-78905856E94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6" creationId="{FCD3058A-60A5-4B2B-8E01-CFF701A05AE0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7" creationId="{77A6F21B-4E0F-41D8-BF91-93D121323F8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8" creationId="{7BC874B0-DABF-42BE-B243-65D7D98CF439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59" creationId="{CB174A13-8DE2-479A-BA48-1380E464307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0" creationId="{309A6731-DC47-4939-A5DA-EA73163A4B8B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1" creationId="{0AF27B74-2E98-464A-AAE4-EECBF9100E89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2" creationId="{15B45A07-7D27-4E79-B907-AA7B7E4D4B8A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3" creationId="{F4CA31EC-9E7E-4F72-92B6-AAD7E4C9E069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8" creationId="{9CCA95DB-D65A-47CE-8021-8E2D908252A8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69" creationId="{CA0A2102-B6B2-4BDD-BE86-42D48575C92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0" creationId="{18309759-D885-4B9B-A309-A37DCF58D4BD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1" creationId="{1BB7E8F5-FB89-4811-BC3D-EC8BCDCCA8FD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2" creationId="{479FC94B-CF62-4C37-BCCE-923881CE35A5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3" creationId="{6F90B5A2-DE6A-40E1-B85F-210EF1C5C0D2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4" creationId="{8DDBEEDC-BE5E-4AD8-A942-CE20356D0A36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5" creationId="{4A7F97DE-7E26-484A-9F29-672586A57ED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6" creationId="{A7F255EE-9095-48B8-9C58-551ED865AFA1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7" creationId="{6BC4A0E0-FEF7-4C1E-B195-11F049E57F4F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8" creationId="{300502B3-0EDB-42CB-940A-7E595390C7AB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79" creationId="{97763E65-E055-4FE1-85EB-B505F5A31525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80" creationId="{A1AC02DC-4187-442F-A98D-BE6354DF36AA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81" creationId="{F1CE977E-6D7F-41A6-A732-B54BF4A2D223}"/>
          </ac:spMkLst>
        </pc:spChg>
        <pc:spChg chg="mod">
          <ac:chgData name="Jung Jihoon" userId="6ceaae74f154cc96" providerId="LiveId" clId="{182C2D89-BB42-A040-B0C5-5574D6E92826}" dt="2021-02-25T10:22:13.242" v="408" actId="2711"/>
          <ac:spMkLst>
            <pc:docMk/>
            <pc:sldMk cId="522902548" sldId="340"/>
            <ac:spMk id="122" creationId="{352A5E30-6D85-4565-A0BC-0868EC1369B9}"/>
          </ac:spMkLst>
        </pc:spChg>
      </pc:sldChg>
      <pc:sldChg chg="modSp mod">
        <pc:chgData name="Jung Jihoon" userId="6ceaae74f154cc96" providerId="LiveId" clId="{182C2D89-BB42-A040-B0C5-5574D6E92826}" dt="2021-02-25T10:25:14.809" v="433" actId="2711"/>
        <pc:sldMkLst>
          <pc:docMk/>
          <pc:sldMk cId="2798594340" sldId="341"/>
        </pc:sldMkLst>
        <pc:spChg chg="mod">
          <ac:chgData name="Jung Jihoon" userId="6ceaae74f154cc96" providerId="LiveId" clId="{182C2D89-BB42-A040-B0C5-5574D6E92826}" dt="2021-02-25T10:24:55.361" v="430" actId="2711"/>
          <ac:spMkLst>
            <pc:docMk/>
            <pc:sldMk cId="2798594340" sldId="34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5:14.809" v="433" actId="2711"/>
          <ac:spMkLst>
            <pc:docMk/>
            <pc:sldMk cId="2798594340" sldId="341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4:47.230" v="429" actId="2711"/>
          <ac:spMkLst>
            <pc:docMk/>
            <pc:sldMk cId="2798594340" sldId="341"/>
            <ac:spMk id="119" creationId="{9DA7929F-B1BA-417E-81E7-8811D0EFFA62}"/>
          </ac:spMkLst>
        </pc:spChg>
      </pc:sldChg>
      <pc:sldChg chg="modSp mod">
        <pc:chgData name="Jung Jihoon" userId="6ceaae74f154cc96" providerId="LiveId" clId="{182C2D89-BB42-A040-B0C5-5574D6E92826}" dt="2021-02-25T10:23:09.672" v="417" actId="2711"/>
        <pc:sldMkLst>
          <pc:docMk/>
          <pc:sldMk cId="779029015" sldId="342"/>
        </pc:sldMkLst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3:09.672" v="417" actId="2711"/>
          <ac:spMkLst>
            <pc:docMk/>
            <pc:sldMk cId="779029015" sldId="34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3:03.770" v="416" actId="2711"/>
          <ac:spMkLst>
            <pc:docMk/>
            <pc:sldMk cId="779029015" sldId="34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15" creationId="{A87CB7C3-8F29-45C7-93CC-83E49ACDC454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16" creationId="{D3D3F201-49D0-4D39-BE2B-4CC7CCF8E6F7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3" creationId="{BB0630B8-C0FD-4B74-B44D-B43014E5C5E4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4" creationId="{2ED083BA-2E87-4346-A99C-36860E210DDA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5" creationId="{67BD3FFB-3421-4AEA-A997-662F8DF9E42F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29" creationId="{C565D9F9-68CA-42D3-AA3A-332BB4EB87F0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33" creationId="{5679C674-229B-4A55-A6FA-294C6BB9B4FB}"/>
          </ac:spMkLst>
        </pc:spChg>
        <pc:spChg chg="mod">
          <ac:chgData name="Jung Jihoon" userId="6ceaae74f154cc96" providerId="LiveId" clId="{182C2D89-BB42-A040-B0C5-5574D6E92826}" dt="2021-02-25T10:23:03.770" v="416" actId="2711"/>
          <ac:spMkLst>
            <pc:docMk/>
            <pc:sldMk cId="779029015" sldId="342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39" creationId="{ACF7FEE7-9036-4A65-A7F9-2DD00656403B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0" creationId="{43B5B61D-BC08-4BE5-BD7F-1AF1425BBD5A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1" creationId="{398A8C0E-61D4-4178-A77F-8F01245FB5BF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2" creationId="{DD36768B-EC1F-46C0-8870-6F0BC6E76F88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3" creationId="{3214392E-C334-45E4-9AE9-23D1A7A89691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4" creationId="{8BE35A7D-1C80-43B9-AA5C-320543431EF5}"/>
          </ac:spMkLst>
        </pc:spChg>
        <pc:spChg chg="mod">
          <ac:chgData name="Jung Jihoon" userId="6ceaae74f154cc96" providerId="LiveId" clId="{182C2D89-BB42-A040-B0C5-5574D6E92826}" dt="2021-02-25T10:22:48.905" v="413" actId="2711"/>
          <ac:spMkLst>
            <pc:docMk/>
            <pc:sldMk cId="779029015" sldId="342"/>
            <ac:spMk id="45" creationId="{07B74F71-DDFA-43D2-BD10-579D583CC473}"/>
          </ac:spMkLst>
        </pc:spChg>
      </pc:sldChg>
      <pc:sldChg chg="modSp mod">
        <pc:chgData name="Jung Jihoon" userId="6ceaae74f154cc96" providerId="LiveId" clId="{182C2D89-BB42-A040-B0C5-5574D6E92826}" dt="2021-02-25T10:24:01.669" v="422" actId="2711"/>
        <pc:sldMkLst>
          <pc:docMk/>
          <pc:sldMk cId="3310568336" sldId="343"/>
        </pc:sldMkLst>
        <pc:spChg chg="mod">
          <ac:chgData name="Jung Jihoon" userId="6ceaae74f154cc96" providerId="LiveId" clId="{182C2D89-BB42-A040-B0C5-5574D6E92826}" dt="2021-02-25T10:23:42.647" v="418" actId="2711"/>
          <ac:spMkLst>
            <pc:docMk/>
            <pc:sldMk cId="3310568336" sldId="34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23:57.116" v="421" actId="207"/>
          <ac:spMkLst>
            <pc:docMk/>
            <pc:sldMk cId="3310568336" sldId="34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24:01.669" v="422" actId="2711"/>
          <ac:spMkLst>
            <pc:docMk/>
            <pc:sldMk cId="3310568336" sldId="34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24:01.669" v="422" actId="2711"/>
          <ac:spMkLst>
            <pc:docMk/>
            <pc:sldMk cId="3310568336" sldId="343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23:42.647" v="418" actId="2711"/>
          <ac:spMkLst>
            <pc:docMk/>
            <pc:sldMk cId="3310568336" sldId="343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23:42.647" v="418" actId="2711"/>
          <ac:spMkLst>
            <pc:docMk/>
            <pc:sldMk cId="3310568336" sldId="343"/>
            <ac:spMk id="46" creationId="{C6E96BEE-A6DB-4C45-B53C-F76ED69130A3}"/>
          </ac:spMkLst>
        </pc:spChg>
        <pc:spChg chg="mod">
          <ac:chgData name="Jung Jihoon" userId="6ceaae74f154cc96" providerId="LiveId" clId="{182C2D89-BB42-A040-B0C5-5574D6E92826}" dt="2021-02-25T10:23:48.905" v="419" actId="14100"/>
          <ac:spMkLst>
            <pc:docMk/>
            <pc:sldMk cId="3310568336" sldId="343"/>
            <ac:spMk id="48" creationId="{0EFD2ED3-2CFC-4033-A40E-33CF8A36153E}"/>
          </ac:spMkLst>
        </pc:spChg>
      </pc:sldChg>
      <pc:sldChg chg="addSp delSp modSp del mod">
        <pc:chgData name="Jung Jihoon" userId="6ceaae74f154cc96" providerId="LiveId" clId="{182C2D89-BB42-A040-B0C5-5574D6E92826}" dt="2021-02-25T10:28:55.310" v="465" actId="2696"/>
        <pc:sldMkLst>
          <pc:docMk/>
          <pc:sldMk cId="571440871" sldId="344"/>
        </pc:sldMkLst>
        <pc:spChg chg="mod">
          <ac:chgData name="Jung Jihoon" userId="6ceaae74f154cc96" providerId="LiveId" clId="{182C2D89-BB42-A040-B0C5-5574D6E92826}" dt="2021-02-25T10:28:07.370" v="445" actId="207"/>
          <ac:spMkLst>
            <pc:docMk/>
            <pc:sldMk cId="571440871" sldId="344"/>
            <ac:spMk id="6" creationId="{B016777C-CFFA-4D9C-9EEA-F8CDBF9DA4E4}"/>
          </ac:spMkLst>
        </pc:spChg>
        <pc:spChg chg="del">
          <ac:chgData name="Jung Jihoon" userId="6ceaae74f154cc96" providerId="LiveId" clId="{182C2D89-BB42-A040-B0C5-5574D6E92826}" dt="2021-02-25T10:28:22.240" v="448" actId="21"/>
          <ac:spMkLst>
            <pc:docMk/>
            <pc:sldMk cId="571440871" sldId="344"/>
            <ac:spMk id="47" creationId="{34D523BD-E48F-4C33-9469-C3BCC66E9E65}"/>
          </ac:spMkLst>
        </pc:spChg>
        <pc:spChg chg="del mod">
          <ac:chgData name="Jung Jihoon" userId="6ceaae74f154cc96" providerId="LiveId" clId="{182C2D89-BB42-A040-B0C5-5574D6E92826}" dt="2021-02-25T10:28:22.240" v="448" actId="21"/>
          <ac:spMkLst>
            <pc:docMk/>
            <pc:sldMk cId="571440871" sldId="344"/>
            <ac:spMk id="49" creationId="{2E3D9206-C88D-40E1-B0C6-6C54F6D68F7A}"/>
          </ac:spMkLst>
        </pc:spChg>
        <pc:grpChg chg="del">
          <ac:chgData name="Jung Jihoon" userId="6ceaae74f154cc96" providerId="LiveId" clId="{182C2D89-BB42-A040-B0C5-5574D6E92826}" dt="2021-02-25T10:28:22.240" v="448" actId="21"/>
          <ac:grpSpMkLst>
            <pc:docMk/>
            <pc:sldMk cId="571440871" sldId="344"/>
            <ac:grpSpMk id="2" creationId="{AA98A539-F2E9-491B-9945-74C42C02DDE0}"/>
          </ac:grpSpMkLst>
        </pc:grpChg>
        <pc:picChg chg="add del mod">
          <ac:chgData name="Jung Jihoon" userId="6ceaae74f154cc96" providerId="LiveId" clId="{182C2D89-BB42-A040-B0C5-5574D6E92826}" dt="2021-02-25T10:27:26.859" v="439" actId="478"/>
          <ac:picMkLst>
            <pc:docMk/>
            <pc:sldMk cId="571440871" sldId="344"/>
            <ac:picMk id="3074" creationId="{FFD6BD61-9B6E-F045-A012-0DB25C646B0B}"/>
          </ac:picMkLst>
        </pc:picChg>
        <pc:picChg chg="add del mod">
          <ac:chgData name="Jung Jihoon" userId="6ceaae74f154cc96" providerId="LiveId" clId="{182C2D89-BB42-A040-B0C5-5574D6E92826}" dt="2021-02-25T10:28:18.447" v="447" actId="478"/>
          <ac:picMkLst>
            <pc:docMk/>
            <pc:sldMk cId="571440871" sldId="344"/>
            <ac:picMk id="3076" creationId="{54D274CA-F499-D640-92D7-45AE3F0105D7}"/>
          </ac:picMkLst>
        </pc:picChg>
      </pc:sldChg>
      <pc:sldChg chg="modSp mod">
        <pc:chgData name="Jung Jihoon" userId="6ceaae74f154cc96" providerId="LiveId" clId="{182C2D89-BB42-A040-B0C5-5574D6E92826}" dt="2021-02-25T11:16:56.730" v="657" actId="2711"/>
        <pc:sldMkLst>
          <pc:docMk/>
          <pc:sldMk cId="3529472124" sldId="345"/>
        </pc:sldMkLst>
        <pc:spChg chg="mod">
          <ac:chgData name="Jung Jihoon" userId="6ceaae74f154cc96" providerId="LiveId" clId="{182C2D89-BB42-A040-B0C5-5574D6E92826}" dt="2021-02-25T11:16:36.346" v="651" actId="2711"/>
          <ac:spMkLst>
            <pc:docMk/>
            <pc:sldMk cId="3529472124" sldId="34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6:52.666" v="656" actId="207"/>
          <ac:spMkLst>
            <pc:docMk/>
            <pc:sldMk cId="3529472124" sldId="34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6:56.730" v="657" actId="2711"/>
          <ac:spMkLst>
            <pc:docMk/>
            <pc:sldMk cId="3529472124" sldId="34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6:36.346" v="651" actId="2711"/>
          <ac:spMkLst>
            <pc:docMk/>
            <pc:sldMk cId="3529472124" sldId="345"/>
            <ac:spMk id="18" creationId="{258316C1-14E8-4F03-AB02-9181E0F98A32}"/>
          </ac:spMkLst>
        </pc:spChg>
        <pc:grpChg chg="mod">
          <ac:chgData name="Jung Jihoon" userId="6ceaae74f154cc96" providerId="LiveId" clId="{182C2D89-BB42-A040-B0C5-5574D6E92826}" dt="2021-02-25T11:16:36.346" v="651" actId="2711"/>
          <ac:grpSpMkLst>
            <pc:docMk/>
            <pc:sldMk cId="3529472124" sldId="345"/>
            <ac:grpSpMk id="13" creationId="{BD9CB3C4-C07B-4108-BBAE-C7FF1D159CB9}"/>
          </ac:grpSpMkLst>
        </pc:grpChg>
      </pc:sldChg>
      <pc:sldChg chg="del">
        <pc:chgData name="Jung Jihoon" userId="6ceaae74f154cc96" providerId="LiveId" clId="{182C2D89-BB42-A040-B0C5-5574D6E92826}" dt="2021-02-25T10:29:06.960" v="466" actId="2696"/>
        <pc:sldMkLst>
          <pc:docMk/>
          <pc:sldMk cId="1542269175" sldId="346"/>
        </pc:sldMkLst>
      </pc:sldChg>
      <pc:sldChg chg="modSp mod">
        <pc:chgData name="Jung Jihoon" userId="6ceaae74f154cc96" providerId="LiveId" clId="{182C2D89-BB42-A040-B0C5-5574D6E92826}" dt="2021-02-25T10:30:26.898" v="476" actId="2711"/>
        <pc:sldMkLst>
          <pc:docMk/>
          <pc:sldMk cId="645469223" sldId="347"/>
        </pc:sldMkLst>
        <pc:spChg chg="mod">
          <ac:chgData name="Jung Jihoon" userId="6ceaae74f154cc96" providerId="LiveId" clId="{182C2D89-BB42-A040-B0C5-5574D6E92826}" dt="2021-02-25T10:29:56.033" v="469" actId="2711"/>
          <ac:spMkLst>
            <pc:docMk/>
            <pc:sldMk cId="645469223" sldId="34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0:05.172" v="471" actId="207"/>
          <ac:spMkLst>
            <pc:docMk/>
            <pc:sldMk cId="645469223" sldId="34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0:26.898" v="476" actId="2711"/>
          <ac:spMkLst>
            <pc:docMk/>
            <pc:sldMk cId="645469223" sldId="34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0:26.898" v="476" actId="2711"/>
          <ac:spMkLst>
            <pc:docMk/>
            <pc:sldMk cId="645469223" sldId="347"/>
            <ac:spMk id="36" creationId="{EA6FEEC0-25F8-4D05-B671-99F9FA15AFF6}"/>
          </ac:spMkLst>
        </pc:spChg>
        <pc:spChg chg="mod">
          <ac:chgData name="Jung Jihoon" userId="6ceaae74f154cc96" providerId="LiveId" clId="{182C2D89-BB42-A040-B0C5-5574D6E92826}" dt="2021-02-25T10:30:19.510" v="475" actId="2711"/>
          <ac:spMkLst>
            <pc:docMk/>
            <pc:sldMk cId="645469223" sldId="347"/>
            <ac:spMk id="37" creationId="{BE437CAD-2830-4D25-AFBF-F5F5E9B66D6B}"/>
          </ac:spMkLst>
        </pc:spChg>
        <pc:grpChg chg="mod">
          <ac:chgData name="Jung Jihoon" userId="6ceaae74f154cc96" providerId="LiveId" clId="{182C2D89-BB42-A040-B0C5-5574D6E92826}" dt="2021-02-25T10:29:56.033" v="469" actId="2711"/>
          <ac:grpSpMkLst>
            <pc:docMk/>
            <pc:sldMk cId="645469223" sldId="347"/>
            <ac:grpSpMk id="13" creationId="{878D459E-0773-43F5-8C1F-76F20BFEDC54}"/>
          </ac:grpSpMkLst>
        </pc:grpChg>
      </pc:sldChg>
      <pc:sldChg chg="modSp mod">
        <pc:chgData name="Jung Jihoon" userId="6ceaae74f154cc96" providerId="LiveId" clId="{182C2D89-BB42-A040-B0C5-5574D6E92826}" dt="2021-02-25T10:31:15.787" v="518" actId="207"/>
        <pc:sldMkLst>
          <pc:docMk/>
          <pc:sldMk cId="3204807312" sldId="348"/>
        </pc:sldMkLst>
        <pc:spChg chg="mod">
          <ac:chgData name="Jung Jihoon" userId="6ceaae74f154cc96" providerId="LiveId" clId="{182C2D89-BB42-A040-B0C5-5574D6E92826}" dt="2021-02-25T10:30:56.228" v="515" actId="2711"/>
          <ac:spMkLst>
            <pc:docMk/>
            <pc:sldMk cId="3204807312" sldId="34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1:15.787" v="518" actId="207"/>
          <ac:spMkLst>
            <pc:docMk/>
            <pc:sldMk cId="3204807312" sldId="34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1:05.152" v="516" actId="2711"/>
          <ac:spMkLst>
            <pc:docMk/>
            <pc:sldMk cId="3204807312" sldId="34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1:05.152" v="516" actId="2711"/>
          <ac:spMkLst>
            <pc:docMk/>
            <pc:sldMk cId="3204807312" sldId="348"/>
            <ac:spMk id="36" creationId="{EA6FEEC0-25F8-4D05-B671-99F9FA15AFF6}"/>
          </ac:spMkLst>
        </pc:spChg>
        <pc:spChg chg="mod">
          <ac:chgData name="Jung Jihoon" userId="6ceaae74f154cc96" providerId="LiveId" clId="{182C2D89-BB42-A040-B0C5-5574D6E92826}" dt="2021-02-25T10:30:56.228" v="515" actId="2711"/>
          <ac:spMkLst>
            <pc:docMk/>
            <pc:sldMk cId="3204807312" sldId="348"/>
            <ac:spMk id="37" creationId="{BE437CAD-2830-4D25-AFBF-F5F5E9B66D6B}"/>
          </ac:spMkLst>
        </pc:spChg>
      </pc:sldChg>
      <pc:sldChg chg="modSp mod">
        <pc:chgData name="Jung Jihoon" userId="6ceaae74f154cc96" providerId="LiveId" clId="{182C2D89-BB42-A040-B0C5-5574D6E92826}" dt="2021-02-25T10:31:42.230" v="522" actId="207"/>
        <pc:sldMkLst>
          <pc:docMk/>
          <pc:sldMk cId="2516208714" sldId="349"/>
        </pc:sldMkLst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2" creationId="{FB7D7A5E-BB36-499D-9658-634576EF017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1:42.230" v="522" actId="207"/>
          <ac:spMkLst>
            <pc:docMk/>
            <pc:sldMk cId="2516208714" sldId="34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1:37.074" v="520" actId="2711"/>
          <ac:spMkLst>
            <pc:docMk/>
            <pc:sldMk cId="2516208714" sldId="34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1:37.074" v="520" actId="2711"/>
          <ac:spMkLst>
            <pc:docMk/>
            <pc:sldMk cId="2516208714" sldId="349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38" creationId="{5AD325BD-A912-4DDB-9D2C-D70031B6EEF8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01" creationId="{FE59F963-18D1-47F5-8E59-EBDF72637FFF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05" creationId="{BB0BE564-CE2C-4B72-9167-5376EAEF34CE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06" creationId="{F92693C2-AC3D-49E6-A4D9-8100ADCEA7F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2" creationId="{A8F82AEA-A360-4B1D-8EED-6614A3A1F7F9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3" creationId="{F34D3B10-7E29-4EC4-AAF7-C04A91FAD8A7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5" creationId="{C596D9D6-C1C0-4D4A-96D9-2B23B9E9113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6" creationId="{828B6E34-069E-4CDD-BA2A-C5E4FB949A83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8" creationId="{CD83DE5B-D326-447D-A55A-7F976DA1D990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19" creationId="{D98C4EE5-D674-4099-9CA8-BEC8F4225A56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2" creationId="{F0D9E4F8-211F-4F17-87A2-A0D3A87B0444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3" creationId="{EB00B12F-24F5-4155-9001-4C4E70028C88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5" creationId="{31DD2A08-33CC-4C9D-9715-EDE021540D10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6" creationId="{8D81D798-7E53-48B1-A610-38D0BF088F75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8" creationId="{F4D18DE9-B939-42F0-AACE-E1D307C7C35D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29" creationId="{5506CF58-3940-41BB-BCB3-15A56477BF6A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0" creationId="{364D23DB-5EB1-4DBA-8F43-7F72DF5FB628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1" creationId="{D36F734D-5FDF-4781-B0F1-1243879AB412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2" creationId="{0B3053E4-D51B-4940-B4AC-319E1B7599E2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3" creationId="{05AE725E-C2DD-43E6-82CD-1349738EFD4E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4" creationId="{BC3CC904-A339-41E9-93C0-E96426B0AFEE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5" creationId="{B6D982E7-9BFC-427D-A953-9C38CE756E9C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6" creationId="{A96D0452-5041-4088-8CB8-AFE3A5B6A3FF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7" creationId="{CE07EA5C-8B05-4A69-A9F8-3E2437E21EC2}"/>
          </ac:spMkLst>
        </pc:spChg>
        <pc:spChg chg="mod">
          <ac:chgData name="Jung Jihoon" userId="6ceaae74f154cc96" providerId="LiveId" clId="{182C2D89-BB42-A040-B0C5-5574D6E92826}" dt="2021-02-25T10:31:26.162" v="519" actId="2711"/>
          <ac:spMkLst>
            <pc:docMk/>
            <pc:sldMk cId="2516208714" sldId="349"/>
            <ac:spMk id="138" creationId="{791E5FA7-4689-48D5-84B9-6DA7C584C289}"/>
          </ac:spMkLst>
        </pc:spChg>
      </pc:sldChg>
      <pc:sldChg chg="modSp mod">
        <pc:chgData name="Jung Jihoon" userId="6ceaae74f154cc96" providerId="LiveId" clId="{182C2D89-BB42-A040-B0C5-5574D6E92826}" dt="2021-02-25T10:33:31.074" v="527" actId="2711"/>
        <pc:sldMkLst>
          <pc:docMk/>
          <pc:sldMk cId="706294770" sldId="350"/>
        </pc:sldMkLst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3:31.074" v="527" actId="2711"/>
          <ac:spMkLst>
            <pc:docMk/>
            <pc:sldMk cId="706294770" sldId="35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3:24.799" v="526" actId="207"/>
          <ac:spMkLst>
            <pc:docMk/>
            <pc:sldMk cId="706294770" sldId="350"/>
            <ac:spMk id="11" creationId="{EABE0C4B-ACEE-4E4A-BFC1-B03BFAC40654}"/>
          </ac:spMkLst>
        </pc:spChg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18" creationId="{10E89A73-C148-4E02-AA38-93F422E7146C}"/>
          </ac:spMkLst>
        </pc:spChg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22" creationId="{1CBFA040-8734-417F-B4A1-FDAC3BFE57D3}"/>
          </ac:spMkLst>
        </pc:spChg>
        <pc:spChg chg="mod">
          <ac:chgData name="Jung Jihoon" userId="6ceaae74f154cc96" providerId="LiveId" clId="{182C2D89-BB42-A040-B0C5-5574D6E92826}" dt="2021-02-25T10:33:31.074" v="527" actId="2711"/>
          <ac:spMkLst>
            <pc:docMk/>
            <pc:sldMk cId="706294770" sldId="350"/>
            <ac:spMk id="37" creationId="{A72F5232-FCEE-46DC-A8DE-812829B8FF2D}"/>
          </ac:spMkLst>
        </pc:spChg>
        <pc:spChg chg="mod">
          <ac:chgData name="Jung Jihoon" userId="6ceaae74f154cc96" providerId="LiveId" clId="{182C2D89-BB42-A040-B0C5-5574D6E92826}" dt="2021-02-25T10:33:18.529" v="524" actId="2711"/>
          <ac:spMkLst>
            <pc:docMk/>
            <pc:sldMk cId="706294770" sldId="350"/>
            <ac:spMk id="38" creationId="{5AD325BD-A912-4DDB-9D2C-D70031B6EEF8}"/>
          </ac:spMkLst>
        </pc:spChg>
      </pc:sldChg>
      <pc:sldChg chg="modSp mod">
        <pc:chgData name="Jung Jihoon" userId="6ceaae74f154cc96" providerId="LiveId" clId="{182C2D89-BB42-A040-B0C5-5574D6E92826}" dt="2021-02-25T10:29:43.986" v="468" actId="207"/>
        <pc:sldMkLst>
          <pc:docMk/>
          <pc:sldMk cId="899067631" sldId="353"/>
        </pc:sldMkLst>
        <pc:spChg chg="mod">
          <ac:chgData name="Jung Jihoon" userId="6ceaae74f154cc96" providerId="LiveId" clId="{182C2D89-BB42-A040-B0C5-5574D6E92826}" dt="2021-02-25T10:29:43.986" v="468" actId="207"/>
          <ac:spMkLst>
            <pc:docMk/>
            <pc:sldMk cId="899067631" sldId="353"/>
            <ac:spMk id="6" creationId="{1787C896-74B0-414D-B590-0448437AE1FA}"/>
          </ac:spMkLst>
        </pc:spChg>
      </pc:sldChg>
      <pc:sldChg chg="addSp delSp modSp mod modAnim">
        <pc:chgData name="Jung Jihoon" userId="6ceaae74f154cc96" providerId="LiveId" clId="{182C2D89-BB42-A040-B0C5-5574D6E92826}" dt="2021-02-25T11:23:17.299" v="794" actId="207"/>
        <pc:sldMkLst>
          <pc:docMk/>
          <pc:sldMk cId="3431796948" sldId="355"/>
        </pc:sldMkLst>
        <pc:spChg chg="mod">
          <ac:chgData name="Jung Jihoon" userId="6ceaae74f154cc96" providerId="LiveId" clId="{182C2D89-BB42-A040-B0C5-5574D6E92826}" dt="2021-02-25T11:23:17.299" v="794" actId="207"/>
          <ac:spMkLst>
            <pc:docMk/>
            <pc:sldMk cId="3431796948" sldId="355"/>
            <ac:spMk id="6" creationId="{B016777C-CFFA-4D9C-9EEA-F8CDBF9DA4E4}"/>
          </ac:spMkLst>
        </pc:spChg>
        <pc:spChg chg="add del mod">
          <ac:chgData name="Jung Jihoon" userId="6ceaae74f154cc96" providerId="LiveId" clId="{182C2D89-BB42-A040-B0C5-5574D6E92826}" dt="2021-02-25T11:20:24.509" v="696" actId="478"/>
          <ac:spMkLst>
            <pc:docMk/>
            <pc:sldMk cId="3431796948" sldId="355"/>
            <ac:spMk id="13" creationId="{3B89AF3D-4F74-41EE-B3DE-391BB94DCF4E}"/>
          </ac:spMkLst>
        </pc:spChg>
        <pc:picChg chg="add mod">
          <ac:chgData name="Jung Jihoon" userId="6ceaae74f154cc96" providerId="LiveId" clId="{182C2D89-BB42-A040-B0C5-5574D6E92826}" dt="2021-02-25T11:22:12.202" v="713" actId="1076"/>
          <ac:picMkLst>
            <pc:docMk/>
            <pc:sldMk cId="3431796948" sldId="355"/>
            <ac:picMk id="2" creationId="{3ACCCF95-0083-F14B-8356-8D94822A8D49}"/>
          </ac:picMkLst>
        </pc:picChg>
      </pc:sldChg>
      <pc:sldChg chg="addSp delSp modSp mod modAnim">
        <pc:chgData name="Jung Jihoon" userId="6ceaae74f154cc96" providerId="LiveId" clId="{182C2D89-BB42-A040-B0C5-5574D6E92826}" dt="2021-02-25T11:23:29.527" v="817" actId="20577"/>
        <pc:sldMkLst>
          <pc:docMk/>
          <pc:sldMk cId="3753905623" sldId="356"/>
        </pc:sldMkLst>
        <pc:spChg chg="del">
          <ac:chgData name="Jung Jihoon" userId="6ceaae74f154cc96" providerId="LiveId" clId="{182C2D89-BB42-A040-B0C5-5574D6E92826}" dt="2021-02-25T11:23:24.366" v="795" actId="478"/>
          <ac:spMkLst>
            <pc:docMk/>
            <pc:sldMk cId="3753905623" sldId="356"/>
            <ac:spMk id="6" creationId="{B016777C-CFFA-4D9C-9EEA-F8CDBF9DA4E4}"/>
          </ac:spMkLst>
        </pc:spChg>
        <pc:spChg chg="add mod">
          <ac:chgData name="Jung Jihoon" userId="6ceaae74f154cc96" providerId="LiveId" clId="{182C2D89-BB42-A040-B0C5-5574D6E92826}" dt="2021-02-25T11:23:29.527" v="817" actId="20577"/>
          <ac:spMkLst>
            <pc:docMk/>
            <pc:sldMk cId="3753905623" sldId="356"/>
            <ac:spMk id="7" creationId="{1EB4B62B-4C46-DA42-895B-EB03CAABA9B4}"/>
          </ac:spMkLst>
        </pc:spChg>
        <pc:spChg chg="del mod">
          <ac:chgData name="Jung Jihoon" userId="6ceaae74f154cc96" providerId="LiveId" clId="{182C2D89-BB42-A040-B0C5-5574D6E92826}" dt="2021-02-25T11:20:54.425" v="704" actId="478"/>
          <ac:spMkLst>
            <pc:docMk/>
            <pc:sldMk cId="3753905623" sldId="356"/>
            <ac:spMk id="13" creationId="{3B89AF3D-4F74-41EE-B3DE-391BB94DCF4E}"/>
          </ac:spMkLst>
        </pc:spChg>
        <pc:picChg chg="add mod">
          <ac:chgData name="Jung Jihoon" userId="6ceaae74f154cc96" providerId="LiveId" clId="{182C2D89-BB42-A040-B0C5-5574D6E92826}" dt="2021-02-25T11:22:21.675" v="715" actId="1076"/>
          <ac:picMkLst>
            <pc:docMk/>
            <pc:sldMk cId="3753905623" sldId="356"/>
            <ac:picMk id="2" creationId="{D84A81F4-966F-544D-B9F7-2B39B355CE02}"/>
          </ac:picMkLst>
        </pc:picChg>
      </pc:sldChg>
      <pc:sldChg chg="modSp mod">
        <pc:chgData name="Jung Jihoon" userId="6ceaae74f154cc96" providerId="LiveId" clId="{182C2D89-BB42-A040-B0C5-5574D6E92826}" dt="2021-02-25T10:33:59.216" v="532" actId="207"/>
        <pc:sldMkLst>
          <pc:docMk/>
          <pc:sldMk cId="3062539335" sldId="357"/>
        </pc:sldMkLst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3:59.216" v="532" actId="207"/>
          <ac:spMkLst>
            <pc:docMk/>
            <pc:sldMk cId="3062539335" sldId="35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9" creationId="{AAA2B9CC-D31D-4FCC-9F3F-0AF0665FA7DC}"/>
          </ac:spMkLst>
        </pc:spChg>
        <pc:spChg chg="mod">
          <ac:chgData name="Jung Jihoon" userId="6ceaae74f154cc96" providerId="LiveId" clId="{182C2D89-BB42-A040-B0C5-5574D6E92826}" dt="2021-02-25T10:33:52.246" v="530" actId="2711"/>
          <ac:spMkLst>
            <pc:docMk/>
            <pc:sldMk cId="3062539335" sldId="35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3:45.736" v="529" actId="14100"/>
          <ac:spMkLst>
            <pc:docMk/>
            <pc:sldMk cId="3062539335" sldId="357"/>
            <ac:spMk id="11" creationId="{423C3640-611F-43C6-8E5E-556C403562F9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12" creationId="{A6879E29-B1EB-4424-8DA2-3BBB4645E020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13" creationId="{3B89AF3D-4F74-41EE-B3DE-391BB94DCF4E}"/>
          </ac:spMkLst>
        </pc:spChg>
        <pc:spChg chg="mod">
          <ac:chgData name="Jung Jihoon" userId="6ceaae74f154cc96" providerId="LiveId" clId="{182C2D89-BB42-A040-B0C5-5574D6E92826}" dt="2021-02-25T10:33:42.367" v="528" actId="2711"/>
          <ac:spMkLst>
            <pc:docMk/>
            <pc:sldMk cId="3062539335" sldId="357"/>
            <ac:spMk id="14" creationId="{2E73B546-F338-4D09-971F-88BA3AD75B62}"/>
          </ac:spMkLst>
        </pc:spChg>
      </pc:sldChg>
      <pc:sldChg chg="modSp mod">
        <pc:chgData name="Jung Jihoon" userId="6ceaae74f154cc96" providerId="LiveId" clId="{182C2D89-BB42-A040-B0C5-5574D6E92826}" dt="2021-02-25T10:35:04.802" v="543" actId="2711"/>
        <pc:sldMkLst>
          <pc:docMk/>
          <pc:sldMk cId="856210759" sldId="358"/>
        </pc:sldMkLst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34:16.588" v="535" actId="207"/>
          <ac:spMkLst>
            <pc:docMk/>
            <pc:sldMk cId="856210759" sldId="35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34:24.354" v="536" actId="2711"/>
          <ac:spMkLst>
            <pc:docMk/>
            <pc:sldMk cId="856210759" sldId="35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34:54.312" v="542" actId="14100"/>
          <ac:spMkLst>
            <pc:docMk/>
            <pc:sldMk cId="856210759" sldId="358"/>
            <ac:spMk id="11" creationId="{423C3640-611F-43C6-8E5E-556C403562F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7" creationId="{AB4C2206-B3FF-4681-A9F0-969986D01F6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8" creationId="{FCAD14C0-6A34-4FA8-86A4-BD75F3A95931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9" creationId="{096E162D-20B3-41A3-A1AA-B468695494C5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0" creationId="{37F74EF5-A730-4AA6-B51E-6B5E0E2E0ED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2" creationId="{AC582259-52E4-416E-888B-2246D256B83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4" creationId="{BC6F480E-B974-48ED-8031-F9ADCD90F3D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5" creationId="{DDC042F3-0998-4EB4-8EEF-5D25883FA6A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7" creationId="{B638FE20-1D84-41F3-ADA2-39C301D110B1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9" creationId="{251ED57F-7F52-4FDA-A56E-66EF27F5FAD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1" creationId="{34EDC105-CC99-4CB4-BA03-BA50CEFA449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3" creationId="{F41AB0BD-7EBD-44DA-88E5-239E58E35D8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5" creationId="{A869E401-4730-4658-B1F6-82A59436DD3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37" creationId="{4E2E556D-5C0E-49F3-9C1A-31857ACF2E7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4" creationId="{0E278AF8-0D0F-40A4-8C19-6C47C948A99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5" creationId="{EF9612F3-547B-4746-9A83-A6AD5C68632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6" creationId="{A5CB8E0E-0298-4C43-8A6A-9CACAF05A8A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7" creationId="{BE2E9293-2853-47C8-902F-F8426152ED8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69" creationId="{D2477049-E3BB-47F1-8AB9-56D2911FC0A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0" creationId="{FD038C0F-8ED3-417E-942E-94110DF4978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1" creationId="{597DF786-E836-460D-B238-95565A0A576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2" creationId="{A98E2E39-D792-4170-AD3D-1C695CED948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4" creationId="{FDFFEE12-284B-4D14-A95A-B016B155FB7D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5" creationId="{041834B0-438E-499B-A795-6BF4EA8AA3A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6" creationId="{A06E29CB-D338-4B65-A86C-2D1C2A10B80F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7" creationId="{2BAF545B-4EAC-4792-BF63-CC40AE8C266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79" creationId="{5E7CA84F-7126-4892-A126-9E08AD5291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0" creationId="{2892A495-61F5-47B4-9546-9F8C054B881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1" creationId="{0D6B8DDF-1464-4F84-A379-A1A6144E3F0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2" creationId="{016029C1-ED58-43A2-A996-C91F00513E8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4" creationId="{28ECF8F5-9416-4FB7-9457-15D26768FD07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5" creationId="{31E09FAB-4250-4B9D-A2AF-9ADAFE3A805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6" creationId="{8C830E32-7E75-419D-91A0-24D0B6F5052A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7" creationId="{A859F68C-7926-4DF4-B6D0-EBBF520E7093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89" creationId="{A0FCE552-12A7-4773-800C-469A14EF6F2D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0" creationId="{0B3232D9-82EF-497F-BB6F-11A9FEEE872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1" creationId="{79F32BB8-C3D5-4DF4-9AFF-50C170DA49E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2" creationId="{D830C564-F3BA-4DD8-916F-EA2AF796885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4" creationId="{D17937F5-C160-4B67-B0C6-0F2289FA3EC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5" creationId="{37981A89-6DFC-44B1-A718-5BD478E3831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6" creationId="{8F7F9AB9-5F94-4BCC-9C0C-4B763FA2F5D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7" creationId="{4EC83DEB-E6DC-4E44-BF24-C790F53EE77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99" creationId="{0D21124C-AF50-4EB3-A9D5-51FF820375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0" creationId="{0473EF1D-8D5A-490C-BFD2-B9E66AA056A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1" creationId="{6CEFC42B-C12B-45FE-A411-BEBBFC5B32D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2" creationId="{7ABE1B9A-7B3B-4978-A82D-661A73B8D51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4" creationId="{D3F8A915-221C-441F-94BC-48EE5AC5DA9D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5" creationId="{12730B9D-C0D6-4C42-89D1-F259973B6E23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6" creationId="{A75FEA94-10A4-449E-BEB6-9432A1D94D9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7" creationId="{DB73F12D-5581-409B-8EBE-2B0DA13A1A7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09" creationId="{27AE77B3-34A0-431A-915C-5531E3ED35A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0" creationId="{9665552D-172D-43BC-8B96-BEC7F3D61E70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1" creationId="{3CA64427-7680-42A9-9CF1-A5D0300FB61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2" creationId="{4B18EBF5-B548-4D06-B387-18B5A0640A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4" creationId="{06575C10-C381-4372-8416-8880E6F7341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5" creationId="{605AE84E-A139-4876-8775-055A3D64696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6" creationId="{B4B9DE9A-DA0B-487B-A7E0-846B851D109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7" creationId="{C7C947ED-3951-4D43-9559-D6659B4AC745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8" creationId="{DE641FB1-0E35-4065-9BB7-BD04DDD82A22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19" creationId="{09426CDE-B559-4AD1-B6E7-2DBF71BD12EC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0" creationId="{93F5FEE3-E71D-4563-9CAA-1C7DB4270D39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1" creationId="{2FDE60CF-18CE-4552-AB89-9E39E4959A53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2" creationId="{A6729C16-4C14-40A1-B39B-BBBAD256A356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3" creationId="{16B1F7D7-A7B9-462E-9550-98797AF4AB91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4" creationId="{3B2BD1DA-231A-4CCB-8FE6-D17204C10E84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5" creationId="{702D4A29-F1C8-41A5-98CA-040B67CEED8B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6" creationId="{15EFBF00-4ADF-4CC2-B904-9286EA7B7BAF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7" creationId="{1D382437-BFDF-416C-9E45-BE89B8D5CECE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128" creationId="{167A6110-7B07-4E2F-A370-38B62A4D88ED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0" creationId="{847C161D-5B59-4F7F-A674-947AA03A4F39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1" creationId="{840DCF26-EA73-471E-86F7-1D7107E9645B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2" creationId="{090D29CB-D547-45D7-A856-006179CEE3BB}"/>
          </ac:spMkLst>
        </pc:spChg>
        <pc:spChg chg="mod">
          <ac:chgData name="Jung Jihoon" userId="6ceaae74f154cc96" providerId="LiveId" clId="{182C2D89-BB42-A040-B0C5-5574D6E92826}" dt="2021-02-25T10:34:09.288" v="533" actId="2711"/>
          <ac:spMkLst>
            <pc:docMk/>
            <pc:sldMk cId="856210759" sldId="358"/>
            <ac:spMk id="133" creationId="{7FBDDE04-F934-4381-B190-9BB69131B728}"/>
          </ac:spMkLst>
        </pc:spChg>
        <pc:spChg chg="mod">
          <ac:chgData name="Jung Jihoon" userId="6ceaae74f154cc96" providerId="LiveId" clId="{182C2D89-BB42-A040-B0C5-5574D6E92826}" dt="2021-02-25T10:35:04.802" v="543" actId="2711"/>
          <ac:spMkLst>
            <pc:docMk/>
            <pc:sldMk cId="856210759" sldId="358"/>
            <ac:spMk id="214" creationId="{2B47F38B-5CA3-4DD3-BEF1-6ACDFA9A8E23}"/>
          </ac:spMkLst>
        </pc:spChg>
        <pc:spChg chg="mod">
          <ac:chgData name="Jung Jihoon" userId="6ceaae74f154cc96" providerId="LiveId" clId="{182C2D89-BB42-A040-B0C5-5574D6E92826}" dt="2021-02-25T10:34:38.093" v="538" actId="1076"/>
          <ac:spMkLst>
            <pc:docMk/>
            <pc:sldMk cId="856210759" sldId="358"/>
            <ac:spMk id="226" creationId="{B11BE0A1-F3E9-40ED-A741-072541EA6312}"/>
          </ac:spMkLst>
        </pc:spChg>
        <pc:graphicFrameChg chg="mod modGraphic">
          <ac:chgData name="Jung Jihoon" userId="6ceaae74f154cc96" providerId="LiveId" clId="{182C2D89-BB42-A040-B0C5-5574D6E92826}" dt="2021-02-25T10:34:50.660" v="541" actId="2711"/>
          <ac:graphicFrameMkLst>
            <pc:docMk/>
            <pc:sldMk cId="856210759" sldId="358"/>
            <ac:graphicFrameMk id="229" creationId="{0E260F73-F4DD-49F9-9CA0-B09B44349E62}"/>
          </ac:graphicFrameMkLst>
        </pc:graphicFrameChg>
      </pc:sldChg>
      <pc:sldChg chg="modSp mod">
        <pc:chgData name="Jung Jihoon" userId="6ceaae74f154cc96" providerId="LiveId" clId="{182C2D89-BB42-A040-B0C5-5574D6E92826}" dt="2021-02-25T10:56:12.670" v="568" actId="1036"/>
        <pc:sldMkLst>
          <pc:docMk/>
          <pc:sldMk cId="466531384" sldId="359"/>
        </pc:sldMkLst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55:56.487" v="546" actId="2711"/>
          <ac:spMkLst>
            <pc:docMk/>
            <pc:sldMk cId="466531384" sldId="35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56:01.095" v="547" actId="2711"/>
          <ac:spMkLst>
            <pc:docMk/>
            <pc:sldMk cId="466531384" sldId="35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7" creationId="{AB4C2206-B3FF-4681-A9F0-969986D01F6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8" creationId="{FCAD14C0-6A34-4FA8-86A4-BD75F3A9593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9" creationId="{096E162D-20B3-41A3-A1AA-B468695494C5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0" creationId="{37F74EF5-A730-4AA6-B51E-6B5E0E2E0ED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2" creationId="{AC582259-52E4-416E-888B-2246D256B83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4" creationId="{BC6F480E-B974-48ED-8031-F9ADCD90F3D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5" creationId="{DDC042F3-0998-4EB4-8EEF-5D25883FA6A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7" creationId="{B638FE20-1D84-41F3-ADA2-39C301D110B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9" creationId="{251ED57F-7F52-4FDA-A56E-66EF27F5FAD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1" creationId="{34EDC105-CC99-4CB4-BA03-BA50CEFA449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3" creationId="{F41AB0BD-7EBD-44DA-88E5-239E58E35D8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5" creationId="{A869E401-4730-4658-B1F6-82A59436DD3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37" creationId="{4E2E556D-5C0E-49F3-9C1A-31857ACF2E7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4" creationId="{0E278AF8-0D0F-40A4-8C19-6C47C948A99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5" creationId="{EF9612F3-547B-4746-9A83-A6AD5C68632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6" creationId="{A5CB8E0E-0298-4C43-8A6A-9CACAF05A8A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7" creationId="{BE2E9293-2853-47C8-902F-F8426152ED8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69" creationId="{D2477049-E3BB-47F1-8AB9-56D2911FC0A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0" creationId="{FD038C0F-8ED3-417E-942E-94110DF4978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1" creationId="{597DF786-E836-460D-B238-95565A0A576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2" creationId="{A98E2E39-D792-4170-AD3D-1C695CED948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4" creationId="{FDFFEE12-284B-4D14-A95A-B016B155FB7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5" creationId="{041834B0-438E-499B-A795-6BF4EA8AA3A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6" creationId="{A06E29CB-D338-4B65-A86C-2D1C2A10B80F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7" creationId="{2BAF545B-4EAC-4792-BF63-CC40AE8C266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79" creationId="{5E7CA84F-7126-4892-A126-9E08AD52912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0" creationId="{2892A495-61F5-47B4-9546-9F8C054B881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1" creationId="{0D6B8DDF-1464-4F84-A379-A1A6144E3F0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2" creationId="{016029C1-ED58-43A2-A996-C91F00513E8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4" creationId="{28ECF8F5-9416-4FB7-9457-15D26768FD07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5" creationId="{31E09FAB-4250-4B9D-A2AF-9ADAFE3A805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6" creationId="{8C830E32-7E75-419D-91A0-24D0B6F5052A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7" creationId="{A859F68C-7926-4DF4-B6D0-EBBF520E709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89" creationId="{A0FCE552-12A7-4773-800C-469A14EF6F2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0" creationId="{0B3232D9-82EF-497F-BB6F-11A9FEEE872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1" creationId="{79F32BB8-C3D5-4DF4-9AFF-50C170DA49E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2" creationId="{D830C564-F3BA-4DD8-916F-EA2AF796885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4" creationId="{D17937F5-C160-4B67-B0C6-0F2289FA3EC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5" creationId="{37981A89-6DFC-44B1-A718-5BD478E3831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6" creationId="{8F7F9AB9-5F94-4BCC-9C0C-4B763FA2F5D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7" creationId="{4EC83DEB-E6DC-4E44-BF24-C790F53EE77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99" creationId="{0D21124C-AF50-4EB3-A9D5-51FF8203752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0" creationId="{0473EF1D-8D5A-490C-BFD2-B9E66AA056A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1" creationId="{6CEFC42B-C12B-45FE-A411-BEBBFC5B32D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2" creationId="{7ABE1B9A-7B3B-4978-A82D-661A73B8D51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4" creationId="{D3F8A915-221C-441F-94BC-48EE5AC5DA9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5" creationId="{12730B9D-C0D6-4C42-89D1-F259973B6E2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6" creationId="{A75FEA94-10A4-449E-BEB6-9432A1D94D9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7" creationId="{DB73F12D-5581-409B-8EBE-2B0DA13A1A7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09" creationId="{27AE77B3-34A0-431A-915C-5531E3ED35A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0" creationId="{9665552D-172D-43BC-8B96-BEC7F3D61E70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1" creationId="{3CA64427-7680-42A9-9CF1-A5D0300FB61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2" creationId="{4B18EBF5-B548-4D06-B387-18B5A0640A2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4" creationId="{06575C10-C381-4372-8416-8880E6F7341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5" creationId="{605AE84E-A139-4876-8775-055A3D64696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6" creationId="{B4B9DE9A-DA0B-487B-A7E0-846B851D109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7" creationId="{C7C947ED-3951-4D43-9559-D6659B4AC745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8" creationId="{DE641FB1-0E35-4065-9BB7-BD04DDD82A22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19" creationId="{09426CDE-B559-4AD1-B6E7-2DBF71BD12EC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0" creationId="{93F5FEE3-E71D-4563-9CAA-1C7DB4270D3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1" creationId="{2FDE60CF-18CE-4552-AB89-9E39E4959A5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2" creationId="{A6729C16-4C14-40A1-B39B-BBBAD256A356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3" creationId="{16B1F7D7-A7B9-462E-9550-98797AF4AB9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4" creationId="{3B2BD1DA-231A-4CCB-8FE6-D17204C10E8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5" creationId="{702D4A29-F1C8-41A5-98CA-040B67CEED8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6" creationId="{15EFBF00-4ADF-4CC2-B904-9286EA7B7BAF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7" creationId="{1D382437-BFDF-416C-9E45-BE89B8D5CECE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8" creationId="{167A6110-7B07-4E2F-A370-38B62A4D88E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29" creationId="{AA191C6B-D1D7-48F8-9C49-1A8DB4C9589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30" creationId="{815062AB-D05F-4051-B4E1-EADF721C023B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31" creationId="{7D7342CA-C086-4B59-992E-C656BF89EB0D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32" creationId="{6E3B5CF8-0418-4EC0-9480-02ADB9568B1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40" creationId="{C02E2CC1-DAA1-43D2-8178-4AFED59A0824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144" creationId="{DBBDD9DA-A443-4732-8B16-8F9354291298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14" creationId="{2B47F38B-5CA3-4DD3-BEF1-6ACDFA9A8E23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16" creationId="{9D47F9CF-3E1D-4F08-8B05-78BE177BD779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17" creationId="{4A29DDF6-E357-4E1C-B213-31A952DB5EB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21" creationId="{A363425D-2A58-4019-85E3-99EBD6CD6DB1}"/>
          </ac:spMkLst>
        </pc:spChg>
        <pc:spChg chg="mod">
          <ac:chgData name="Jung Jihoon" userId="6ceaae74f154cc96" providerId="LiveId" clId="{182C2D89-BB42-A040-B0C5-5574D6E92826}" dt="2021-02-25T10:55:46.524" v="544" actId="2711"/>
          <ac:spMkLst>
            <pc:docMk/>
            <pc:sldMk cId="466531384" sldId="359"/>
            <ac:spMk id="222" creationId="{D9A55088-E793-4C31-A184-FA47B7AA52D7}"/>
          </ac:spMkLst>
        </pc:spChg>
        <pc:spChg chg="mod">
          <ac:chgData name="Jung Jihoon" userId="6ceaae74f154cc96" providerId="LiveId" clId="{182C2D89-BB42-A040-B0C5-5574D6E92826}" dt="2021-02-25T10:56:12.670" v="568" actId="1036"/>
          <ac:spMkLst>
            <pc:docMk/>
            <pc:sldMk cId="466531384" sldId="359"/>
            <ac:spMk id="226" creationId="{B11BE0A1-F3E9-40ED-A741-072541EA6312}"/>
          </ac:spMkLst>
        </pc:spChg>
      </pc:sldChg>
      <pc:sldChg chg="addSp modSp mod">
        <pc:chgData name="Jung Jihoon" userId="6ceaae74f154cc96" providerId="LiveId" clId="{182C2D89-BB42-A040-B0C5-5574D6E92826}" dt="2021-02-25T11:10:18.690" v="595" actId="207"/>
        <pc:sldMkLst>
          <pc:docMk/>
          <pc:sldMk cId="414876463" sldId="360"/>
        </pc:sldMkLst>
        <pc:spChg chg="add mod">
          <ac:chgData name="Jung Jihoon" userId="6ceaae74f154cc96" providerId="LiveId" clId="{182C2D89-BB42-A040-B0C5-5574D6E92826}" dt="2021-02-25T11:10:18.690" v="595" actId="207"/>
          <ac:spMkLst>
            <pc:docMk/>
            <pc:sldMk cId="414876463" sldId="360"/>
            <ac:spMk id="2" creationId="{CE1FA752-4FD6-F94C-B4B1-A1E671769CF9}"/>
          </ac:spMkLst>
        </pc:spChg>
        <pc:spChg chg="mod">
          <ac:chgData name="Jung Jihoon" userId="6ceaae74f154cc96" providerId="LiveId" clId="{182C2D89-BB42-A040-B0C5-5574D6E92826}" dt="2021-02-25T10:56:24.615" v="569" actId="2711"/>
          <ac:spMkLst>
            <pc:docMk/>
            <pc:sldMk cId="414876463" sldId="36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0:56:36.574" v="572" actId="207"/>
          <ac:spMkLst>
            <pc:docMk/>
            <pc:sldMk cId="414876463" sldId="36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0:56:40.647" v="573" actId="2711"/>
          <ac:spMkLst>
            <pc:docMk/>
            <pc:sldMk cId="414876463" sldId="36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0:56:24.615" v="569" actId="2711"/>
          <ac:spMkLst>
            <pc:docMk/>
            <pc:sldMk cId="414876463" sldId="360"/>
            <ac:spMk id="142" creationId="{48D57177-CFDB-4E3D-BDF0-2591C2DFD3CC}"/>
          </ac:spMkLst>
        </pc:spChg>
        <pc:spChg chg="mod">
          <ac:chgData name="Jung Jihoon" userId="6ceaae74f154cc96" providerId="LiveId" clId="{182C2D89-BB42-A040-B0C5-5574D6E92826}" dt="2021-02-25T10:56:24.615" v="569" actId="2711"/>
          <ac:spMkLst>
            <pc:docMk/>
            <pc:sldMk cId="414876463" sldId="360"/>
            <ac:spMk id="143" creationId="{855859EE-7F4F-4AC2-8949-F7C44A2C41E5}"/>
          </ac:spMkLst>
        </pc:spChg>
        <pc:picChg chg="add mod">
          <ac:chgData name="Jung Jihoon" userId="6ceaae74f154cc96" providerId="LiveId" clId="{182C2D89-BB42-A040-B0C5-5574D6E92826}" dt="2021-02-25T11:09:39.373" v="577" actId="1076"/>
          <ac:picMkLst>
            <pc:docMk/>
            <pc:sldMk cId="414876463" sldId="360"/>
            <ac:picMk id="5122" creationId="{BE85959D-D2EC-7948-BB35-22D4E9FCCB61}"/>
          </ac:picMkLst>
        </pc:picChg>
      </pc:sldChg>
      <pc:sldChg chg="modSp mod">
        <pc:chgData name="Jung Jihoon" userId="6ceaae74f154cc96" providerId="LiveId" clId="{182C2D89-BB42-A040-B0C5-5574D6E92826}" dt="2021-02-25T11:10:48.501" v="601" actId="2711"/>
        <pc:sldMkLst>
          <pc:docMk/>
          <pc:sldMk cId="417399279" sldId="361"/>
        </pc:sldMkLst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" creationId="{4C926311-DCF8-450C-A0F7-79F60E34067B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" creationId="{65FBD0CB-E8B8-45D9-9F87-4D4BEED8DE10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0:40.926" v="599" actId="207"/>
          <ac:spMkLst>
            <pc:docMk/>
            <pc:sldMk cId="417399279" sldId="36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7" creationId="{6DE68638-E2DC-40B2-9626-7A1F6A55202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9" creationId="{2A2D6EC7-26BB-4708-B3EB-CAE53F3EFAC8}"/>
          </ac:spMkLst>
        </pc:spChg>
        <pc:spChg chg="mod">
          <ac:chgData name="Jung Jihoon" userId="6ceaae74f154cc96" providerId="LiveId" clId="{182C2D89-BB42-A040-B0C5-5574D6E92826}" dt="2021-02-25T11:10:48.501" v="601" actId="2711"/>
          <ac:spMkLst>
            <pc:docMk/>
            <pc:sldMk cId="417399279" sldId="361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1" creationId="{93602BC3-54D5-44B9-94B0-98D0F0249A8E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2" creationId="{975CC785-A9A4-475D-B7FD-83A4406FA731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3" creationId="{E9A86FC5-05FD-49F4-9291-07560272A912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9" creationId="{A777C72B-A691-4497-A426-6038E5BF4E1D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0" creationId="{B565F746-0CC6-4DF8-82FB-5A91FF78076E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1" creationId="{0B978869-83EA-4104-8B1C-213614474A1B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2" creationId="{FBB9264C-D818-42AD-891B-41F75CC714F2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3" creationId="{07646E21-A2AF-4974-B410-0DC53F3FF155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4" creationId="{6E07342C-4E1D-4252-9219-4071C0430B6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5" creationId="{5694C2D7-106B-4C19-8A53-13F647E90CBA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6" creationId="{677FC13F-1A3B-4E04-854E-C9EE86444932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7" creationId="{607C7C4F-8233-4E41-A7A4-CA65BB3ECAFA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8" creationId="{B6CC2CCA-8153-4629-8D32-066CE55697AB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29" creationId="{04C12479-99D2-4015-A8E8-C63BF964C3B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0" creationId="{56505B40-03B2-4CFF-87C4-36880EF30CB5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1" creationId="{0BC87A35-C2FE-4D84-9D61-ADED9CB7FFFD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2" creationId="{36B123B2-4EC7-4C71-A2ED-61E522560E7F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3" creationId="{ECC4C941-27BA-4E0C-B88C-882A11B84A89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4" creationId="{BB9BA9C5-61A0-4DF5-BFF3-4F64514A2E23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35" creationId="{7CDD0C12-C756-4FD9-8996-BBFB79BCE04A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0" creationId="{E62A9AF8-2F17-41FE-BEEB-F76E9BC4FAA0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1" creationId="{B3C38647-C02E-4ADF-A717-E5D36BC45826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2" creationId="{C894942A-A710-498D-B7E2-5BB2CA535B10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5" creationId="{85FBB863-C5BA-4FD8-A91D-756964FD7A31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47" creationId="{AA7D613B-48B1-42EE-84A3-B9C5AA8C9308}"/>
          </ac:spMkLst>
        </pc:spChg>
        <pc:spChg chg="mod">
          <ac:chgData name="Jung Jihoon" userId="6ceaae74f154cc96" providerId="LiveId" clId="{182C2D89-BB42-A040-B0C5-5574D6E92826}" dt="2021-02-25T11:10:26.710" v="596" actId="2711"/>
          <ac:spMkLst>
            <pc:docMk/>
            <pc:sldMk cId="417399279" sldId="361"/>
            <ac:spMk id="142" creationId="{48D57177-CFDB-4E3D-BDF0-2591C2DFD3CC}"/>
          </ac:spMkLst>
        </pc:spChg>
      </pc:sldChg>
      <pc:sldChg chg="modSp mod">
        <pc:chgData name="Jung Jihoon" userId="6ceaae74f154cc96" providerId="LiveId" clId="{182C2D89-BB42-A040-B0C5-5574D6E92826}" dt="2021-02-25T11:11:09.981" v="605" actId="2711"/>
        <pc:sldMkLst>
          <pc:docMk/>
          <pc:sldMk cId="657851250" sldId="362"/>
        </pc:sldMkLst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1:05.697" v="604" actId="207"/>
          <ac:spMkLst>
            <pc:docMk/>
            <pc:sldMk cId="657851250" sldId="36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1:09.981" v="605" actId="2711"/>
          <ac:spMkLst>
            <pc:docMk/>
            <pc:sldMk cId="657851250" sldId="362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4" creationId="{FF1E0C29-79E4-4BB3-BACB-6C5D3A298A6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6" creationId="{F0723207-6443-4EF9-8608-F3F389C037C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8" creationId="{3F082A00-0724-4C46-BD10-93F7ABAF9DF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49" creationId="{DD6A4B1F-D4DB-4E94-A5C2-5AFDD89F1CD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0" creationId="{12219729-E8C8-4C1D-BA69-90C455AAAFEB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1" creationId="{AF40953D-A9B7-4432-91C7-ED15A948247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2" creationId="{329CF1D8-06D3-4541-8A1E-E92C246FC38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3" creationId="{CBB37ABF-AD0D-4596-9E90-148C63A2B43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4" creationId="{018D7949-2AF3-43D5-8A65-27CF89C56B0C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5" creationId="{293365B2-BD3C-4A8A-B7F3-AABA249E0A3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6" creationId="{5027550E-B38C-499C-9D23-16E4A51FF97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8" creationId="{E0F2F68D-AE15-40F5-8AC5-98C555C2D46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59" creationId="{01373225-833C-4394-971C-EFBAE294F07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0" creationId="{93D3537A-CED0-4AD8-A687-A1DDE0BCAF0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1" creationId="{FC17CB01-D544-4437-BD22-84C66FFC05D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2" creationId="{8EEC3FC1-DF3F-4FC9-B84D-D42E880FAF9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3" creationId="{DA1BC038-291B-49E9-B8A8-A59A7DAC34F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5" creationId="{CBD5EAFC-3F24-40CD-A86B-C90D966556E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6" creationId="{80E0326D-12F3-4D25-A775-4F7FB63B131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7" creationId="{53DDACFC-851A-4264-847D-9268B1A4400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8" creationId="{E0975699-AE11-4536-8495-AEB9532157EC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69" creationId="{43E1D69E-B6FB-4875-BD5C-8E1BC6EAFBC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0" creationId="{622D74AC-42F7-4343-9757-A3D854CBE25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2" creationId="{670E00A8-FB40-4331-92E7-FFFBB3E0170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3" creationId="{B61A6F44-AB98-4272-B0C7-12DC85E33D7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4" creationId="{3D1596B2-D642-4B64-BE70-3A657AB7EE9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5" creationId="{E31E2EED-4A51-4694-887E-D0761A9605A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6" creationId="{FCB1C2B1-9581-4AAC-88AE-77E18309116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7" creationId="{48AF6C9A-8219-4EE6-93A9-66B3B0DA0F7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79" creationId="{0729E489-95D6-41C1-BF74-827ACE07974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0" creationId="{50FACFA4-90C8-45C0-BBB1-6093EAD12CA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1" creationId="{0615377C-DD61-4024-9EAA-36D7EC6B945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2" creationId="{D964056A-37B8-4F33-8E62-15F488F61C8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3" creationId="{359094A3-3157-4167-BE0B-EBCB770A0D8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4" creationId="{EEBA6B3B-C189-4063-AB4F-6F13C03DA24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5" creationId="{AE7E5D40-12E4-4972-8E60-A1B0B521656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6" creationId="{6EC6148B-7E6B-45F0-94E0-2D20BD3FDF1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7" creationId="{14AFFCFA-B3B9-49E5-B09F-496D2CB8F95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8" creationId="{68B8F007-FBFA-410C-A17A-382794427A8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89" creationId="{FE181AB0-F6F1-405E-AB33-C96FA41F741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0" creationId="{A2C19312-4D17-46AB-9E3C-E377C0B2EF3D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1" creationId="{2BCDD692-3059-4523-B1C6-6B558F708B5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3" creationId="{17F78F3A-F061-4C4D-B7B0-D570297C896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4" creationId="{D6CFEA22-F67F-49DD-A94B-E8900DF55A1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5" creationId="{138B915E-A9F2-46DF-85DB-81C329D5A3A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6" creationId="{1A06117F-1744-4936-92F1-C12E0A0369C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7" creationId="{35BEB171-19C7-404E-A746-924B0095CBA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8" creationId="{7A88C889-9729-4719-A8BB-D7A5E0F0036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99" creationId="{B1FA0CF2-3EC7-42F1-892B-4BAFD2D5298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0" creationId="{9ADD1622-EB28-4855-BC61-5B8D6A2A47FB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1" creationId="{7C4AA7B4-A593-4BF6-A731-EAE0AE2E76A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2" creationId="{4F344426-9124-4BA3-85B7-39F36173F03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3" creationId="{AA9CF7B8-135B-447F-A1B6-B79B2917AF3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6" creationId="{23C2A010-693A-4D7F-89FB-B07CBE93940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8" creationId="{C68658CA-F516-41F5-882D-66EFE5F27CC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09" creationId="{63EBCE8F-AF8B-45B0-9862-E0B6873E3C5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1" creationId="{1594F230-5C58-4880-82A5-54D56A61139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7" creationId="{5E20ED5E-B055-461A-9FA9-E53174B2D80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8" creationId="{10EF21E9-AC08-4A86-917F-9C326C7239A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19" creationId="{084E1F41-9B6D-4FF3-BE58-2520F276333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0" creationId="{6704279B-918F-46F3-ACC9-B8864A21EFD1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1" creationId="{DF594FD4-7A33-4DFE-98CA-597032656A0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2" creationId="{3A09D7B2-9BD3-4231-A289-0F18611010F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3" creationId="{30F8589E-C693-47F6-8CBB-7DE40901F1B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4" creationId="{67BAD5E1-D649-451A-B0EA-63A75FFE7BD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6" creationId="{9FAF8FB4-7EF1-4F4F-9335-05C7028DD07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7" creationId="{498653F8-8513-4857-A156-43C49E3A20E8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8" creationId="{3017F912-E389-4382-A3AD-870E9CDAB06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29" creationId="{4F1C264F-3EBF-4474-93E3-BA509E26DB8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0" creationId="{B3F59D21-49FF-4668-87BE-118962F5DD50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1" creationId="{8873961E-F6F2-4076-BDE9-09F90B68D6E6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2" creationId="{65B77268-FCA9-46AD-B6EA-57D880234002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4" creationId="{8384B12F-CAAE-484E-A57B-703E44BDE874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5" creationId="{AE47BE6B-2F6B-4376-8019-DC479E9E426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6" creationId="{25715CFA-7402-4335-870A-56FED3EA95D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7" creationId="{90FF2FC9-7D7C-437D-B376-3B2A6AC64E33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8" creationId="{12F9C251-65E2-40EE-9CFF-F92071A96EBA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39" creationId="{DA2950F0-72CE-4803-9742-17116DE6F572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0" creationId="{337CEFB8-259E-48C8-8DAF-463B26D0BEA9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3" creationId="{7200BA52-3F53-43DE-9AAB-B41C28E0456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4" creationId="{81A0F41A-E52C-438E-A43A-AD64F3CC81D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5" creationId="{D7B15338-2C7B-4305-BB3D-41B1D20AEB4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46" creationId="{BD720FAF-C4DA-4349-AFDD-0A83AD9A6357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51" creationId="{F8D4EB69-7FBA-4B57-A6FC-C5F76E98C7CC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61" creationId="{18E1BB81-CA71-4D13-812D-210E58EBF4EF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62" creationId="{CCB12CBE-74C9-4CF0-869B-15B62040FD45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66" creationId="{03CD8CA8-89BC-423B-97DE-B958EC88648E}"/>
          </ac:spMkLst>
        </pc:spChg>
        <pc:spChg chg="mod">
          <ac:chgData name="Jung Jihoon" userId="6ceaae74f154cc96" providerId="LiveId" clId="{182C2D89-BB42-A040-B0C5-5574D6E92826}" dt="2021-02-25T11:10:58.641" v="602" actId="2711"/>
          <ac:spMkLst>
            <pc:docMk/>
            <pc:sldMk cId="657851250" sldId="362"/>
            <ac:spMk id="171" creationId="{CC83C7E9-9BD5-4FA6-8A5A-E3332E3F6EF8}"/>
          </ac:spMkLst>
        </pc:spChg>
      </pc:sldChg>
      <pc:sldChg chg="modSp mod">
        <pc:chgData name="Jung Jihoon" userId="6ceaae74f154cc96" providerId="LiveId" clId="{182C2D89-BB42-A040-B0C5-5574D6E92826}" dt="2021-02-25T11:11:38.961" v="610" actId="2711"/>
        <pc:sldMkLst>
          <pc:docMk/>
          <pc:sldMk cId="2468709223" sldId="363"/>
        </pc:sldMkLst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1:27.417" v="608" actId="207"/>
          <ac:spMkLst>
            <pc:docMk/>
            <pc:sldMk cId="2468709223" sldId="363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1:38.961" v="610" actId="2711"/>
          <ac:spMkLst>
            <pc:docMk/>
            <pc:sldMk cId="2468709223" sldId="363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4" creationId="{FF1E0C29-79E4-4BB3-BACB-6C5D3A298A6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6" creationId="{F0723207-6443-4EF9-8608-F3F389C037C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8" creationId="{3F082A00-0724-4C46-BD10-93F7ABAF9DF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49" creationId="{DD6A4B1F-D4DB-4E94-A5C2-5AFDD89F1CD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0" creationId="{12219729-E8C8-4C1D-BA69-90C455AAAFE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1" creationId="{AF40953D-A9B7-4432-91C7-ED15A948247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2" creationId="{329CF1D8-06D3-4541-8A1E-E92C246FC38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3" creationId="{CBB37ABF-AD0D-4596-9E90-148C63A2B43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4" creationId="{018D7949-2AF3-43D5-8A65-27CF89C56B0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5" creationId="{293365B2-BD3C-4A8A-B7F3-AABA249E0A3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6" creationId="{5027550E-B38C-499C-9D23-16E4A51FF97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8" creationId="{E0F2F68D-AE15-40F5-8AC5-98C555C2D46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59" creationId="{01373225-833C-4394-971C-EFBAE294F07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0" creationId="{93D3537A-CED0-4AD8-A687-A1DDE0BCAF0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1" creationId="{FC17CB01-D544-4437-BD22-84C66FFC05D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2" creationId="{8EEC3FC1-DF3F-4FC9-B84D-D42E880FAF9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3" creationId="{DA1BC038-291B-49E9-B8A8-A59A7DAC34F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5" creationId="{CBD5EAFC-3F24-40CD-A86B-C90D966556E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6" creationId="{80E0326D-12F3-4D25-A775-4F7FB63B131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7" creationId="{53DDACFC-851A-4264-847D-9268B1A4400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8" creationId="{E0975699-AE11-4536-8495-AEB9532157E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69" creationId="{43E1D69E-B6FB-4875-BD5C-8E1BC6EAFBC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0" creationId="{622D74AC-42F7-4343-9757-A3D854CBE25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2" creationId="{670E00A8-FB40-4331-92E7-FFFBB3E0170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3" creationId="{B61A6F44-AB98-4272-B0C7-12DC85E33D7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4" creationId="{3D1596B2-D642-4B64-BE70-3A657AB7EE9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5" creationId="{E31E2EED-4A51-4694-887E-D0761A9605A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6" creationId="{FCB1C2B1-9581-4AAC-88AE-77E18309116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7" creationId="{48AF6C9A-8219-4EE6-93A9-66B3B0DA0F7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79" creationId="{0729E489-95D6-41C1-BF74-827ACE07974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0" creationId="{50FACFA4-90C8-45C0-BBB1-6093EAD12CA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1" creationId="{0615377C-DD61-4024-9EAA-36D7EC6B945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2" creationId="{D964056A-37B8-4F33-8E62-15F488F61C8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3" creationId="{359094A3-3157-4167-BE0B-EBCB770A0D8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84" creationId="{EEBA6B3B-C189-4063-AB4F-6F13C03DA24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42" creationId="{A039E313-4D6E-405F-A84A-30C3BBBFBDE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49" creationId="{88F83141-B84D-4038-B119-EE638588086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0" creationId="{15D431D7-0FE7-4AAD-88B2-F2506CFE1BA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2" creationId="{0C9CC49A-82C2-4010-B3B1-6954CC07060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3" creationId="{7D4015E3-55B6-4CEA-83EA-8FAE059EFDE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4" creationId="{0B88178E-7DDB-450E-A4C2-C24D2D9D084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5" creationId="{9A9E07EE-C26A-40C0-B7DF-98DF69D65CC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6" creationId="{54222505-2124-4110-A06A-D98220ADB87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7" creationId="{C8A81051-100B-42FD-A67E-296EAB6DB73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59" creationId="{24A73977-EC7E-4E20-B7A0-3D3AA82644F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0" creationId="{A9A57DC3-383C-4B33-B008-E5D65946BD1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6" creationId="{03CD8CA8-89BC-423B-97DE-B958EC88648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7" creationId="{D4D63392-9498-439A-912C-4532313AF63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8" creationId="{D2DC57E7-FDC1-498A-ACE4-9F129C2DAE4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69" creationId="{22FA3EF1-B661-4919-B26F-158A9E0E7D1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0" creationId="{CBC230E3-180A-4AB5-AE18-80FE8539523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3" creationId="{91210FE4-A918-42A3-ABDD-004DB860108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4" creationId="{7F989653-1AFF-44C9-BF44-4CDA6B4B6B5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5" creationId="{AA22EF98-EF56-485E-AD3C-7D657B06FC8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6" creationId="{179DB0D4-CAB0-4B44-BE41-FC146EDF197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7" creationId="{1C9FDF86-387B-4089-A5B5-3D2FCC76DDA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8" creationId="{6FC52066-5150-4FD4-B5A0-2327A5E108C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79" creationId="{47636FDB-0BD6-4538-863B-A690E647F04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0" creationId="{72DD5A98-0939-442B-9B5F-2DC3C265175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1" creationId="{E0536AB4-349F-4C31-82D2-80FBFA3F8CE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2" creationId="{07C0BD38-5905-4B05-A1CD-882B3827AF0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3" creationId="{9ECA02EE-22E1-4ED2-8C30-B6C591E61B4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4" creationId="{957EF404-9BBC-4E19-8461-3D0968F9EE8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5" creationId="{CB8440F4-3E19-4E7B-85F2-CA776C2F1D7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6" creationId="{09C81F0E-2DDA-4B8B-BC08-807F8C74B51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7" creationId="{5D610B4B-C028-4D54-A58D-0DDF37B9FD3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8" creationId="{B21A4ECB-86CB-4EF6-8AA5-B46EA737534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89" creationId="{D0B0E2F3-9F88-4F54-A624-1FA797F9C79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0" creationId="{5E2E0384-0AED-40C0-AC56-D0B36A2CDA8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1" creationId="{8551B8BF-69DD-440C-BBFE-53770D23EC5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2" creationId="{ECD6DDB4-3221-4FEA-A9A6-BF1B1121D86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4" creationId="{9D042B97-ABB2-4263-9DFA-41B5D512F1E3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5" creationId="{7C3C5E12-01D0-4217-AD00-F23459B4F9A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6" creationId="{C12BB41F-E436-4466-8A19-F4C1116810B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7" creationId="{46E75BA9-D67C-4B8F-B2F9-C90BFAEB6DA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8" creationId="{DF5D0692-6447-4CA1-8D14-47C9D4BC81E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199" creationId="{20EAABF8-CBCE-42B8-9161-07D91E213A0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0" creationId="{F1BFA561-75B6-4633-86C8-91F92FD5D38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1" creationId="{EBF2854D-C8DC-4F98-A3E0-30A1EC1E474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2" creationId="{DA787A97-9709-4269-B2A1-E20B1E3664D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3" creationId="{6C65EE07-6632-4F32-8A82-CDB49B4E7BF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4" creationId="{AD4EFC25-023F-434A-A77A-CE058776F6F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6" creationId="{94DDB182-242A-4A7F-8DA8-3F3E7E76458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7" creationId="{B50B1314-7743-483B-98EE-F618BC15CE1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8" creationId="{D8155CAB-427E-4360-8DB7-04E858DC915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09" creationId="{7158E3C1-626D-407A-B5C3-C80D719E76D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0" creationId="{1425E46D-FF66-4357-A8CF-940305E4CFC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1" creationId="{93C967EB-FFA8-46C2-9BE6-F257FD7B31BE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3" creationId="{345D2DE5-1FA7-48F9-9743-D78802094D7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4" creationId="{0269F9DE-0F10-4669-9131-9E337330C42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5" creationId="{9CA722AD-2649-45C5-9CD4-F339EE41753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6" creationId="{A5F78708-CA29-4382-92BB-8FDF312D3926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7" creationId="{AB5CAE97-5BCC-430B-9E82-3F68F1C16A47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18" creationId="{6AD17C4C-72BD-4B09-A5BD-70850CCCF90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0" creationId="{74EDA418-A0E6-4D50-A172-E2A6A9A964B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1" creationId="{B3C8C644-1C36-4A8A-904C-C79586841B0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2" creationId="{DC316551-8F7F-4C22-9B4C-F6FD887B338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3" creationId="{C57ED0B3-7F99-4A53-9B2A-4E4DEB4827C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4" creationId="{8EDB08E5-9C84-466F-BA25-2E147D7183B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5" creationId="{2DF2BB5F-91B9-44F0-95ED-652652E8B739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7" creationId="{CD91C397-437F-4214-930D-4577CADD285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8" creationId="{37338B28-1E99-4673-B4A8-361AB4335DF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29" creationId="{66763E38-962A-4193-9FF5-07DA0D07CCF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0" creationId="{0546D81D-D02F-496F-B08F-2EC7E7FD19C5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1" creationId="{C4D66C85-D73B-4870-9270-A65541E0B58C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2" creationId="{584F96DB-40DF-4DDF-AE7E-3E6595892E4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3" creationId="{6B5B1CB5-8A4A-473A-9C35-7A0059FAD90F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4" creationId="{A760621C-C8C8-47AD-A30C-67818673872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5" creationId="{0670919D-57EC-4DA9-B962-255DD78F86B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6" creationId="{28DDE095-B2E0-4ABA-B838-CAD97984CC9D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7" creationId="{D28D816F-9B29-4F1D-8603-1B3227BD5972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8" creationId="{8B15025B-E301-40A4-81DE-0635B2F275DA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39" creationId="{20BEDF4F-B8A5-4B20-B1DC-397C819C3C64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1" creationId="{9CCB0B7F-6EE3-486D-92BB-A6E35EA3314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2" creationId="{8FC9AE27-44E2-4B40-9766-3CB434879770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3" creationId="{359F8B1D-D5AE-4C46-9BAD-B536B934DD91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4" creationId="{D95BD01E-238E-40CA-B687-40FCD6729498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5" creationId="{45E448B5-56F1-42C3-9B19-568B53335EAB}"/>
          </ac:spMkLst>
        </pc:spChg>
        <pc:spChg chg="mod">
          <ac:chgData name="Jung Jihoon" userId="6ceaae74f154cc96" providerId="LiveId" clId="{182C2D89-BB42-A040-B0C5-5574D6E92826}" dt="2021-02-25T11:11:20.074" v="606" actId="2711"/>
          <ac:spMkLst>
            <pc:docMk/>
            <pc:sldMk cId="2468709223" sldId="363"/>
            <ac:spMk id="246" creationId="{C5083A36-DBE8-40C2-B20F-2FC81935CC6D}"/>
          </ac:spMkLst>
        </pc:spChg>
      </pc:sldChg>
      <pc:sldChg chg="modSp mod">
        <pc:chgData name="Jung Jihoon" userId="6ceaae74f154cc96" providerId="LiveId" clId="{182C2D89-BB42-A040-B0C5-5574D6E92826}" dt="2021-02-25T11:12:00.946" v="615" actId="2711"/>
        <pc:sldMkLst>
          <pc:docMk/>
          <pc:sldMk cId="1150462576" sldId="364"/>
        </pc:sldMkLst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1:55.784" v="614" actId="207"/>
          <ac:spMkLst>
            <pc:docMk/>
            <pc:sldMk cId="1150462576" sldId="364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2:00.946" v="615" actId="2711"/>
          <ac:spMkLst>
            <pc:docMk/>
            <pc:sldMk cId="1150462576" sldId="364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39" creationId="{4B6D8277-A5F4-4F7E-AE2A-A4C3624F9968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0" creationId="{46717CA6-AA9B-4AD2-975B-C682FBAB6A9A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1" creationId="{B957EE1B-FDB0-4F74-8450-AA7BF55F348C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3" creationId="{D20D195F-C8F9-43FB-AC52-C0A225E15196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5" creationId="{DB970D86-81C0-435A-B8DF-EFBE0DBC7494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6" creationId="{E8BF1579-3A15-48C1-878E-F3CD95C6CF8B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7" creationId="{0FD16C84-8B6F-4C85-806C-6C57B56B8924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48" creationId="{70D11600-5B64-4223-8E2F-B741F93163E8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51" creationId="{047B9D35-1B9A-42E1-9093-63445DCAC1DE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58" creationId="{099A2093-3078-42E2-920B-15F8E989D66D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1" creationId="{28A28351-A9F2-468E-B32D-5220EB59CAE7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2" creationId="{E50E8784-46DE-429E-B85F-0B4B44037A9A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3" creationId="{18087499-21A0-46AE-8B16-EDD982B8944C}"/>
          </ac:spMkLst>
        </pc:spChg>
        <pc:spChg chg="mod">
          <ac:chgData name="Jung Jihoon" userId="6ceaae74f154cc96" providerId="LiveId" clId="{182C2D89-BB42-A040-B0C5-5574D6E92826}" dt="2021-02-25T11:11:49.578" v="612" actId="2711"/>
          <ac:spMkLst>
            <pc:docMk/>
            <pc:sldMk cId="1150462576" sldId="364"/>
            <ac:spMk id="164" creationId="{80B9BB1C-B5EB-4884-A655-B4034622C0A6}"/>
          </ac:spMkLst>
        </pc:spChg>
      </pc:sldChg>
      <pc:sldChg chg="modSp mod">
        <pc:chgData name="Jung Jihoon" userId="6ceaae74f154cc96" providerId="LiveId" clId="{182C2D89-BB42-A040-B0C5-5574D6E92826}" dt="2021-02-25T11:13:30.440" v="621" actId="2711"/>
        <pc:sldMkLst>
          <pc:docMk/>
          <pc:sldMk cId="2221402611" sldId="365"/>
        </pc:sldMkLst>
        <pc:spChg chg="mod">
          <ac:chgData name="Jung Jihoon" userId="6ceaae74f154cc96" providerId="LiveId" clId="{182C2D89-BB42-A040-B0C5-5574D6E92826}" dt="2021-02-25T11:13:08.232" v="618" actId="2711"/>
          <ac:spMkLst>
            <pc:docMk/>
            <pc:sldMk cId="2221402611" sldId="365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3:23.550" v="620" actId="207"/>
          <ac:spMkLst>
            <pc:docMk/>
            <pc:sldMk cId="2221402611" sldId="365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3:30.440" v="621" actId="2711"/>
          <ac:spMkLst>
            <pc:docMk/>
            <pc:sldMk cId="2221402611" sldId="365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3:08.232" v="618" actId="2711"/>
          <ac:spMkLst>
            <pc:docMk/>
            <pc:sldMk cId="2221402611" sldId="365"/>
            <ac:spMk id="27" creationId="{378FC66F-8D5F-4C66-8DB0-45E14A58B825}"/>
          </ac:spMkLst>
        </pc:spChg>
        <pc:grpChg chg="mod">
          <ac:chgData name="Jung Jihoon" userId="6ceaae74f154cc96" providerId="LiveId" clId="{182C2D89-BB42-A040-B0C5-5574D6E92826}" dt="2021-02-25T11:13:08.232" v="618" actId="2711"/>
          <ac:grpSpMkLst>
            <pc:docMk/>
            <pc:sldMk cId="2221402611" sldId="365"/>
            <ac:grpSpMk id="3" creationId="{73A859E4-17BE-4E06-94FD-C613E3EB37F0}"/>
          </ac:grpSpMkLst>
        </pc:grpChg>
      </pc:sldChg>
      <pc:sldChg chg="modSp mod">
        <pc:chgData name="Jung Jihoon" userId="6ceaae74f154cc96" providerId="LiveId" clId="{182C2D89-BB42-A040-B0C5-5574D6E92826}" dt="2021-02-25T11:13:58.474" v="627" actId="2711"/>
        <pc:sldMkLst>
          <pc:docMk/>
          <pc:sldMk cId="3491653695" sldId="366"/>
        </pc:sldMkLst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3:54.084" v="626" actId="2711"/>
          <ac:spMkLst>
            <pc:docMk/>
            <pc:sldMk cId="3491653695" sldId="366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8" creationId="{93C055E8-3613-43B6-B61F-234DF710A330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3:58.474" v="627" actId="2711"/>
          <ac:spMkLst>
            <pc:docMk/>
            <pc:sldMk cId="3491653695" sldId="366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15" creationId="{3419BB68-69CD-403B-8F2F-D6075B45D713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22" creationId="{5F3A132B-2EFE-4B83-84C0-578D5B0F404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26" creationId="{A971FCDE-1A21-45EF-87BE-E5203853B8EF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28" creationId="{8F3887FF-1025-4DBE-A362-66983D3CCD7A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0" creationId="{24234E04-869F-49CE-812A-4D243E849D70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1" creationId="{C917CBF8-080A-4849-89E4-B54A76246B6F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3" creationId="{7C930F40-D1F9-4308-8D32-20CD87E218AD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4" creationId="{AA409031-8B58-4E09-94E4-2C99A5CB227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6" creationId="{CCDAB7C1-A39C-440D-90E6-8725DB1E193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7" creationId="{C6DE69E2-8676-4A99-B452-2293E6E7592A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39" creationId="{DCD1E8E6-A320-4224-8804-4D606394856A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0" creationId="{BB62C7D9-5989-414D-B8F0-30EDC2CDC229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2" creationId="{746BBFEB-DF44-40B6-8FC6-F91B2CEEE6B4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3" creationId="{85B44CA5-A7CA-4E52-B6EB-72E15F3A2F1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5" creationId="{0D76C901-E857-4FA6-A334-012ABBA8A86E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6" creationId="{C1E6A979-0597-441B-B8A6-C734F185FCFD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8" creationId="{69F85FAC-9E3A-45BC-9767-2254ED054FFB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49" creationId="{CFA3FAFA-AB48-42BD-B0FA-697C00EA681E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0" creationId="{4C5EF4A6-FE9E-4854-91AD-99B8C02035E2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1" creationId="{3450D617-D7FF-4F22-8AEA-B1A70E3ABCCF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2" creationId="{36212FC4-07AF-46AD-AA89-1D0EEF995886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4" creationId="{D6B6446F-6139-40A9-9D05-13F4EB0F4D81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5" creationId="{EBE5C13B-6D9D-4DC3-BC23-AF9E9E9E15D7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6" creationId="{BAFDE1BB-8B04-4161-8356-973B97704F49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57" creationId="{07068109-8720-4ADA-B6D2-E4B48E4F1582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3" creationId="{082B9C8C-A62A-4AC2-8530-1E486C01262B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5" creationId="{D1D91B8C-00CC-4989-AD30-251B4FBBB438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6" creationId="{F4C928D9-F091-434D-8D1A-49DCA14CBE81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7" creationId="{C6867DAA-75B0-46E5-AB01-DAB099F68D8D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8" creationId="{69399A20-544B-4906-A6E9-DC45784FB330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69" creationId="{7D0F8265-4AD1-4C7D-A691-B759B144F9E7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0" creationId="{36953B8E-150F-47E3-942C-270DD2B48539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1" creationId="{C7FAAF56-8F5D-431C-A37D-010CB65DA04C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2" creationId="{4BAC741A-9289-4F7A-AF67-A0341903025C}"/>
          </ac:spMkLst>
        </pc:spChg>
        <pc:spChg chg="mod">
          <ac:chgData name="Jung Jihoon" userId="6ceaae74f154cc96" providerId="LiveId" clId="{182C2D89-BB42-A040-B0C5-5574D6E92826}" dt="2021-02-25T11:13:38.457" v="622" actId="2711"/>
          <ac:spMkLst>
            <pc:docMk/>
            <pc:sldMk cId="3491653695" sldId="366"/>
            <ac:spMk id="73" creationId="{EB4D1F8D-A195-4824-A12F-4B894372E3AE}"/>
          </ac:spMkLst>
        </pc:spChg>
      </pc:sldChg>
      <pc:sldChg chg="modSp mod">
        <pc:chgData name="Jung Jihoon" userId="6ceaae74f154cc96" providerId="LiveId" clId="{182C2D89-BB42-A040-B0C5-5574D6E92826}" dt="2021-02-25T11:14:23.102" v="633" actId="2711"/>
        <pc:sldMkLst>
          <pc:docMk/>
          <pc:sldMk cId="776114816" sldId="367"/>
        </pc:sldMkLst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3" creationId="{EE707EA2-94FD-45A1-B372-CFBAD06ED931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4:11.178" v="630" actId="207"/>
          <ac:spMkLst>
            <pc:docMk/>
            <pc:sldMk cId="776114816" sldId="367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4:23.102" v="633" actId="2711"/>
          <ac:spMkLst>
            <pc:docMk/>
            <pc:sldMk cId="776114816" sldId="367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61" creationId="{387B0690-F7D6-47DE-A6E3-2C90625F7F2B}"/>
          </ac:spMkLst>
        </pc:spChg>
        <pc:spChg chg="mod">
          <ac:chgData name="Jung Jihoon" userId="6ceaae74f154cc96" providerId="LiveId" clId="{182C2D89-BB42-A040-B0C5-5574D6E92826}" dt="2021-02-25T11:14:05.090" v="628" actId="2711"/>
          <ac:spMkLst>
            <pc:docMk/>
            <pc:sldMk cId="776114816" sldId="367"/>
            <ac:spMk id="73" creationId="{CFF8FB6B-619C-44CB-99D2-46303781A495}"/>
          </ac:spMkLst>
        </pc:spChg>
        <pc:grpChg chg="mod">
          <ac:chgData name="Jung Jihoon" userId="6ceaae74f154cc96" providerId="LiveId" clId="{182C2D89-BB42-A040-B0C5-5574D6E92826}" dt="2021-02-25T11:14:05.090" v="628" actId="2711"/>
          <ac:grpSpMkLst>
            <pc:docMk/>
            <pc:sldMk cId="776114816" sldId="367"/>
            <ac:grpSpMk id="2" creationId="{36EEB669-A3A4-4A37-B534-A06EFB31A9BB}"/>
          </ac:grpSpMkLst>
        </pc:grpChg>
        <pc:grpChg chg="mod">
          <ac:chgData name="Jung Jihoon" userId="6ceaae74f154cc96" providerId="LiveId" clId="{182C2D89-BB42-A040-B0C5-5574D6E92826}" dt="2021-02-25T11:14:05.090" v="628" actId="2711"/>
          <ac:grpSpMkLst>
            <pc:docMk/>
            <pc:sldMk cId="776114816" sldId="367"/>
            <ac:grpSpMk id="4" creationId="{E9C423A1-67DA-45F5-91FD-FCA1760CF15E}"/>
          </ac:grpSpMkLst>
        </pc:grpChg>
      </pc:sldChg>
      <pc:sldChg chg="modSp mod">
        <pc:chgData name="Jung Jihoon" userId="6ceaae74f154cc96" providerId="LiveId" clId="{182C2D89-BB42-A040-B0C5-5574D6E92826}" dt="2021-02-25T11:14:54.757" v="637" actId="2711"/>
        <pc:sldMkLst>
          <pc:docMk/>
          <pc:sldMk cId="910848358" sldId="368"/>
        </pc:sldMkLst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" creationId="{EE707EA2-94FD-45A1-B372-CFBAD06ED93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4:47.092" v="636" actId="207"/>
          <ac:spMkLst>
            <pc:docMk/>
            <pc:sldMk cId="910848358" sldId="368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4:54.757" v="637" actId="2711"/>
          <ac:spMkLst>
            <pc:docMk/>
            <pc:sldMk cId="910848358" sldId="368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5" creationId="{D014E8E4-3DBA-4DA4-8C7E-E4A5EF821EA6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6" creationId="{89882BD9-4A37-4B00-97C0-45F19C7DC443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7" creationId="{C8105D2D-21B2-4BF5-9B36-0ECB319EB67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8" creationId="{586427FE-3D36-4513-B6D0-AC3A49526A09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19" creationId="{47E3BA02-C3A4-439E-BA01-6778A7A00D1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0" creationId="{6DB713AF-7873-4E8F-8F37-F2CF817FC478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1" creationId="{62641621-7D97-4C02-8A2D-C154CF0CD81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2" creationId="{673837D5-68C5-4A12-BFD6-773564C324FA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3" creationId="{D24FD69E-5A73-40B2-9C6B-CA6227465E0C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24" creationId="{2ACFAB3F-5833-4ADA-ACF4-A61D00357A8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0" creationId="{381DEA5D-FCD7-4B23-AA4F-4CE87256D4D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1" creationId="{030FD955-A245-443E-9B2C-8ADFF4D4CC9D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2" creationId="{3C401A2C-7C50-4345-9FAB-FD684D79930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3" creationId="{6BA3B96D-BA0B-45B4-A725-86B4C263A77B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4" creationId="{5B678AEA-ABB8-4D54-98E0-ED0320164D16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5" creationId="{05E58949-4157-4C80-8F18-BEC9D6AA07CF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7" creationId="{ED5B7830-6EC8-4581-B49E-AEEA17DFACF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8" creationId="{7981BF23-6B16-40DB-895E-15D063F58A7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39" creationId="{489AFDE9-3FCA-47B3-A44E-4D61B637E26A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0" creationId="{FF9FB50D-897A-4F39-909B-D4D8E106E7B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1" creationId="{4E482A0E-7828-4614-B22F-B3A95BCD2EB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3" creationId="{11B6CCD5-3E8A-4FDC-A13F-5A25D443FC5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5" creationId="{D94CD965-B077-49F8-A422-24A15AFABEB7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6" creationId="{3968AA26-45A0-48E2-8B4C-10EC66C955C8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47" creationId="{66FCAD8E-024C-415E-B11C-4139CA154A02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59" creationId="{2CCA6882-B515-4C09-B26E-398B7AA7C28E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0" creationId="{9C75D913-155B-4E7B-B6EF-13BEC8C81A8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1" creationId="{387B0690-F7D6-47DE-A6E3-2C90625F7F2B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3" creationId="{F5DF3283-EF19-44BA-8054-043CDB310D81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4" creationId="{4EAEB836-D39A-4B36-9295-058E6D5FD7E2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65" creationId="{CC8EF239-C8B8-4F44-A5C2-A5159E55DC50}"/>
          </ac:spMkLst>
        </pc:spChg>
        <pc:spChg chg="mod">
          <ac:chgData name="Jung Jihoon" userId="6ceaae74f154cc96" providerId="LiveId" clId="{182C2D89-BB42-A040-B0C5-5574D6E92826}" dt="2021-02-25T11:14:40.817" v="634" actId="2711"/>
          <ac:spMkLst>
            <pc:docMk/>
            <pc:sldMk cId="910848358" sldId="368"/>
            <ac:spMk id="73" creationId="{CFF8FB6B-619C-44CB-99D2-46303781A495}"/>
          </ac:spMkLst>
        </pc:spChg>
      </pc:sldChg>
      <pc:sldChg chg="modSp mod">
        <pc:chgData name="Jung Jihoon" userId="6ceaae74f154cc96" providerId="LiveId" clId="{182C2D89-BB42-A040-B0C5-5574D6E92826}" dt="2021-02-25T11:15:24.713" v="641" actId="2711"/>
        <pc:sldMkLst>
          <pc:docMk/>
          <pc:sldMk cId="4228526560" sldId="369"/>
        </pc:sldMkLst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5:12.810" v="640" actId="207"/>
          <ac:spMkLst>
            <pc:docMk/>
            <pc:sldMk cId="4228526560" sldId="369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5:24.713" v="641" actId="2711"/>
          <ac:spMkLst>
            <pc:docMk/>
            <pc:sldMk cId="4228526560" sldId="369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16" creationId="{19805897-953D-4FF7-B918-C7B1404D9959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19" creationId="{F2639320-B5F2-40E2-8759-AEC58FE7DCF5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0" creationId="{C4218AAF-C177-4677-A3A4-458FFD48BE03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1" creationId="{071673B1-FE94-4F00-8F70-0A4EA76B7157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2" creationId="{031E069A-F2EA-494B-8817-C73C77C636D0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3" creationId="{990F7A97-2E55-48D2-9765-2CA01EFD5718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5" creationId="{20D2422C-E05B-4DE3-8CEF-FC9ECE08148A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6" creationId="{E666E01A-376C-4A5A-9AF7-977B63CC824E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7" creationId="{016F057A-7E9A-49F9-8ED5-C514904961A7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8" creationId="{FBCA8B8E-9C16-4D2E-BBD5-CBB8AAFB625D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29" creationId="{B57AB853-D034-47DF-B2D6-704390086597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30" creationId="{3451F32E-BCAC-4868-8671-ED320EF0CC9E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39" creationId="{D8460069-FA17-4269-BAD2-FCAABB14AB10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44" creationId="{8ACD99AE-79F2-45B4-B561-7890C86A95A4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45" creationId="{F23F6FDB-24D7-4D43-ABED-78D49379E851}"/>
          </ac:spMkLst>
        </pc:spChg>
        <pc:spChg chg="mod">
          <ac:chgData name="Jung Jihoon" userId="6ceaae74f154cc96" providerId="LiveId" clId="{182C2D89-BB42-A040-B0C5-5574D6E92826}" dt="2021-02-25T11:15:04.472" v="638" actId="2711"/>
          <ac:spMkLst>
            <pc:docMk/>
            <pc:sldMk cId="4228526560" sldId="369"/>
            <ac:spMk id="46" creationId="{C2B0E3D7-25B0-4ADD-A03C-A48B953CA0EE}"/>
          </ac:spMkLst>
        </pc:spChg>
      </pc:sldChg>
      <pc:sldChg chg="modSp mod">
        <pc:chgData name="Jung Jihoon" userId="6ceaae74f154cc96" providerId="LiveId" clId="{182C2D89-BB42-A040-B0C5-5574D6E92826}" dt="2021-02-25T11:19:40.173" v="688" actId="2711"/>
        <pc:sldMkLst>
          <pc:docMk/>
          <pc:sldMk cId="3813360077" sldId="370"/>
        </pc:sldMkLst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8:26.994" v="687" actId="2711"/>
          <ac:spMkLst>
            <pc:docMk/>
            <pc:sldMk cId="3813360077" sldId="370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9:40.173" v="688" actId="2711"/>
          <ac:spMkLst>
            <pc:docMk/>
            <pc:sldMk cId="3813360077" sldId="370"/>
            <ac:spMk id="10" creationId="{7B703994-868F-4CAC-ADDC-2B4AE9044B33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11" creationId="{A2835F0E-9B77-4B42-BE5D-BA3B4BD3D793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12" creationId="{1B853F98-2805-4472-A17E-DE4D737B48A6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16" creationId="{19805897-953D-4FF7-B918-C7B1404D9959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34" creationId="{E5AE3FD3-C084-4190-BA18-CB3188895AD0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35" creationId="{570F860C-C1AC-4381-A1E0-FDA2556364A3}"/>
          </ac:spMkLst>
        </pc:spChg>
        <pc:spChg chg="mod">
          <ac:chgData name="Jung Jihoon" userId="6ceaae74f154cc96" providerId="LiveId" clId="{182C2D89-BB42-A040-B0C5-5574D6E92826}" dt="2021-02-25T11:15:37.043" v="642" actId="2711"/>
          <ac:spMkLst>
            <pc:docMk/>
            <pc:sldMk cId="3813360077" sldId="370"/>
            <ac:spMk id="40" creationId="{DF3D7FB3-AC54-461F-A47C-3EA38C7090A4}"/>
          </ac:spMkLst>
        </pc:spChg>
        <pc:grpChg chg="mod">
          <ac:chgData name="Jung Jihoon" userId="6ceaae74f154cc96" providerId="LiveId" clId="{182C2D89-BB42-A040-B0C5-5574D6E92826}" dt="2021-02-25T11:15:37.043" v="642" actId="2711"/>
          <ac:grpSpMkLst>
            <pc:docMk/>
            <pc:sldMk cId="3813360077" sldId="370"/>
            <ac:grpSpMk id="17" creationId="{43F7D1D3-1974-4E9A-A0BC-27218F4261BD}"/>
          </ac:grpSpMkLst>
        </pc:grpChg>
        <pc:grpChg chg="mod">
          <ac:chgData name="Jung Jihoon" userId="6ceaae74f154cc96" providerId="LiveId" clId="{182C2D89-BB42-A040-B0C5-5574D6E92826}" dt="2021-02-25T11:15:37.043" v="642" actId="2711"/>
          <ac:grpSpMkLst>
            <pc:docMk/>
            <pc:sldMk cId="3813360077" sldId="370"/>
            <ac:grpSpMk id="31" creationId="{91B785D5-55AA-4C9C-B28F-C5D4380B8E1C}"/>
          </ac:grpSpMkLst>
        </pc:grpChg>
        <pc:picChg chg="mod">
          <ac:chgData name="Jung Jihoon" userId="6ceaae74f154cc96" providerId="LiveId" clId="{182C2D89-BB42-A040-B0C5-5574D6E92826}" dt="2021-02-25T11:15:37.043" v="642" actId="2711"/>
          <ac:picMkLst>
            <pc:docMk/>
            <pc:sldMk cId="3813360077" sldId="370"/>
            <ac:picMk id="33" creationId="{386F3CA1-55D1-4951-AF88-CE047190BAAD}"/>
          </ac:picMkLst>
        </pc:picChg>
        <pc:picChg chg="mod">
          <ac:chgData name="Jung Jihoon" userId="6ceaae74f154cc96" providerId="LiveId" clId="{182C2D89-BB42-A040-B0C5-5574D6E92826}" dt="2021-02-25T11:15:37.043" v="642" actId="2711"/>
          <ac:picMkLst>
            <pc:docMk/>
            <pc:sldMk cId="3813360077" sldId="370"/>
            <ac:picMk id="6146" creationId="{DF0C02D4-7C25-41C4-AE69-934691C61234}"/>
          </ac:picMkLst>
        </pc:picChg>
        <pc:cxnChg chg="mod">
          <ac:chgData name="Jung Jihoon" userId="6ceaae74f154cc96" providerId="LiveId" clId="{182C2D89-BB42-A040-B0C5-5574D6E92826}" dt="2021-02-25T11:15:37.043" v="642" actId="2711"/>
          <ac:cxnSpMkLst>
            <pc:docMk/>
            <pc:sldMk cId="3813360077" sldId="370"/>
            <ac:cxnSpMk id="36" creationId="{9A321998-E12C-4D73-9FAF-F6ABA16EA6C4}"/>
          </ac:cxnSpMkLst>
        </pc:cxnChg>
        <pc:cxnChg chg="mod">
          <ac:chgData name="Jung Jihoon" userId="6ceaae74f154cc96" providerId="LiveId" clId="{182C2D89-BB42-A040-B0C5-5574D6E92826}" dt="2021-02-25T11:15:37.043" v="642" actId="2711"/>
          <ac:cxnSpMkLst>
            <pc:docMk/>
            <pc:sldMk cId="3813360077" sldId="370"/>
            <ac:cxnSpMk id="38" creationId="{EB999BA5-81FA-47CA-8E50-A78C11103EE8}"/>
          </ac:cxnSpMkLst>
        </pc:cxnChg>
      </pc:sldChg>
      <pc:sldChg chg="modSp mod">
        <pc:chgData name="Jung Jihoon" userId="6ceaae74f154cc96" providerId="LiveId" clId="{182C2D89-BB42-A040-B0C5-5574D6E92826}" dt="2021-02-25T11:16:27.851" v="650" actId="2711"/>
        <pc:sldMkLst>
          <pc:docMk/>
          <pc:sldMk cId="2882828890" sldId="371"/>
        </pc:sldMkLst>
        <pc:spChg chg="mod">
          <ac:chgData name="Jung Jihoon" userId="6ceaae74f154cc96" providerId="LiveId" clId="{182C2D89-BB42-A040-B0C5-5574D6E92826}" dt="2021-02-25T11:16:00.173" v="646" actId="2711"/>
          <ac:spMkLst>
            <pc:docMk/>
            <pc:sldMk cId="2882828890" sldId="371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6:22.642" v="649" actId="207"/>
          <ac:spMkLst>
            <pc:docMk/>
            <pc:sldMk cId="2882828890" sldId="371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6:00.173" v="646" actId="2711"/>
          <ac:spMkLst>
            <pc:docMk/>
            <pc:sldMk cId="2882828890" sldId="371"/>
            <ac:spMk id="9" creationId="{8ECAC406-2F70-4B75-97FC-8F2B526A1EE1}"/>
          </ac:spMkLst>
        </pc:spChg>
        <pc:spChg chg="mod">
          <ac:chgData name="Jung Jihoon" userId="6ceaae74f154cc96" providerId="LiveId" clId="{182C2D89-BB42-A040-B0C5-5574D6E92826}" dt="2021-02-25T11:16:27.851" v="650" actId="2711"/>
          <ac:spMkLst>
            <pc:docMk/>
            <pc:sldMk cId="2882828890" sldId="371"/>
            <ac:spMk id="10" creationId="{7B703994-868F-4CAC-ADDC-2B4AE9044B33}"/>
          </ac:spMkLst>
        </pc:spChg>
        <pc:grpChg chg="mod">
          <ac:chgData name="Jung Jihoon" userId="6ceaae74f154cc96" providerId="LiveId" clId="{182C2D89-BB42-A040-B0C5-5574D6E92826}" dt="2021-02-25T11:16:00.173" v="646" actId="2711"/>
          <ac:grpSpMkLst>
            <pc:docMk/>
            <pc:sldMk cId="2882828890" sldId="371"/>
            <ac:grpSpMk id="19" creationId="{45F90A33-96B7-431E-BD76-423135E6F906}"/>
          </ac:grpSpMkLst>
        </pc:grpChg>
      </pc:sldChg>
      <pc:sldChg chg="modSp mod">
        <pc:chgData name="Jung Jihoon" userId="6ceaae74f154cc96" providerId="LiveId" clId="{182C2D89-BB42-A040-B0C5-5574D6E92826}" dt="2021-02-25T11:17:55.687" v="685" actId="113"/>
        <pc:sldMkLst>
          <pc:docMk/>
          <pc:sldMk cId="771044847" sldId="372"/>
        </pc:sldMkLst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5" creationId="{B286C171-7A3F-4972-8BC5-03654296A393}"/>
          </ac:spMkLst>
        </pc:spChg>
        <pc:spChg chg="mod">
          <ac:chgData name="Jung Jihoon" userId="6ceaae74f154cc96" providerId="LiveId" clId="{182C2D89-BB42-A040-B0C5-5574D6E92826}" dt="2021-02-25T11:17:52.266" v="684" actId="207"/>
          <ac:spMkLst>
            <pc:docMk/>
            <pc:sldMk cId="771044847" sldId="372"/>
            <ac:spMk id="6" creationId="{B016777C-CFFA-4D9C-9EEA-F8CDBF9DA4E4}"/>
          </ac:spMkLst>
        </pc:spChg>
        <pc:spChg chg="mod">
          <ac:chgData name="Jung Jihoon" userId="6ceaae74f154cc96" providerId="LiveId" clId="{182C2D89-BB42-A040-B0C5-5574D6E92826}" dt="2021-02-25T11:17:55.687" v="685" actId="113"/>
          <ac:spMkLst>
            <pc:docMk/>
            <pc:sldMk cId="771044847" sldId="372"/>
            <ac:spMk id="14" creationId="{581A5BE1-1347-47F9-AF64-042737C10FD9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24" creationId="{93ACECA6-1F12-4C41-8FF3-AF6544200C45}"/>
          </ac:spMkLst>
        </pc:spChg>
        <pc:spChg chg="mod">
          <ac:chgData name="Jung Jihoon" userId="6ceaae74f154cc96" providerId="LiveId" clId="{182C2D89-BB42-A040-B0C5-5574D6E92826}" dt="2021-02-25T11:17:12.611" v="659" actId="14100"/>
          <ac:spMkLst>
            <pc:docMk/>
            <pc:sldMk cId="771044847" sldId="372"/>
            <ac:spMk id="26" creationId="{A9B8279A-CB7A-49A8-BDA8-8BC81B902D25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31" creationId="{B2409192-887C-41BF-B58D-856BC3719A10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32" creationId="{2FA982A9-EF1F-4DC4-B830-308EB7FB6F66}"/>
          </ac:spMkLst>
        </pc:spChg>
        <pc:spChg chg="mod">
          <ac:chgData name="Jung Jihoon" userId="6ceaae74f154cc96" providerId="LiveId" clId="{182C2D89-BB42-A040-B0C5-5574D6E92826}" dt="2021-02-25T11:17:05.497" v="658" actId="2711"/>
          <ac:spMkLst>
            <pc:docMk/>
            <pc:sldMk cId="771044847" sldId="372"/>
            <ac:spMk id="34" creationId="{7CAD987A-E7DA-46A3-AD31-58CAB174AAB5}"/>
          </ac:spMkLst>
        </pc:spChg>
        <pc:spChg chg="mod">
          <ac:chgData name="Jung Jihoon" userId="6ceaae74f154cc96" providerId="LiveId" clId="{182C2D89-BB42-A040-B0C5-5574D6E92826}" dt="2021-02-25T11:17:42.173" v="682" actId="14100"/>
          <ac:spMkLst>
            <pc:docMk/>
            <pc:sldMk cId="771044847" sldId="372"/>
            <ac:spMk id="35" creationId="{6565E079-2994-4FA6-A173-B2D969D9118A}"/>
          </ac:spMkLst>
        </pc:spChg>
        <pc:grpChg chg="mod">
          <ac:chgData name="Jung Jihoon" userId="6ceaae74f154cc96" providerId="LiveId" clId="{182C2D89-BB42-A040-B0C5-5574D6E92826}" dt="2021-02-25T11:17:05.497" v="658" actId="2711"/>
          <ac:grpSpMkLst>
            <pc:docMk/>
            <pc:sldMk cId="771044847" sldId="372"/>
            <ac:grpSpMk id="15" creationId="{5CE9A141-ACA4-4471-974B-1D13F6F14CBC}"/>
          </ac:grpSpMkLst>
        </pc:grpChg>
        <pc:grpChg chg="mod">
          <ac:chgData name="Jung Jihoon" userId="6ceaae74f154cc96" providerId="LiveId" clId="{182C2D89-BB42-A040-B0C5-5574D6E92826}" dt="2021-02-25T11:17:05.497" v="658" actId="2711"/>
          <ac:grpSpMkLst>
            <pc:docMk/>
            <pc:sldMk cId="771044847" sldId="372"/>
            <ac:grpSpMk id="23" creationId="{47C0A315-FD54-4281-BD56-188315C79494}"/>
          </ac:grpSpMkLst>
        </pc:grpChg>
        <pc:grpChg chg="mod">
          <ac:chgData name="Jung Jihoon" userId="6ceaae74f154cc96" providerId="LiveId" clId="{182C2D89-BB42-A040-B0C5-5574D6E92826}" dt="2021-02-25T11:17:05.497" v="658" actId="2711"/>
          <ac:grpSpMkLst>
            <pc:docMk/>
            <pc:sldMk cId="771044847" sldId="372"/>
            <ac:grpSpMk id="33" creationId="{3613CE15-40D2-4A72-A5BD-60C44B593591}"/>
          </ac:grpSpMkLst>
        </pc:grpChg>
        <pc:cxnChg chg="mod">
          <ac:chgData name="Jung Jihoon" userId="6ceaae74f154cc96" providerId="LiveId" clId="{182C2D89-BB42-A040-B0C5-5574D6E92826}" dt="2021-02-25T11:17:05.497" v="658" actId="2711"/>
          <ac:cxnSpMkLst>
            <pc:docMk/>
            <pc:sldMk cId="771044847" sldId="372"/>
            <ac:cxnSpMk id="20" creationId="{94DBEDC2-A1B7-450C-9175-5572DC825970}"/>
          </ac:cxnSpMkLst>
        </pc:cxnChg>
      </pc:sldChg>
      <pc:sldChg chg="addSp delSp modSp add mod">
        <pc:chgData name="Jung Jihoon" userId="6ceaae74f154cc96" providerId="LiveId" clId="{182C2D89-BB42-A040-B0C5-5574D6E92826}" dt="2021-02-25T10:28:52.359" v="464" actId="1036"/>
        <pc:sldMkLst>
          <pc:docMk/>
          <pc:sldMk cId="4002350145" sldId="373"/>
        </pc:sldMkLst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2" creationId="{1D67B3F2-C1B2-F64F-A2C7-E204F73031C4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3" creationId="{4B882C9D-6837-944C-BE08-8F764E2037E5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4" creationId="{AB63CD38-2E30-934F-AFF0-B9C3A4A91AB0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5" creationId="{6C053CBA-577D-6B41-9EC8-6E07E405C8A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6" creationId="{64154D3F-991B-FA40-94E0-490F7816C4F8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7" creationId="{68025774-FAA3-B948-9C2C-C8FDFAD102D3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8" creationId="{95467D22-FCAB-AA4D-892B-BC2869E2F56B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19" creationId="{E54FFEFF-C220-3B46-83A6-BECC7E042B5F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0" creationId="{1ECCC00A-84D1-B040-A9A4-9E4DE3866432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1" creationId="{6CCC33A6-23AB-FF45-8924-75C73CE6968C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2" creationId="{5B26BE70-6A6B-7444-B4A8-9EE737CC605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3" creationId="{110B8C09-A311-2A43-991F-2879569BC6A8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4" creationId="{E015BF55-EA77-574C-9B60-7ADC279CABD4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5" creationId="{FF30B717-23BE-F140-A6E1-F9CD846858D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6" creationId="{CCE158A8-CC6E-7E47-828E-57E7F40C2750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7" creationId="{2F56B68B-E6F8-A945-BA42-033C630BF75D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8" creationId="{BAECCFD0-84D2-8A4A-80CB-A3AF4706A64C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29" creationId="{D0EFFC0B-2E6A-AC48-9BF0-F1D32E9B6F9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0" creationId="{7E0F75DD-DB9A-854A-805E-BEDDE5D1F56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1" creationId="{6BFE0077-47D0-B34F-945B-D23695BA3ED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2" creationId="{6B537EDA-ED8B-6042-BCD4-0D797F17A397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3" creationId="{2F97315B-2143-484D-A72F-41408EDC182B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4" creationId="{2A40073D-4918-6946-8798-190F6366BF1E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5" creationId="{0E801655-6993-984A-9F50-75D25F7BAA72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6" creationId="{A856F6F7-53D2-6B4F-A96B-D1BA02628902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39" creationId="{AD5AAA96-74BE-BA4A-925A-5A46BF8FB587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40" creationId="{86165276-35C0-4441-8442-A4CD37D36706}"/>
          </ac:spMkLst>
        </pc:spChg>
        <pc:spChg chg="mod">
          <ac:chgData name="Jung Jihoon" userId="6ceaae74f154cc96" providerId="LiveId" clId="{182C2D89-BB42-A040-B0C5-5574D6E92826}" dt="2021-02-25T10:28:26.388" v="450"/>
          <ac:spMkLst>
            <pc:docMk/>
            <pc:sldMk cId="4002350145" sldId="373"/>
            <ac:spMk id="41" creationId="{E7BAE7A9-3F87-9643-991B-E890EDFE31C2}"/>
          </ac:spMkLst>
        </pc:spChg>
        <pc:spChg chg="add mod">
          <ac:chgData name="Jung Jihoon" userId="6ceaae74f154cc96" providerId="LiveId" clId="{182C2D89-BB42-A040-B0C5-5574D6E92826}" dt="2021-02-25T10:28:52.359" v="464" actId="1036"/>
          <ac:spMkLst>
            <pc:docMk/>
            <pc:sldMk cId="4002350145" sldId="373"/>
            <ac:spMk id="42" creationId="{22B442CD-A36F-BA49-9373-2B3454455EDC}"/>
          </ac:spMkLst>
        </pc:spChg>
        <pc:spChg chg="add mod">
          <ac:chgData name="Jung Jihoon" userId="6ceaae74f154cc96" providerId="LiveId" clId="{182C2D89-BB42-A040-B0C5-5574D6E92826}" dt="2021-02-25T10:28:52.359" v="464" actId="1036"/>
          <ac:spMkLst>
            <pc:docMk/>
            <pc:sldMk cId="4002350145" sldId="373"/>
            <ac:spMk id="43" creationId="{F992C6E5-6803-574A-BE28-E87E3BA64517}"/>
          </ac:spMkLst>
        </pc:spChg>
        <pc:spChg chg="del">
          <ac:chgData name="Jung Jihoon" userId="6ceaae74f154cc96" providerId="LiveId" clId="{182C2D89-BB42-A040-B0C5-5574D6E92826}" dt="2021-02-25T10:28:25.789" v="449" actId="478"/>
          <ac:spMkLst>
            <pc:docMk/>
            <pc:sldMk cId="4002350145" sldId="373"/>
            <ac:spMk id="48" creationId="{0EFD2ED3-2CFC-4033-A40E-33CF8A36153E}"/>
          </ac:spMkLst>
        </pc:spChg>
        <pc:grpChg chg="add mod">
          <ac:chgData name="Jung Jihoon" userId="6ceaae74f154cc96" providerId="LiveId" clId="{182C2D89-BB42-A040-B0C5-5574D6E92826}" dt="2021-02-25T10:28:52.359" v="464" actId="1036"/>
          <ac:grpSpMkLst>
            <pc:docMk/>
            <pc:sldMk cId="4002350145" sldId="373"/>
            <ac:grpSpMk id="11" creationId="{8355E17E-FCB5-AE4C-A134-A146860DB217}"/>
          </ac:grpSpMkLst>
        </pc:grpChg>
        <pc:picChg chg="mod">
          <ac:chgData name="Jung Jihoon" userId="6ceaae74f154cc96" providerId="LiveId" clId="{182C2D89-BB42-A040-B0C5-5574D6E92826}" dt="2021-02-25T10:28:41.219" v="453" actId="1076"/>
          <ac:picMkLst>
            <pc:docMk/>
            <pc:sldMk cId="4002350145" sldId="373"/>
            <ac:picMk id="3" creationId="{12A58B5D-E166-4AB4-91A5-CE59C9FD68FE}"/>
          </ac:picMkLst>
        </pc:picChg>
      </pc:sldChg>
      <pc:sldMasterChg chg="modSldLayout">
        <pc:chgData name="Jung Jihoon" userId="6ceaae74f154cc96" providerId="LiveId" clId="{182C2D89-BB42-A040-B0C5-5574D6E92826}" dt="2021-02-25T11:12:33.247" v="617"/>
        <pc:sldMasterMkLst>
          <pc:docMk/>
          <pc:sldMasterMk cId="1466749182" sldId="2147483660"/>
        </pc:sldMasterMkLst>
        <pc:sldLayoutChg chg="addSp delSp modSp mod">
          <pc:chgData name="Jung Jihoon" userId="6ceaae74f154cc96" providerId="LiveId" clId="{182C2D89-BB42-A040-B0C5-5574D6E92826}" dt="2021-02-25T11:12:33.247" v="617"/>
          <pc:sldLayoutMkLst>
            <pc:docMk/>
            <pc:sldMasterMk cId="1466749182" sldId="2147483660"/>
            <pc:sldLayoutMk cId="2126079026" sldId="2147483667"/>
          </pc:sldLayoutMkLst>
          <pc:spChg chg="add mod">
            <ac:chgData name="Jung Jihoon" userId="6ceaae74f154cc96" providerId="LiveId" clId="{182C2D89-BB42-A040-B0C5-5574D6E92826}" dt="2021-02-25T11:12:33.247" v="617"/>
            <ac:spMkLst>
              <pc:docMk/>
              <pc:sldMasterMk cId="1466749182" sldId="2147483660"/>
              <pc:sldLayoutMk cId="2126079026" sldId="2147483667"/>
              <ac:spMk id="7" creationId="{2F99BD14-9C25-DD49-BB18-8EFA02749E33}"/>
            </ac:spMkLst>
          </pc:spChg>
          <pc:spChg chg="del">
            <ac:chgData name="Jung Jihoon" userId="6ceaae74f154cc96" providerId="LiveId" clId="{182C2D89-BB42-A040-B0C5-5574D6E92826}" dt="2021-02-25T11:12:32.835" v="616" actId="478"/>
            <ac:spMkLst>
              <pc:docMk/>
              <pc:sldMasterMk cId="1466749182" sldId="2147483660"/>
              <pc:sldLayoutMk cId="2126079026" sldId="2147483667"/>
              <ac:spMk id="9" creationId="{01EBA05E-2343-4320-AA21-C1594E838511}"/>
            </ac:spMkLst>
          </pc:spChg>
        </pc:sldLayoutChg>
      </pc:sldMasterChg>
    </pc:docChg>
  </pc:docChgLst>
  <pc:docChgLst>
    <pc:chgData name="Jung Jihoon" userId="6ceaae74f154cc96" providerId="LiveId" clId="{6C9DB19F-BA80-D74A-9444-A63AF2946464}"/>
    <pc:docChg chg="custSel modSld">
      <pc:chgData name="Jung Jihoon" userId="6ceaae74f154cc96" providerId="LiveId" clId="{6C9DB19F-BA80-D74A-9444-A63AF2946464}" dt="2021-02-26T06:54:05.424" v="21" actId="2711"/>
      <pc:docMkLst>
        <pc:docMk/>
      </pc:docMkLst>
      <pc:sldChg chg="modSp mod">
        <pc:chgData name="Jung Jihoon" userId="6ceaae74f154cc96" providerId="LiveId" clId="{6C9DB19F-BA80-D74A-9444-A63AF2946464}" dt="2021-02-26T06:53:16.715" v="12" actId="2711"/>
        <pc:sldMkLst>
          <pc:docMk/>
          <pc:sldMk cId="1127403481" sldId="290"/>
        </pc:sldMkLst>
        <pc:spChg chg="mod">
          <ac:chgData name="Jung Jihoon" userId="6ceaae74f154cc96" providerId="LiveId" clId="{6C9DB19F-BA80-D74A-9444-A63AF2946464}" dt="2021-02-26T06:53:16.715" v="12" actId="2711"/>
          <ac:spMkLst>
            <pc:docMk/>
            <pc:sldMk cId="1127403481" sldId="290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3:24.590" v="13" actId="2711"/>
        <pc:sldMkLst>
          <pc:docMk/>
          <pc:sldMk cId="4139403834" sldId="292"/>
        </pc:sldMkLst>
        <pc:spChg chg="mod">
          <ac:chgData name="Jung Jihoon" userId="6ceaae74f154cc96" providerId="LiveId" clId="{6C9DB19F-BA80-D74A-9444-A63AF2946464}" dt="2021-02-26T06:53:24.590" v="13" actId="2711"/>
          <ac:spMkLst>
            <pc:docMk/>
            <pc:sldMk cId="4139403834" sldId="292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3:32.005" v="14" actId="2711"/>
        <pc:sldMkLst>
          <pc:docMk/>
          <pc:sldMk cId="601054059" sldId="293"/>
        </pc:sldMkLst>
        <pc:spChg chg="mod">
          <ac:chgData name="Jung Jihoon" userId="6ceaae74f154cc96" providerId="LiveId" clId="{6C9DB19F-BA80-D74A-9444-A63AF2946464}" dt="2021-02-26T06:53:32.005" v="14" actId="2711"/>
          <ac:spMkLst>
            <pc:docMk/>
            <pc:sldMk cId="601054059" sldId="293"/>
            <ac:spMk id="10" creationId="{7B703994-868F-4CAC-ADDC-2B4AE9044B33}"/>
          </ac:spMkLst>
        </pc:spChg>
        <pc:spChg chg="mod">
          <ac:chgData name="Jung Jihoon" userId="6ceaae74f154cc96" providerId="LiveId" clId="{6C9DB19F-BA80-D74A-9444-A63AF2946464}" dt="2021-02-26T06:53:32.005" v="14" actId="2711"/>
          <ac:spMkLst>
            <pc:docMk/>
            <pc:sldMk cId="601054059" sldId="293"/>
            <ac:spMk id="12" creationId="{399E21B4-F2B3-43ED-B0C8-354DAF5D178B}"/>
          </ac:spMkLst>
        </pc:spChg>
      </pc:sldChg>
      <pc:sldChg chg="modSp mod">
        <pc:chgData name="Jung Jihoon" userId="6ceaae74f154cc96" providerId="LiveId" clId="{6C9DB19F-BA80-D74A-9444-A63AF2946464}" dt="2021-02-26T06:53:38.780" v="15" actId="2711"/>
        <pc:sldMkLst>
          <pc:docMk/>
          <pc:sldMk cId="3296795597" sldId="294"/>
        </pc:sldMkLst>
        <pc:spChg chg="mod">
          <ac:chgData name="Jung Jihoon" userId="6ceaae74f154cc96" providerId="LiveId" clId="{6C9DB19F-BA80-D74A-9444-A63AF2946464}" dt="2021-02-26T06:53:38.780" v="15" actId="2711"/>
          <ac:spMkLst>
            <pc:docMk/>
            <pc:sldMk cId="3296795597" sldId="294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3:56.640" v="19" actId="2711"/>
        <pc:sldMkLst>
          <pc:docMk/>
          <pc:sldMk cId="472525530" sldId="295"/>
        </pc:sldMkLst>
        <pc:spChg chg="mod">
          <ac:chgData name="Jung Jihoon" userId="6ceaae74f154cc96" providerId="LiveId" clId="{6C9DB19F-BA80-D74A-9444-A63AF2946464}" dt="2021-02-26T06:53:56.640" v="19" actId="2711"/>
          <ac:spMkLst>
            <pc:docMk/>
            <pc:sldMk cId="472525530" sldId="295"/>
            <ac:spMk id="8" creationId="{0BF9B12C-7007-407D-84E5-FCFD7417BA37}"/>
          </ac:spMkLst>
        </pc:spChg>
        <pc:spChg chg="mod">
          <ac:chgData name="Jung Jihoon" userId="6ceaae74f154cc96" providerId="LiveId" clId="{6C9DB19F-BA80-D74A-9444-A63AF2946464}" dt="2021-02-26T06:53:46.017" v="17" actId="207"/>
          <ac:spMkLst>
            <pc:docMk/>
            <pc:sldMk cId="472525530" sldId="295"/>
            <ac:spMk id="10" creationId="{7B703994-868F-4CAC-ADDC-2B4AE9044B33}"/>
          </ac:spMkLst>
        </pc:spChg>
        <pc:spChg chg="mod">
          <ac:chgData name="Jung Jihoon" userId="6ceaae74f154cc96" providerId="LiveId" clId="{6C9DB19F-BA80-D74A-9444-A63AF2946464}" dt="2021-02-26T06:53:56.640" v="19" actId="2711"/>
          <ac:spMkLst>
            <pc:docMk/>
            <pc:sldMk cId="472525530" sldId="295"/>
            <ac:spMk id="12" creationId="{0559CDA4-1A63-41EB-B4A4-3E723AF359D6}"/>
          </ac:spMkLst>
        </pc:spChg>
      </pc:sldChg>
      <pc:sldChg chg="modSp mod">
        <pc:chgData name="Jung Jihoon" userId="6ceaae74f154cc96" providerId="LiveId" clId="{6C9DB19F-BA80-D74A-9444-A63AF2946464}" dt="2021-02-26T06:54:05.424" v="21" actId="2711"/>
        <pc:sldMkLst>
          <pc:docMk/>
          <pc:sldMk cId="2853618755" sldId="296"/>
        </pc:sldMkLst>
        <pc:spChg chg="mod">
          <ac:chgData name="Jung Jihoon" userId="6ceaae74f154cc96" providerId="LiveId" clId="{6C9DB19F-BA80-D74A-9444-A63AF2946464}" dt="2021-02-26T06:54:05.424" v="21" actId="2711"/>
          <ac:spMkLst>
            <pc:docMk/>
            <pc:sldMk cId="2853618755" sldId="296"/>
            <ac:spMk id="7" creationId="{52F90EDC-A94E-4BDA-B0C7-11CE324CCE1B}"/>
          </ac:spMkLst>
        </pc:spChg>
      </pc:sldChg>
      <pc:sldChg chg="modSp mod">
        <pc:chgData name="Jung Jihoon" userId="6ceaae74f154cc96" providerId="LiveId" clId="{6C9DB19F-BA80-D74A-9444-A63AF2946464}" dt="2021-02-26T06:53:10.741" v="11" actId="2711"/>
        <pc:sldMkLst>
          <pc:docMk/>
          <pc:sldMk cId="2225512256" sldId="299"/>
        </pc:sldMkLst>
        <pc:spChg chg="mod">
          <ac:chgData name="Jung Jihoon" userId="6ceaae74f154cc96" providerId="LiveId" clId="{6C9DB19F-BA80-D74A-9444-A63AF2946464}" dt="2021-02-26T06:53:10.741" v="11" actId="2711"/>
          <ac:spMkLst>
            <pc:docMk/>
            <pc:sldMk cId="2225512256" sldId="299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1:37.670" v="3" actId="207"/>
        <pc:sldMkLst>
          <pc:docMk/>
          <pc:sldMk cId="2094753851" sldId="336"/>
        </pc:sldMkLst>
        <pc:spChg chg="mod">
          <ac:chgData name="Jung Jihoon" userId="6ceaae74f154cc96" providerId="LiveId" clId="{6C9DB19F-BA80-D74A-9444-A63AF2946464}" dt="2021-02-26T06:51:30.962" v="1" actId="207"/>
          <ac:spMkLst>
            <pc:docMk/>
            <pc:sldMk cId="2094753851" sldId="336"/>
            <ac:spMk id="6" creationId="{B016777C-CFFA-4D9C-9EEA-F8CDBF9DA4E4}"/>
          </ac:spMkLst>
        </pc:spChg>
        <pc:spChg chg="mod">
          <ac:chgData name="Jung Jihoon" userId="6ceaae74f154cc96" providerId="LiveId" clId="{6C9DB19F-BA80-D74A-9444-A63AF2946464}" dt="2021-02-26T06:51:37.670" v="3" actId="207"/>
          <ac:spMkLst>
            <pc:docMk/>
            <pc:sldMk cId="2094753851" sldId="336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2:01.641" v="6" actId="2711"/>
        <pc:sldMkLst>
          <pc:docMk/>
          <pc:sldMk cId="779029015" sldId="342"/>
        </pc:sldMkLst>
        <pc:spChg chg="mod">
          <ac:chgData name="Jung Jihoon" userId="6ceaae74f154cc96" providerId="LiveId" clId="{6C9DB19F-BA80-D74A-9444-A63AF2946464}" dt="2021-02-26T06:51:49.871" v="5" actId="207"/>
          <ac:spMkLst>
            <pc:docMk/>
            <pc:sldMk cId="779029015" sldId="342"/>
            <ac:spMk id="6" creationId="{B016777C-CFFA-4D9C-9EEA-F8CDBF9DA4E4}"/>
          </ac:spMkLst>
        </pc:spChg>
        <pc:spChg chg="mod">
          <ac:chgData name="Jung Jihoon" userId="6ceaae74f154cc96" providerId="LiveId" clId="{6C9DB19F-BA80-D74A-9444-A63AF2946464}" dt="2021-02-26T06:52:01.641" v="6" actId="2711"/>
          <ac:spMkLst>
            <pc:docMk/>
            <pc:sldMk cId="779029015" sldId="342"/>
            <ac:spMk id="10" creationId="{7B703994-868F-4CAC-ADDC-2B4AE9044B33}"/>
          </ac:spMkLst>
        </pc:spChg>
      </pc:sldChg>
      <pc:sldChg chg="modSp mod">
        <pc:chgData name="Jung Jihoon" userId="6ceaae74f154cc96" providerId="LiveId" clId="{6C9DB19F-BA80-D74A-9444-A63AF2946464}" dt="2021-02-26T06:52:20.757" v="9" actId="2711"/>
        <pc:sldMkLst>
          <pc:docMk/>
          <pc:sldMk cId="3062539335" sldId="357"/>
        </pc:sldMkLst>
        <pc:spChg chg="mod">
          <ac:chgData name="Jung Jihoon" userId="6ceaae74f154cc96" providerId="LiveId" clId="{6C9DB19F-BA80-D74A-9444-A63AF2946464}" dt="2021-02-26T06:52:20.757" v="9" actId="2711"/>
          <ac:spMkLst>
            <pc:docMk/>
            <pc:sldMk cId="3062539335" sldId="357"/>
            <ac:spMk id="6" creationId="{B016777C-CFFA-4D9C-9EEA-F8CDBF9DA4E4}"/>
          </ac:spMkLst>
        </pc:spChg>
      </pc:sldChg>
      <pc:sldChg chg="modSp mod">
        <pc:chgData name="Jung Jihoon" userId="6ceaae74f154cc96" providerId="LiveId" clId="{6C9DB19F-BA80-D74A-9444-A63AF2946464}" dt="2021-02-26T06:52:32.080" v="10" actId="207"/>
        <pc:sldMkLst>
          <pc:docMk/>
          <pc:sldMk cId="466531384" sldId="359"/>
        </pc:sldMkLst>
        <pc:spChg chg="mod">
          <ac:chgData name="Jung Jihoon" userId="6ceaae74f154cc96" providerId="LiveId" clId="{6C9DB19F-BA80-D74A-9444-A63AF2946464}" dt="2021-02-26T06:52:32.080" v="10" actId="207"/>
          <ac:spMkLst>
            <pc:docMk/>
            <pc:sldMk cId="466531384" sldId="359"/>
            <ac:spMk id="6" creationId="{B016777C-CFFA-4D9C-9EEA-F8CDBF9DA4E4}"/>
          </ac:spMkLst>
        </pc:spChg>
      </pc:sldChg>
      <pc:sldChg chg="addSp delSp modSp mod">
        <pc:chgData name="Jung Jihoon" userId="6ceaae74f154cc96" providerId="LiveId" clId="{6C9DB19F-BA80-D74A-9444-A63AF2946464}" dt="2021-02-26T06:52:10.630" v="8"/>
        <pc:sldMkLst>
          <pc:docMk/>
          <pc:sldMk cId="4002350145" sldId="373"/>
        </pc:sldMkLst>
        <pc:picChg chg="del">
          <ac:chgData name="Jung Jihoon" userId="6ceaae74f154cc96" providerId="LiveId" clId="{6C9DB19F-BA80-D74A-9444-A63AF2946464}" dt="2021-02-26T06:52:10.330" v="7" actId="478"/>
          <ac:picMkLst>
            <pc:docMk/>
            <pc:sldMk cId="4002350145" sldId="373"/>
            <ac:picMk id="3" creationId="{12A58B5D-E166-4AB4-91A5-CE59C9FD68FE}"/>
          </ac:picMkLst>
        </pc:picChg>
        <pc:picChg chg="add mod">
          <ac:chgData name="Jung Jihoon" userId="6ceaae74f154cc96" providerId="LiveId" clId="{6C9DB19F-BA80-D74A-9444-A63AF2946464}" dt="2021-02-26T06:52:10.630" v="8"/>
          <ac:picMkLst>
            <pc:docMk/>
            <pc:sldMk cId="4002350145" sldId="373"/>
            <ac:picMk id="44" creationId="{3AEF945C-649A-D94D-A023-6EFCCFDEF5F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440AF-B2DB-5C4B-9B0E-45BAC44D39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977B-1DE6-0F43-803B-B8E599495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BE935-4312-3340-8AF0-E751B8DB99CF}" type="datetimeFigureOut">
              <a:rPr lang="en-KR" smtClean="0"/>
              <a:t>12/02/2021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FCA29-1E09-2C42-AAA7-65591173A9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DF36D-E845-A446-ABE0-6AB2103D03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9FD5F-D3E9-E442-9956-D642FAF167C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96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F518-A18A-450D-A067-1F265ECD09B9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6577B-6BBA-40F0-964C-787359AFD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8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6577B-6BBA-40F0-964C-787359AFD4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9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24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6577B-6BBA-40F0-964C-787359AFD4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6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23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52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6577B-6BBA-40F0-964C-787359AFD40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8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34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66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7342-ABC3-4711-8B90-BFB761A7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B23A4-D4D5-41B2-A532-D3CBE8F8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8711B-DF31-437A-AED1-2D6F0208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5618-9F2A-41CB-8CCA-FCFDA177616A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F82ED-295D-4613-A4E4-2EA51556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4ACF1-D5A6-42FB-8CCA-691B6A4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19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BDD2-0827-4EE3-BA8D-B2B519C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B098A-8989-49CE-BB0F-A3441B88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A63F4-A04B-4770-AF23-E20D0136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D417-F4E0-405D-9F8D-AB7615EDEE85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71EE-B227-49BA-8BF1-298B0A33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1A56-D4CF-4498-B2AD-5FF7650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0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6CE6A-50CA-4259-A10A-3C03A7E2D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3495F-F775-4624-BAD9-31411D51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44680-4C79-4CDD-9C1B-819FB44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652C-75F4-4A3D-B8CE-ED9F331EB434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38765-3399-4DC7-819C-E7DC3CE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D14F-A20C-4388-AE09-F88AE4C3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C0A93-05C5-47A8-B764-849EB97F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4CE-D7DF-4D94-810A-68DC356C221F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DECEF-2493-4A34-B75E-1CCC19B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24B09-34A3-45EA-9D07-8FE353F4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1C2DCE-1FE1-455D-A450-A884A6CF7F83}"/>
              </a:ext>
            </a:extLst>
          </p:cNvPr>
          <p:cNvSpPr/>
          <p:nvPr userDrawn="1"/>
        </p:nvSpPr>
        <p:spPr>
          <a:xfrm>
            <a:off x="313248" y="702022"/>
            <a:ext cx="11565504" cy="5905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9626885" y="6534454"/>
            <a:ext cx="2251867" cy="283670"/>
          </a:xfrm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>
                <a:ea typeface="NanumSquare Light" panose="020B0600000101010101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김지원</a:t>
            </a:r>
            <a:r>
              <a:rPr lang="en-US" altLang="ko-KR" dirty="0"/>
              <a:t>, </a:t>
            </a:r>
            <a:r>
              <a:rPr lang="ko-KR" altLang="en-US" dirty="0"/>
              <a:t>김태용</a:t>
            </a:r>
            <a:r>
              <a:rPr lang="en-US" altLang="ko-KR" dirty="0"/>
              <a:t>,  </a:t>
            </a:r>
            <a:r>
              <a:rPr lang="ko-KR" altLang="en-US" dirty="0" err="1"/>
              <a:t>박윤화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219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4A90C-2C47-4A78-AD55-DF363B32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E87B5-9F6D-4E1F-B316-7C15E0FB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7BC2C-16D3-4F48-ABAE-6D67A2F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ECC6-A3DC-48BB-845F-5B936E269527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317B8-F84E-4041-919B-F6430F2A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03C3-9211-4351-9A53-4528DAEC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7254-2A47-478E-A9A8-456B5F71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5FECD-0896-4C1B-A97E-7DC2270D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835E-E189-4E8E-B063-DAD9E60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43B9-1F01-453C-A86A-C028CD43185A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626E5-2246-41C0-96A0-B35EC768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38646-C785-4172-AFF1-A2D9C02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0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4CD-70CC-4B70-9C24-061B271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72E2-65E3-4598-A49B-AEFA913A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DB475-D98F-4EFD-9057-36C6826E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64AB3-CA4E-444F-830B-5BF673A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85CD-E15B-4003-AE46-4F344F249F02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59B2-A3AC-40EE-AC89-3C18219C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66D9-E381-42B7-AB84-A92EE05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21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7027-84AB-4A37-93AD-031C9C7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AA95E-1F99-4EC1-B567-D80F8F92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42BA7-78B3-411A-A255-FA5B463A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571B0-1B53-46AF-AE91-F9FD7F8B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B296D-5DF4-4A4D-81E1-C9081FB8D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143F2-B2DB-40D6-A10E-D845E99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672E-9E88-4EA9-80AD-D58C1E4838D7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A8861-7973-4E8A-A7B5-48179B5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A3E-59FE-4491-8E88-E6CAE84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9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7143-2AEC-4CE8-84D4-A1BD2D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5C598-5478-4FCB-BB55-A0B90F8C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68DE-2279-4343-AA9B-B6A2980936A6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4210C-A484-4768-8D94-B50EB4B1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5DFB3-1FDC-4A94-A3E2-4DF4F0C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22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C0A93-05C5-47A8-B764-849EB97F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F4CE-D7DF-4D94-810A-68DC356C221F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DECEF-2493-4A34-B75E-1CCC19B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24B09-34A3-45EA-9D07-8FE353F4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1C2DCE-1FE1-455D-A450-A884A6CF7F83}"/>
              </a:ext>
            </a:extLst>
          </p:cNvPr>
          <p:cNvSpPr/>
          <p:nvPr userDrawn="1"/>
        </p:nvSpPr>
        <p:spPr>
          <a:xfrm>
            <a:off x="313248" y="702022"/>
            <a:ext cx="11565504" cy="5905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9626885" y="6534454"/>
            <a:ext cx="2251867" cy="283670"/>
          </a:xfrm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>
                <a:ea typeface="NanumSquare Light" panose="020B0600000101010101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김지원</a:t>
            </a:r>
            <a:r>
              <a:rPr lang="en-US" altLang="ko-KR" dirty="0"/>
              <a:t>, </a:t>
            </a:r>
            <a:r>
              <a:rPr lang="ko-KR" altLang="en-US" dirty="0"/>
              <a:t>김태용</a:t>
            </a:r>
            <a:r>
              <a:rPr lang="en-US" altLang="ko-KR" dirty="0"/>
              <a:t>,  </a:t>
            </a:r>
            <a:r>
              <a:rPr lang="ko-KR" altLang="en-US" dirty="0" err="1"/>
              <a:t>박윤화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388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A89C-2DC0-4E47-B5E2-00DFC41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9EA24-87FB-4355-B3BE-A335A583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299A-0670-4FF2-AAF7-0781F6A1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6FAC1-4CB7-45D5-BA8B-B45293F6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A87C-8A59-40FB-A21F-6FE4938021EA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BA167-0903-4686-BE99-6487706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1D752-1A94-47F7-BA07-2C527703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8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2203-E126-426C-8363-6C040ECE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83A88-4FA1-445F-B436-10AC2648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C44A8-2FD9-40E9-9522-AF9E6D48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10F5D-3ECE-4725-90E7-B92CAFAF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25A-3BE9-4B72-AA81-83FDCADA831F}" type="datetime1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AB9C2-FEAE-47AB-A0A6-81B44CCC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30AE-BC25-4B6E-87CA-4C108A0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D911-202B-4710-8554-D7B423191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0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23DE8-39EB-4AA7-A14B-FC293EDE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68A24-A60C-48BE-B2A4-BB156B29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416B3-2EFA-4929-877E-1CC921BC1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25DC-961E-48F6-A1F1-3FA6B2F311AE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6F03-FF83-4C5B-A8C1-0B394C085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17391-8FDE-4925-B668-232E5B2A3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D911-202B-4710-8554-D7B423191A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4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r-coder.com/set-seed-r/" TargetMode="External"/><Relationship Id="rId3" Type="http://schemas.openxmlformats.org/officeDocument/2006/relationships/hyperlink" Target="https://sungwookkang.com/275" TargetMode="External"/><Relationship Id="rId7" Type="http://schemas.openxmlformats.org/officeDocument/2006/relationships/hyperlink" Target="http://r4pda.co.kr/pdf/r4pda_2014_03_02.pdf" TargetMode="External"/><Relationship Id="rId2" Type="http://schemas.openxmlformats.org/officeDocument/2006/relationships/hyperlink" Target="https://wikidocs.net/7351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documentation.org/packages/caret/versions/4.47/topics/train" TargetMode="External"/><Relationship Id="rId5" Type="http://schemas.openxmlformats.org/officeDocument/2006/relationships/hyperlink" Target="https://agronomy4future.com/2021/08/09/r%EC%9D%84-%EC%9D%B4%EC%9A%A9%ED%95%B4%EC%84%9C-general-linear-model-glm-%EC%9D%BC%EB%B0%98%EC%84%A0%ED%98%95%EB%AA%A8%EB%8D%B8%EC%9D%84-%EB%B6%84%EC%84%9D%ED%95%B4-%EB%B3%B4%EC%9E%90-2-2/" TargetMode="External"/><Relationship Id="rId4" Type="http://schemas.openxmlformats.org/officeDocument/2006/relationships/hyperlink" Target="https://vuquangnguyen2016.files.wordpress.com/2018/03/applied-predictive-modeling-max-kuhn-kjell-johnson_1518.pdf" TargetMode="External"/><Relationship Id="rId9" Type="http://schemas.openxmlformats.org/officeDocument/2006/relationships/hyperlink" Target="https://cran.r-project.org/web/packages/caret/caret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ack.analyticsvidhya.com/contest/practice-problem-loan-prediction-iii/?csrfmiddlewaretoken=wtwzN1zmhazOJx68Vl5UZOK5jIVmSgHPLZsNiE4Dt6tXGlLrGmT9jRy2rlDZ3pik#LeaderBoard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1266373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1496123" y="1503154"/>
            <a:ext cx="9199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4400" b="1" dirty="0"/>
              <a:t>Loan Risk Analysis with Machine Learning Classification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54530" y="3160428"/>
            <a:ext cx="8482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b="1" dirty="0">
                <a:solidFill>
                  <a:srgbClr val="D3B3A1"/>
                </a:solidFill>
                <a:latin typeface="Inter"/>
              </a:rPr>
              <a:t>Logistic Regression &amp;  Decision Tree  &amp; random forest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33361" y="4346369"/>
            <a:ext cx="2434442" cy="149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2021. 12. 02. 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김지원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박윤화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김태용</a:t>
            </a:r>
          </a:p>
        </p:txBody>
      </p:sp>
      <p:pic>
        <p:nvPicPr>
          <p:cNvPr id="1026" name="Picture 2" descr="File: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582" y="4808034"/>
            <a:ext cx="2251382" cy="19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47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1986049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1496123" y="2466099"/>
            <a:ext cx="9199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8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Data Import</a:t>
            </a:r>
            <a:endParaRPr lang="ko-KR" altLang="en-US" sz="8800" b="1" dirty="0">
              <a:solidFill>
                <a:prstClr val="black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30770" y="4028427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/>
              <a:t>김태용</a:t>
            </a:r>
          </a:p>
        </p:txBody>
      </p:sp>
      <p:pic>
        <p:nvPicPr>
          <p:cNvPr id="9" name="Picture 2" descr="File: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582" y="4808034"/>
            <a:ext cx="2251382" cy="19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6765" y="78858"/>
            <a:ext cx="10161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sz="2800" b="1" dirty="0">
                <a:solidFill>
                  <a:srgbClr val="D3B3A1"/>
                </a:solidFill>
                <a:latin typeface="Inter"/>
                <a:ea typeface="맑은 고딕" panose="020B0503020000020004" pitchFamily="50" charset="-127"/>
              </a:rPr>
              <a:t>Loan Risk Analysis with Machine Learning Classification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8438" y="577466"/>
            <a:ext cx="8078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b="1" dirty="0">
                <a:solidFill>
                  <a:prstClr val="white"/>
                </a:solidFill>
                <a:latin typeface="Inter"/>
                <a:ea typeface="맑은 고딕" panose="020B0503020000020004" pitchFamily="50" charset="-127"/>
              </a:rPr>
              <a:t>Logistic Regression &amp;  Decision Tree  &amp;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91042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11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54224" y="966215"/>
            <a:ext cx="6751635" cy="1042786"/>
            <a:chOff x="530111" y="1323053"/>
            <a:chExt cx="9015737" cy="139247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573127" y="2302037"/>
              <a:ext cx="6972721" cy="413491"/>
            </a:xfrm>
            <a:prstGeom prst="roundRect">
              <a:avLst/>
            </a:prstGeom>
            <a:solidFill>
              <a:srgbClr val="F5F5F5"/>
            </a:solidFill>
            <a:ln w="28575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loan_data</a:t>
              </a:r>
              <a:r>
                <a:rPr lang="en-US" altLang="ko-KR" sz="1050" dirty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&lt;- read.csv( </a:t>
              </a:r>
              <a:r>
                <a:rPr lang="en-US" altLang="ko-KR" sz="1050" dirty="0">
                  <a:solidFill>
                    <a:srgbClr val="70A87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"data/cleaned_loan_data.csv“ </a:t>
              </a:r>
              <a:r>
                <a:rPr lang="en-US" altLang="ko-KR" sz="1050" dirty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stringsAsFactors</a:t>
              </a:r>
              <a:r>
                <a:rPr lang="en-US" altLang="ko-KR" sz="1050" dirty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= </a:t>
              </a:r>
              <a:r>
                <a:rPr lang="en-US" altLang="ko-KR" sz="1050" dirty="0">
                  <a:solidFill>
                    <a:srgbClr val="7477F5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FALSE</a:t>
              </a:r>
              <a:r>
                <a:rPr lang="en-US" altLang="ko-KR" sz="1050" dirty="0">
                  <a:solidFill>
                    <a:schemeClr val="tx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)</a:t>
              </a:r>
              <a:endParaRPr lang="en-US" altLang="ko-KR" sz="105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16777C-CFFA-4D9C-9EEA-F8CDBF9DA4E4}"/>
                </a:ext>
              </a:extLst>
            </p:cNvPr>
            <p:cNvSpPr txBox="1"/>
            <p:nvPr/>
          </p:nvSpPr>
          <p:spPr>
            <a:xfrm>
              <a:off x="622738" y="1323053"/>
              <a:ext cx="6975275" cy="86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read csv data file</a:t>
              </a:r>
              <a:endParaRPr lang="en-US" altLang="ko-KR" sz="20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lvl="0"/>
              <a:r>
                <a:rPr lang="en-US" altLang="ko-KR" sz="1600" dirty="0">
                  <a:solidFill>
                    <a:srgbClr val="E7E6E6">
                      <a:lumMod val="25000"/>
                    </a:srgbClr>
                  </a:solidFill>
                  <a:latin typeface="나눔스퀘어_ac ExtraBold" panose="020B0600000101010101" pitchFamily="50" charset="-127"/>
                  <a:ea typeface="나눔스퀘어_ac ExtraBold" panose="020B0600000101010101"/>
                </a:rPr>
                <a:t> - cleaned_loan_data.csv</a:t>
              </a:r>
              <a:endPara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30111" y="1405511"/>
              <a:ext cx="98317" cy="475013"/>
            </a:xfrm>
            <a:prstGeom prst="rect">
              <a:avLst/>
            </a:prstGeom>
            <a:solidFill>
              <a:srgbClr val="D3B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9269" y="1705590"/>
              <a:ext cx="98317" cy="475013"/>
            </a:xfrm>
            <a:prstGeom prst="rect">
              <a:avLst/>
            </a:prstGeom>
            <a:solidFill>
              <a:srgbClr val="F2D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17156" y="2930114"/>
          <a:ext cx="682869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135">
                  <a:extLst>
                    <a:ext uri="{9D8B030D-6E8A-4147-A177-3AD203B41FA5}">
                      <a16:colId xmlns:a16="http://schemas.microsoft.com/office/drawing/2014/main" val="2325802735"/>
                    </a:ext>
                  </a:extLst>
                </a:gridCol>
                <a:gridCol w="4503557">
                  <a:extLst>
                    <a:ext uri="{9D8B030D-6E8A-4147-A177-3AD203B41FA5}">
                      <a16:colId xmlns:a16="http://schemas.microsoft.com/office/drawing/2014/main" val="3422330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loan_status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Loan approved ( 0 – false / 1 – true )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1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loan_amnt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Loan amount ($)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37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grade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Credit rating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34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home_ownership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Holding type of house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97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annual_inc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Annual income ($)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4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age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Age who applying loan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3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emp_cat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Employed year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90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ir_cat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Interest rate (%)</a:t>
                      </a:r>
                      <a:endParaRPr lang="ko-KR" altLang="en-US" sz="16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82516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713490" y="2312217"/>
            <a:ext cx="2989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Total : 29091ea, Column :8 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 t="67997" r="80476"/>
          <a:stretch/>
        </p:blipFill>
        <p:spPr>
          <a:xfrm>
            <a:off x="1984182" y="2221426"/>
            <a:ext cx="1729308" cy="4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12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pre-processing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622738" y="1323053"/>
            <a:ext cx="697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Remove non-unique rows</a:t>
            </a:r>
            <a:endParaRPr lang="en-US" altLang="ko-KR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/>
            <a:r>
              <a:rPr lang="en-US" altLang="ko-KR" sz="20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 - distinct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0111" y="1405511"/>
            <a:ext cx="98317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9269" y="1705590"/>
            <a:ext cx="98317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7586" y="2321319"/>
            <a:ext cx="3486361" cy="413491"/>
          </a:xfrm>
          <a:prstGeom prst="roundRect">
            <a:avLst/>
          </a:prstGeom>
          <a:solidFill>
            <a:srgbClr val="F5F5F5"/>
          </a:solidFill>
          <a:ln w="28575"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loan_data2 &lt;- </a:t>
            </a:r>
            <a:r>
              <a:rPr lang="en-US" altLang="ko-KR" sz="12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loan_data</a:t>
            </a:r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%&gt;% distinct()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7586" y="4455798"/>
            <a:ext cx="9047616" cy="774440"/>
          </a:xfrm>
          <a:prstGeom prst="roundRect">
            <a:avLst/>
          </a:prstGeom>
          <a:solidFill>
            <a:srgbClr val="F5F5F5"/>
          </a:solidFill>
          <a:ln w="28575"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loan_data2$loan_status &lt;- factor(loan_data2$loan_status, levels = c(</a:t>
            </a:r>
            <a:r>
              <a:rPr lang="en-US" altLang="ko-KR" sz="1200" dirty="0">
                <a:solidFill>
                  <a:srgbClr val="7474E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sz="1200" dirty="0">
                <a:solidFill>
                  <a:srgbClr val="7474E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 labels = c(</a:t>
            </a:r>
            <a:r>
              <a:rPr lang="en-US" altLang="ko-KR" sz="1200" dirty="0">
                <a:solidFill>
                  <a:srgbClr val="5A9D5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</a:t>
            </a:r>
            <a:r>
              <a:rPr lang="en-US" altLang="ko-KR" sz="1200" dirty="0" err="1">
                <a:solidFill>
                  <a:srgbClr val="5A9D5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defualt</a:t>
            </a:r>
            <a:r>
              <a:rPr lang="en-US" altLang="ko-KR" sz="1200" dirty="0">
                <a:solidFill>
                  <a:srgbClr val="5A9D5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</a:t>
            </a:r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en-US" altLang="ko-KR" sz="1200" dirty="0">
                <a:solidFill>
                  <a:srgbClr val="5A9D5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"Approval"</a:t>
            </a:r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loan_data2$grade &lt;- </a:t>
            </a:r>
            <a:r>
              <a:rPr lang="en-US" altLang="ko-KR" sz="12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as.factor</a:t>
            </a:r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(loan_data2$grade)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loan_data2$home_ownership &lt;- </a:t>
            </a:r>
            <a:r>
              <a:rPr lang="en-US" altLang="ko-KR" sz="12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as.factor</a:t>
            </a:r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(loan_data2$home_ownership)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622738" y="3429000"/>
            <a:ext cx="697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Change column type</a:t>
            </a:r>
            <a:endParaRPr lang="en-US" altLang="ko-KR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/>
            <a:r>
              <a:rPr lang="en-US" altLang="ko-KR" sz="20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 - columns type &amp; data value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0111" y="3511458"/>
            <a:ext cx="98317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9269" y="3811537"/>
            <a:ext cx="98317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9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5809" y="6016436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13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glimpse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31164" y="6212237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627017" y="1000836"/>
            <a:ext cx="697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Data: before </a:t>
            </a: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</a:p>
          <a:p>
            <a:pPr lvl="0"/>
            <a:r>
              <a:rPr lang="en-US" altLang="ko-KR" sz="20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 - </a:t>
            </a:r>
            <a:r>
              <a:rPr lang="en-US" altLang="ko-KR" sz="2000" dirty="0" err="1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loan_data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4390" y="1083294"/>
            <a:ext cx="98317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3548" y="1383373"/>
            <a:ext cx="98317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1865" y="1999102"/>
            <a:ext cx="2840677" cy="413491"/>
          </a:xfrm>
          <a:prstGeom prst="roundRect">
            <a:avLst/>
          </a:prstGeom>
          <a:solidFill>
            <a:srgbClr val="F5F5F5"/>
          </a:solidFill>
          <a:ln w="28575"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glimpse(</a:t>
            </a:r>
            <a:r>
              <a:rPr lang="en-US" altLang="ko-KR" sz="12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loan_data</a:t>
            </a:r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627017" y="3599463"/>
            <a:ext cx="697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Data: after </a:t>
            </a: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</a:p>
          <a:p>
            <a:pPr lvl="0"/>
            <a:r>
              <a:rPr lang="en-US" altLang="ko-KR" sz="20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 - loan_data2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4390" y="3681921"/>
            <a:ext cx="98317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3548" y="3982000"/>
            <a:ext cx="98317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81865" y="4632804"/>
            <a:ext cx="2840677" cy="413491"/>
          </a:xfrm>
          <a:prstGeom prst="roundRect">
            <a:avLst/>
          </a:prstGeom>
          <a:solidFill>
            <a:srgbClr val="F5F5F5"/>
          </a:solidFill>
          <a:ln w="28575">
            <a:solidFill>
              <a:srgbClr val="D6D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glimpse(loan_data2)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28" y="1656633"/>
            <a:ext cx="6335009" cy="19624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28" y="4156934"/>
            <a:ext cx="628737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7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14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EDA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512" y="796705"/>
            <a:ext cx="561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대출 승인과 대출 승인이 나지 않은 </a:t>
            </a:r>
            <a:r>
              <a:rPr lang="en-US" altLang="ko-KR" dirty="0"/>
              <a:t>column </a:t>
            </a:r>
            <a:r>
              <a:rPr lang="ko-KR" altLang="en-US" dirty="0"/>
              <a:t>확인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28349" y="1569130"/>
            <a:ext cx="6353037" cy="4143285"/>
            <a:chOff x="1207490" y="2015179"/>
            <a:chExt cx="5136843" cy="3350115"/>
          </a:xfrm>
        </p:grpSpPr>
        <p:grpSp>
          <p:nvGrpSpPr>
            <p:cNvPr id="4" name="그룹 3"/>
            <p:cNvGrpSpPr/>
            <p:nvPr/>
          </p:nvGrpSpPr>
          <p:grpSpPr>
            <a:xfrm>
              <a:off x="1207490" y="2015179"/>
              <a:ext cx="5136843" cy="3350115"/>
              <a:chOff x="1163040" y="2018820"/>
              <a:chExt cx="5136843" cy="3350115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3040" y="2018820"/>
                <a:ext cx="5136843" cy="3350115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2320273" y="2478353"/>
                <a:ext cx="132546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28717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522969" y="4288103"/>
                <a:ext cx="132546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/>
                  <a:t>374</a:t>
                </a:r>
                <a:endParaRPr lang="ko-KR" altLang="en-US" sz="1600" dirty="0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2135984" y="3397848"/>
              <a:ext cx="18058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2E5DE"/>
                  </a:solidFill>
                </a:rPr>
                <a:t>Default = 98.7%</a:t>
              </a:r>
            </a:p>
            <a:p>
              <a:pPr algn="ctr"/>
              <a:r>
                <a:rPr lang="en-US" altLang="ko-KR" sz="1600" dirty="0">
                  <a:solidFill>
                    <a:srgbClr val="F2E5DE"/>
                  </a:solidFill>
                </a:rPr>
                <a:t>= Non-approved</a:t>
              </a:r>
              <a:endParaRPr lang="ko-KR" altLang="en-US" sz="1600" dirty="0">
                <a:solidFill>
                  <a:srgbClr val="F2E5D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4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15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EDA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511" y="796705"/>
            <a:ext cx="109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대출 승인과 </a:t>
            </a:r>
            <a:r>
              <a:rPr lang="en-US" altLang="ko-KR" dirty="0"/>
              <a:t>age :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4390" y="4876005"/>
            <a:ext cx="4737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연봉이 높다고 대출 승인이 잘 나는 것이 아니다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연봉이 높으면</a:t>
            </a:r>
            <a:r>
              <a:rPr lang="en-US" altLang="ko-KR" sz="1600" dirty="0"/>
              <a:t>, </a:t>
            </a:r>
            <a:r>
              <a:rPr lang="ko-KR" altLang="en-US" sz="1600" dirty="0"/>
              <a:t>많은 양의 대출을 할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0" y="1256238"/>
            <a:ext cx="5132763" cy="32689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582" y="1256238"/>
            <a:ext cx="5163109" cy="326899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055582" y="4876005"/>
            <a:ext cx="50791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근속 연수가 높다고 대출 승인이 잘 되는 것은 아니다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326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16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EDA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511" y="796705"/>
            <a:ext cx="109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대출 승인과 </a:t>
            </a:r>
            <a:r>
              <a:rPr lang="en-US" altLang="ko-KR" dirty="0"/>
              <a:t>age :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7" y="1511608"/>
            <a:ext cx="4816946" cy="29580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322" y="1511608"/>
            <a:ext cx="4789808" cy="29376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2676" y="4911305"/>
            <a:ext cx="4737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70</a:t>
            </a:r>
            <a:r>
              <a:rPr lang="ko-KR" altLang="en-US" sz="1600" dirty="0"/>
              <a:t>세 이상은 대출 승인이 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대출의 양의 경우 나이가 증가 할 수록 분산이 증가 하는 것을 볼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779602" y="4911304"/>
            <a:ext cx="4737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연봉이 높다고 대출이 잘 되는 것은 아니다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14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17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EDA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511" y="796705"/>
            <a:ext cx="109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대출 승인과 기타 요인들</a:t>
            </a:r>
            <a:r>
              <a:rPr lang="en-US" altLang="ko-KR" dirty="0"/>
              <a:t> :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2127" y="4025480"/>
            <a:ext cx="34691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신용등급이 높다고 대출 승인이 잘 되는 것은 아니다</a:t>
            </a:r>
            <a:r>
              <a:rPr lang="en-US" altLang="ko-KR" sz="1400" dirty="0"/>
              <a:t>. (B, C </a:t>
            </a:r>
            <a:r>
              <a:rPr lang="ko-KR" altLang="en-US" sz="1400" dirty="0"/>
              <a:t>가 </a:t>
            </a:r>
            <a:r>
              <a:rPr lang="en-US" altLang="ko-KR" sz="1400" dirty="0"/>
              <a:t>A </a:t>
            </a:r>
            <a:r>
              <a:rPr lang="ko-KR" altLang="en-US" sz="1400" dirty="0"/>
              <a:t>보다 높다</a:t>
            </a:r>
            <a:r>
              <a:rPr lang="en-US" altLang="ko-KR" sz="1400" dirty="0"/>
              <a:t>. )</a:t>
            </a:r>
          </a:p>
          <a:p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342853" y="1263607"/>
            <a:ext cx="1907737" cy="338554"/>
          </a:xfrm>
          <a:prstGeom prst="rect">
            <a:avLst/>
          </a:prstGeom>
          <a:solidFill>
            <a:srgbClr val="F2E5DE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대출승인</a:t>
            </a:r>
            <a:r>
              <a:rPr lang="en-US" altLang="ko-KR" sz="1600" dirty="0"/>
              <a:t>-</a:t>
            </a:r>
            <a:r>
              <a:rPr lang="ko-KR" altLang="en-US" sz="1600" dirty="0"/>
              <a:t>신용등급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7" y="1644693"/>
            <a:ext cx="3469190" cy="21341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26" y="1644693"/>
            <a:ext cx="3394995" cy="213413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130" y="1644693"/>
            <a:ext cx="3466743" cy="213413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942632" y="1263607"/>
            <a:ext cx="1907737" cy="338554"/>
          </a:xfrm>
          <a:prstGeom prst="rect">
            <a:avLst/>
          </a:prstGeom>
          <a:solidFill>
            <a:srgbClr val="F2E5DE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대출승인</a:t>
            </a:r>
            <a:r>
              <a:rPr lang="en-US" altLang="ko-KR" sz="1600" dirty="0"/>
              <a:t>-</a:t>
            </a:r>
            <a:r>
              <a:rPr lang="ko-KR" altLang="en-US" sz="1600" dirty="0"/>
              <a:t>고용기간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64253" y="1263607"/>
            <a:ext cx="1907737" cy="338554"/>
          </a:xfrm>
          <a:prstGeom prst="rect">
            <a:avLst/>
          </a:prstGeom>
          <a:solidFill>
            <a:srgbClr val="F2E5DE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대출승인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주거상태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4399726" y="4025480"/>
            <a:ext cx="3469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집을 가지고 있다고 대출 승인이 잘 나는 것은 아니다</a:t>
            </a:r>
            <a:r>
              <a:rPr lang="en-US" altLang="ko-KR" sz="1400" dirty="0"/>
              <a:t>. (OWN &lt;RENT)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8143361" y="4025480"/>
            <a:ext cx="3469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고용기간의</a:t>
            </a:r>
            <a:r>
              <a:rPr lang="ko-KR" altLang="en-US" sz="1400" dirty="0"/>
              <a:t> 경우 역시 기간이 높다고 해서 승인이 잘 나는 것은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763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93989" y="159180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Data pre-treatments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89" y="922103"/>
            <a:ext cx="7581576" cy="51752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153895" y="1124635"/>
            <a:ext cx="3760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경로를 확인한 뒤 데이터를 가져온다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먼저 중복 값을 확인한다</a:t>
            </a:r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153895" y="4429810"/>
            <a:ext cx="3760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Chr</a:t>
            </a:r>
            <a:r>
              <a:rPr lang="en-US" altLang="ko-KR" sz="1600" dirty="0"/>
              <a:t> factors</a:t>
            </a:r>
            <a:r>
              <a:rPr lang="ko-KR" altLang="en-US" sz="1600" dirty="0"/>
              <a:t>가 보인다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grade, </a:t>
            </a:r>
            <a:r>
              <a:rPr lang="en-US" altLang="ko-KR" sz="1600" dirty="0" err="1"/>
              <a:t>home_ownership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emp_cat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ir_cat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278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93989" y="159180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pre-treatments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0" y="869950"/>
            <a:ext cx="8801100" cy="2095500"/>
          </a:xfrm>
          <a:prstGeom prst="rect">
            <a:avLst/>
          </a:prstGeom>
        </p:spPr>
      </p:pic>
      <p:sp>
        <p:nvSpPr>
          <p:cNvPr id="1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0" y="3036480"/>
            <a:ext cx="8782050" cy="28289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4390" y="5932752"/>
            <a:ext cx="3760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Chr</a:t>
            </a:r>
            <a:r>
              <a:rPr lang="en-US" altLang="ko-KR" sz="1600" dirty="0"/>
              <a:t> data</a:t>
            </a:r>
            <a:r>
              <a:rPr lang="ko-KR" altLang="en-US" sz="1600" dirty="0"/>
              <a:t>를 </a:t>
            </a:r>
            <a:r>
              <a:rPr lang="en-US" altLang="ko-KR" sz="1600" dirty="0"/>
              <a:t>factor</a:t>
            </a:r>
            <a:r>
              <a:rPr lang="ko-KR" altLang="en-US" sz="1600" dirty="0"/>
              <a:t>로 바꿔준다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844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83284"/>
            <a:ext cx="161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Contents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08470" y="891008"/>
            <a:ext cx="7764753" cy="532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Data Import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_Pro Medium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(1)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데이터 가져오기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(2)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데이터 전처리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(3)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데이터 분리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모형 개발 준비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(1) Controller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(2) Feature Engineering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(3)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독립 변수와 종속 변수의 정의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_Pro Medium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모형 개발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(1)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로지스틱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 회귀분석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(2)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의사결정나무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(3)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랜덤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포레스트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_Pro Medium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모형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Resampling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최종 모형 선정 및 모형 평가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(1) Confusion Matrix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_Pro Medium" panose="020B0600000101010101" charset="-127"/>
              </a:rPr>
              <a:t>(2) ROC Curve &amp; AUC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_Pro Medium" panose="020B0600000101010101" charset="-127"/>
            </a:endParaRP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830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93989" y="159180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pre-treatments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55" y="878201"/>
            <a:ext cx="8753475" cy="1314450"/>
          </a:xfrm>
          <a:prstGeom prst="rect">
            <a:avLst/>
          </a:prstGeom>
        </p:spPr>
      </p:pic>
      <p:sp>
        <p:nvSpPr>
          <p:cNvPr id="9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76855" y="2388452"/>
            <a:ext cx="6286500" cy="3522107"/>
            <a:chOff x="1419225" y="2290762"/>
            <a:chExt cx="6286500" cy="35221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9225" y="2290762"/>
              <a:ext cx="6286500" cy="341947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09825" y="5443537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Total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9575" y="5443537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Train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29325" y="5443537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Test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96966" y="2297628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29091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06716" y="3429000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17231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25026" y="4031753"/>
              <a:ext cx="8087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11486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64346" y="276465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59.2 %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82760" y="276465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39.5 %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855" y="5960866"/>
            <a:ext cx="656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6:4 </a:t>
            </a:r>
            <a:r>
              <a:rPr lang="ko-KR" altLang="en-US" dirty="0"/>
              <a:t>정도의 비율로 나누어 머신러닝 진행 </a:t>
            </a:r>
          </a:p>
        </p:txBody>
      </p:sp>
    </p:spTree>
    <p:extLst>
      <p:ext uri="{BB962C8B-B14F-4D97-AF65-F5344CB8AC3E}">
        <p14:creationId xmlns:p14="http://schemas.microsoft.com/office/powerpoint/2010/main" val="25290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1986049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1171699" y="2466099"/>
            <a:ext cx="9848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66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머신러닝 모형 개발 준비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15711" y="4028427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/>
              <a:t>박윤화</a:t>
            </a:r>
          </a:p>
        </p:txBody>
      </p:sp>
      <p:pic>
        <p:nvPicPr>
          <p:cNvPr id="9" name="Picture 2" descr="File: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582" y="4808034"/>
            <a:ext cx="2251382" cy="19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6765" y="78858"/>
            <a:ext cx="10161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sz="2800" b="1" dirty="0">
                <a:solidFill>
                  <a:srgbClr val="D3B3A1"/>
                </a:solidFill>
                <a:latin typeface="Inter"/>
                <a:ea typeface="맑은 고딕" panose="020B0503020000020004" pitchFamily="50" charset="-127"/>
              </a:rPr>
              <a:t>Loan Risk Analysis with Machine Learning Classification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8438" y="577466"/>
            <a:ext cx="8078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b="1" dirty="0">
                <a:solidFill>
                  <a:prstClr val="white"/>
                </a:solidFill>
                <a:latin typeface="Inter"/>
                <a:ea typeface="맑은 고딕" panose="020B0503020000020004" pitchFamily="50" charset="-127"/>
              </a:rPr>
              <a:t>Logistic Regression &amp;  Decision Tree  &amp;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592399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1138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머신러닝 모형 개발 </a:t>
            </a: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_Controller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4390" y="737999"/>
            <a:ext cx="571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TrainControl</a:t>
            </a:r>
            <a:r>
              <a:rPr lang="en-US" altLang="ko-KR" dirty="0"/>
              <a:t> </a:t>
            </a:r>
            <a:r>
              <a:rPr lang="ko-KR" altLang="en-US" dirty="0"/>
              <a:t>함수를 활용하여 기본 세팅을 진행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0096785" y="6456637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999500" y="1310007"/>
            <a:ext cx="9626242" cy="4742776"/>
            <a:chOff x="1442275" y="1373042"/>
            <a:chExt cx="9626242" cy="47427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2275" y="3259233"/>
              <a:ext cx="3505584" cy="1615201"/>
            </a:xfrm>
            <a:prstGeom prst="rect">
              <a:avLst/>
            </a:prstGeom>
          </p:spPr>
        </p:pic>
        <p:cxnSp>
          <p:nvCxnSpPr>
            <p:cNvPr id="4" name="직선 화살표 연결선 3"/>
            <p:cNvCxnSpPr/>
            <p:nvPr/>
          </p:nvCxnSpPr>
          <p:spPr>
            <a:xfrm flipH="1">
              <a:off x="3657602" y="1996067"/>
              <a:ext cx="1806498" cy="1650381"/>
            </a:xfrm>
            <a:prstGeom prst="straightConnector1">
              <a:avLst/>
            </a:prstGeom>
            <a:ln w="57150">
              <a:solidFill>
                <a:srgbClr val="F19F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5562517" y="1685615"/>
              <a:ext cx="55060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92207"/>
                  </a:solidFill>
                </a:rPr>
                <a:t>method</a:t>
              </a:r>
              <a:r>
                <a:rPr lang="en-US" altLang="ko-KR" dirty="0"/>
                <a:t>:</a:t>
              </a:r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the resampling method : </a:t>
              </a:r>
              <a:r>
                <a:rPr lang="en-US" altLang="ko-KR" sz="1200" dirty="0" err="1"/>
                <a:t>repeatedcv</a:t>
              </a:r>
              <a:endParaRPr lang="en-US" altLang="ko-KR" sz="1200" dirty="0"/>
            </a:p>
            <a:p>
              <a:r>
                <a:rPr lang="en-US" altLang="ko-KR" sz="1200" dirty="0"/>
                <a:t>"boot", "cv", "LOOCV", "LGOCV", "</a:t>
              </a:r>
              <a:r>
                <a:rPr lang="en-US" altLang="ko-KR" sz="1200" dirty="0" err="1"/>
                <a:t>repeatedcv</a:t>
              </a:r>
              <a:r>
                <a:rPr lang="en-US" altLang="ko-KR" sz="1200" dirty="0"/>
                <a:t>", "</a:t>
              </a:r>
              <a:r>
                <a:rPr lang="en-US" altLang="ko-KR" sz="1200" dirty="0" err="1"/>
                <a:t>timeslice</a:t>
              </a:r>
              <a:r>
                <a:rPr lang="en-US" altLang="ko-KR" sz="1200" dirty="0"/>
                <a:t>", "none" and "</a:t>
              </a:r>
              <a:r>
                <a:rPr lang="en-US" altLang="ko-KR" sz="1200" dirty="0" err="1"/>
                <a:t>oob</a:t>
              </a:r>
              <a:r>
                <a:rPr lang="en-US" altLang="ko-KR" sz="1200" dirty="0"/>
                <a:t>"</a:t>
              </a:r>
              <a:endParaRPr lang="ko-KR" altLang="en-US" sz="12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3657602" y="3033130"/>
              <a:ext cx="1806498" cy="898542"/>
            </a:xfrm>
            <a:prstGeom prst="straightConnector1">
              <a:avLst/>
            </a:prstGeom>
            <a:ln w="57150">
              <a:solidFill>
                <a:srgbClr val="F19F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3657602" y="3707036"/>
              <a:ext cx="1806498" cy="449271"/>
            </a:xfrm>
            <a:prstGeom prst="straightConnector1">
              <a:avLst/>
            </a:prstGeom>
            <a:ln w="57150">
              <a:solidFill>
                <a:srgbClr val="F19F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3657602" y="4380942"/>
              <a:ext cx="1806498" cy="0"/>
            </a:xfrm>
            <a:prstGeom prst="straightConnector1">
              <a:avLst/>
            </a:prstGeom>
            <a:ln w="57150">
              <a:solidFill>
                <a:srgbClr val="F19F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 flipV="1">
              <a:off x="3657602" y="4626269"/>
              <a:ext cx="1806498" cy="793222"/>
            </a:xfrm>
            <a:prstGeom prst="straightConnector1">
              <a:avLst/>
            </a:prstGeom>
            <a:ln w="57150">
              <a:solidFill>
                <a:srgbClr val="F19F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5562517" y="2562333"/>
              <a:ext cx="55060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92207"/>
                  </a:solidFill>
                </a:rPr>
                <a:t>Number</a:t>
              </a:r>
              <a:r>
                <a:rPr lang="en-US" altLang="ko-KR" dirty="0"/>
                <a:t>:</a:t>
              </a:r>
            </a:p>
            <a:p>
              <a:r>
                <a:rPr lang="en-US" altLang="ko-KR" sz="1200" dirty="0"/>
                <a:t>K-</a:t>
              </a:r>
              <a:r>
                <a:rPr lang="ko-KR" altLang="en-US" sz="1200" dirty="0" err="1"/>
                <a:t>폴드</a:t>
              </a:r>
              <a:r>
                <a:rPr lang="ko-KR" altLang="en-US" sz="1200" dirty="0"/>
                <a:t> 교차 검증의 접힘 횟수 또는 </a:t>
              </a:r>
              <a:r>
                <a:rPr lang="ko-KR" altLang="en-US" sz="1200" dirty="0" err="1"/>
                <a:t>부트스트래핑</a:t>
              </a:r>
              <a:r>
                <a:rPr lang="ko-KR" altLang="en-US" sz="1200" dirty="0"/>
                <a:t> 및 그룹 아웃 교차 검증을 위한 </a:t>
              </a:r>
              <a:r>
                <a:rPr lang="ko-KR" altLang="en-US" sz="1200" b="1" dirty="0" err="1"/>
                <a:t>리샘플링</a:t>
              </a:r>
              <a:r>
                <a:rPr lang="ko-KR" altLang="en-US" sz="1200" b="1" dirty="0"/>
                <a:t> 반복 횟수</a:t>
              </a:r>
              <a:endParaRPr lang="en-US" altLang="ko-KR" sz="12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62517" y="3439051"/>
              <a:ext cx="5506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92207"/>
                  </a:solidFill>
                </a:rPr>
                <a:t>Repeats</a:t>
              </a:r>
              <a:r>
                <a:rPr lang="en-US" altLang="ko-KR" dirty="0"/>
                <a:t>:</a:t>
              </a:r>
              <a:r>
                <a:rPr lang="en-US" altLang="ko-KR" sz="1200" dirty="0"/>
                <a:t> </a:t>
              </a:r>
            </a:p>
            <a:p>
              <a:r>
                <a:rPr lang="ko-KR" altLang="en-US" sz="1200" dirty="0"/>
                <a:t>반복 </a:t>
              </a:r>
              <a:r>
                <a:rPr lang="en-US" altLang="ko-KR" sz="1200" dirty="0"/>
                <a:t>k-</a:t>
              </a:r>
              <a:r>
                <a:rPr lang="ko-KR" altLang="en-US" sz="1200" dirty="0"/>
                <a:t>접힘 교차 검증 전용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계산할 전체 접힘 집합 수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62517" y="4315769"/>
              <a:ext cx="55060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92207"/>
                  </a:solidFill>
                </a:rPr>
                <a:t>Search</a:t>
              </a:r>
              <a:r>
                <a:rPr lang="en-US" altLang="ko-KR" dirty="0"/>
                <a:t>:</a:t>
              </a:r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the Grid Search (Random </a:t>
              </a:r>
              <a:r>
                <a:rPr lang="ko-KR" altLang="en-US" sz="1200" dirty="0"/>
                <a:t>방법도 있다</a:t>
              </a:r>
              <a:r>
                <a:rPr lang="en-US" altLang="ko-KR" sz="1200" dirty="0"/>
                <a:t>.)</a:t>
              </a:r>
            </a:p>
            <a:p>
              <a:r>
                <a:rPr lang="ko-KR" altLang="en-US" sz="1200" dirty="0"/>
                <a:t>직접 </a:t>
              </a:r>
              <a:r>
                <a:rPr lang="en-US" altLang="ko-KR" sz="1200" dirty="0" err="1"/>
                <a:t>Hyperparameter</a:t>
              </a:r>
              <a:r>
                <a:rPr lang="ko-KR" altLang="en-US" sz="1200" dirty="0"/>
                <a:t>의 범위를 지정 해 주는 방법 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62517" y="5192488"/>
              <a:ext cx="55060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solidFill>
                    <a:srgbClr val="492207"/>
                  </a:solidFill>
                </a:rPr>
                <a:t>ClassProbs</a:t>
              </a:r>
              <a:r>
                <a:rPr lang="en-US" altLang="ko-KR" dirty="0"/>
                <a:t>:</a:t>
              </a:r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True</a:t>
              </a:r>
            </a:p>
            <a:p>
              <a:r>
                <a:rPr lang="ko-KR" altLang="en-US" sz="1200" dirty="0"/>
                <a:t>각 </a:t>
              </a:r>
              <a:r>
                <a:rPr lang="ko-KR" altLang="en-US" sz="1200" dirty="0" err="1"/>
                <a:t>재표본에서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(</a:t>
              </a:r>
              <a:r>
                <a:rPr lang="ko-KR" altLang="en-US" sz="1200" dirty="0" err="1"/>
                <a:t>예측값과</a:t>
              </a:r>
              <a:r>
                <a:rPr lang="ko-KR" altLang="en-US" sz="1200" dirty="0"/>
                <a:t> 함께</a:t>
              </a:r>
              <a:r>
                <a:rPr lang="en-US" altLang="ko-KR" sz="1200" dirty="0"/>
                <a:t>) </a:t>
              </a:r>
              <a:r>
                <a:rPr lang="ko-KR" altLang="en-US" sz="1200" dirty="0"/>
                <a:t>분류 모델에 대해 클래스 확률을 계산해야 하는가</a:t>
              </a:r>
              <a:r>
                <a:rPr lang="en-US" altLang="ko-KR" sz="1200" dirty="0"/>
                <a:t>?</a:t>
              </a:r>
              <a:r>
                <a:rPr lang="ko-KR" altLang="en-US" sz="1200" dirty="0" err="1"/>
                <a:t>에대한</a:t>
              </a:r>
              <a:r>
                <a:rPr lang="ko-KR" altLang="en-US" sz="1200" dirty="0"/>
                <a:t> 대답 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2275" y="1373042"/>
              <a:ext cx="68372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600" dirty="0" err="1">
                  <a:solidFill>
                    <a:srgbClr val="000000"/>
                  </a:solidFill>
                  <a:latin typeface="Noto Sans"/>
                </a:rPr>
                <a:t>trainControl</a:t>
              </a:r>
              <a:r>
                <a:rPr lang="en-US" altLang="ko-KR" sz="1600" dirty="0">
                  <a:solidFill>
                    <a:srgbClr val="000000"/>
                  </a:solidFill>
                  <a:latin typeface="Noto Sans"/>
                </a:rPr>
                <a:t> </a:t>
              </a:r>
              <a:r>
                <a:rPr lang="ko-KR" altLang="en-US" sz="1600" dirty="0">
                  <a:solidFill>
                    <a:srgbClr val="000000"/>
                  </a:solidFill>
                  <a:latin typeface="Noto Sans"/>
                </a:rPr>
                <a:t>함수</a:t>
              </a:r>
              <a:r>
                <a:rPr lang="en-US" altLang="ko-KR" sz="1600" dirty="0">
                  <a:solidFill>
                    <a:srgbClr val="000000"/>
                  </a:solidFill>
                  <a:latin typeface="Noto Sans"/>
                </a:rPr>
                <a:t>:</a:t>
              </a:r>
              <a:r>
                <a:rPr lang="ko-KR" altLang="en-US" sz="1600" dirty="0">
                  <a:solidFill>
                    <a:srgbClr val="000000"/>
                  </a:solidFill>
                  <a:latin typeface="Noto Sans"/>
                </a:rPr>
                <a:t> 모델을 생성하기위한 매개 변수들을 생성</a:t>
              </a:r>
              <a:endParaRPr lang="ko-KR" altLang="en-US" sz="16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828977" y="3745348"/>
            <a:ext cx="1282390" cy="507386"/>
          </a:xfrm>
          <a:prstGeom prst="rect">
            <a:avLst/>
          </a:prstGeom>
          <a:solidFill>
            <a:srgbClr val="F2DED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907268" y="3745348"/>
            <a:ext cx="0" cy="507386"/>
          </a:xfrm>
          <a:prstGeom prst="line">
            <a:avLst/>
          </a:prstGeom>
          <a:ln w="57150">
            <a:solidFill>
              <a:srgbClr val="F19F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390" y="3729514"/>
            <a:ext cx="134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개의 분리된 </a:t>
            </a:r>
            <a:r>
              <a:rPr lang="en-US" altLang="ko-KR" sz="1400" dirty="0"/>
              <a:t>10</a:t>
            </a:r>
            <a:r>
              <a:rPr lang="ko-KR" altLang="en-US" sz="1400" dirty="0"/>
              <a:t>배 </a:t>
            </a:r>
            <a:r>
              <a:rPr lang="ko-KR" altLang="en-US" sz="1400" dirty="0" err="1"/>
              <a:t>교차검증</a:t>
            </a:r>
            <a:r>
              <a:rPr lang="ko-KR" altLang="en-US" sz="1400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19742" y="6598472"/>
            <a:ext cx="40807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https://www.rdocumentation.org/packages/caret/versions/6.0-90/topics/trainControl</a:t>
            </a:r>
          </a:p>
        </p:txBody>
      </p:sp>
    </p:spTree>
    <p:extLst>
      <p:ext uri="{BB962C8B-B14F-4D97-AF65-F5344CB8AC3E}">
        <p14:creationId xmlns:p14="http://schemas.microsoft.com/office/powerpoint/2010/main" val="307650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11380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머신러닝 모형 개발 </a:t>
            </a: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_Feature Engineering</a:t>
            </a:r>
          </a:p>
          <a:p>
            <a:pPr lvl="0">
              <a:defRPr/>
            </a:pP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4390" y="737999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통계처리를 진행한다</a:t>
            </a:r>
            <a:r>
              <a:rPr lang="en-US" altLang="ko-KR" dirty="0"/>
              <a:t>. for </a:t>
            </a:r>
            <a:r>
              <a:rPr lang="en-US" altLang="ko-KR" dirty="0" err="1"/>
              <a:t>Normaliztion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686790" y="4667975"/>
            <a:ext cx="10781994" cy="1732231"/>
            <a:chOff x="712190" y="4109175"/>
            <a:chExt cx="10781994" cy="1732231"/>
          </a:xfrm>
        </p:grpSpPr>
        <p:sp>
          <p:nvSpPr>
            <p:cNvPr id="9" name="TextBox 8"/>
            <p:cNvSpPr txBox="1"/>
            <p:nvPr/>
          </p:nvSpPr>
          <p:spPr>
            <a:xfrm>
              <a:off x="712190" y="4109175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독립변수와 종속 변수를 정의한다</a:t>
              </a:r>
              <a:r>
                <a:rPr lang="en-US" altLang="ko-KR" dirty="0"/>
                <a:t>.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190" y="4637337"/>
              <a:ext cx="10781994" cy="820964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790448" y="4700837"/>
              <a:ext cx="1295651" cy="697771"/>
            </a:xfrm>
            <a:prstGeom prst="rect">
              <a:avLst/>
            </a:prstGeom>
            <a:noFill/>
            <a:ln w="57150">
              <a:solidFill>
                <a:srgbClr val="4922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14947" y="5533629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독립변수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13457" y="4700837"/>
              <a:ext cx="7837143" cy="697771"/>
            </a:xfrm>
            <a:prstGeom prst="rect">
              <a:avLst/>
            </a:prstGeom>
            <a:noFill/>
            <a:ln w="57150">
              <a:solidFill>
                <a:srgbClr val="4922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55247" y="5533629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종속변수</a:t>
              </a:r>
              <a:endParaRPr lang="ko-KR" altLang="en-US" sz="1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35089" y="1251773"/>
            <a:ext cx="10733695" cy="2658306"/>
            <a:chOff x="320634" y="1277496"/>
            <a:chExt cx="10733695" cy="265830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634" y="1277496"/>
              <a:ext cx="4762001" cy="2658306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603524" y="1549300"/>
              <a:ext cx="6450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333333"/>
                  </a:solidFill>
                  <a:latin typeface="Helvetica Neue"/>
                </a:rPr>
                <a:t>정규 분포와 매우 유사하도록 데이터를 변환</a:t>
              </a:r>
              <a:r>
                <a:rPr lang="en-US" altLang="ko-KR" sz="1200" dirty="0">
                  <a:solidFill>
                    <a:srgbClr val="333333"/>
                  </a:solidFill>
                  <a:latin typeface="Helvetica Neue"/>
                </a:rPr>
                <a:t>, </a:t>
              </a:r>
              <a:r>
                <a:rPr lang="ko-KR" altLang="en-US" sz="1200" dirty="0"/>
                <a:t> 신뢰 구간을 구성하고 가설 검정을 수행 가능</a:t>
              </a:r>
              <a:r>
                <a:rPr lang="ko-KR" altLang="en-US" dirty="0"/>
                <a:t>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03524" y="1989402"/>
              <a:ext cx="17748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333333"/>
                  </a:solidFill>
                  <a:latin typeface="Helvetica Neue"/>
                </a:rPr>
                <a:t>각 값을 평균으로 뺀 값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03524" y="2337171"/>
              <a:ext cx="5808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333333"/>
                  </a:solidFill>
                  <a:latin typeface="Helvetica Neue"/>
                </a:rPr>
                <a:t>각 값을 평균으로 빼 준 후 표준 편차로 나눠 준 값 </a:t>
              </a:r>
              <a:r>
                <a:rPr lang="en-US" altLang="ko-KR" sz="1200" dirty="0">
                  <a:solidFill>
                    <a:srgbClr val="333333"/>
                  </a:solidFill>
                  <a:latin typeface="Helvetica Neue"/>
                </a:rPr>
                <a:t>(center = T, scale = T </a:t>
              </a:r>
              <a:r>
                <a:rPr lang="ko-KR" altLang="en-US" sz="1200" dirty="0">
                  <a:solidFill>
                    <a:srgbClr val="333333"/>
                  </a:solidFill>
                  <a:latin typeface="Helvetica Neue"/>
                </a:rPr>
                <a:t>일 때</a:t>
              </a:r>
              <a:r>
                <a:rPr lang="en-US" altLang="ko-KR" sz="1200" dirty="0">
                  <a:solidFill>
                    <a:srgbClr val="333333"/>
                  </a:solidFill>
                  <a:latin typeface="Helvetica Neue"/>
                </a:rPr>
                <a:t>. )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03524" y="2684940"/>
              <a:ext cx="3788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333333"/>
                  </a:solidFill>
                  <a:latin typeface="Helvetica Neue"/>
                </a:rPr>
                <a:t>공간 계수 계산 </a:t>
              </a:r>
              <a:r>
                <a:rPr lang="en-US" altLang="ko-KR" sz="1200" dirty="0">
                  <a:solidFill>
                    <a:srgbClr val="333333"/>
                  </a:solidFill>
                  <a:latin typeface="Helvetica Neue"/>
                </a:rPr>
                <a:t>(</a:t>
              </a:r>
              <a:r>
                <a:rPr lang="ko-KR" altLang="en-US" sz="1200" dirty="0">
                  <a:solidFill>
                    <a:srgbClr val="333333"/>
                  </a:solidFill>
                  <a:latin typeface="Helvetica Neue"/>
                </a:rPr>
                <a:t>데이터 벡터를 단위 길이 원에 투영</a:t>
              </a:r>
              <a:r>
                <a:rPr lang="en-US" altLang="ko-KR" sz="1200" dirty="0">
                  <a:solidFill>
                    <a:srgbClr val="333333"/>
                  </a:solidFill>
                  <a:latin typeface="Helvetica Neue"/>
                </a:rPr>
                <a:t>)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03524" y="3032709"/>
              <a:ext cx="27494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333333"/>
                  </a:solidFill>
                  <a:latin typeface="Helvetica Neue"/>
                </a:rPr>
                <a:t>가중 형태의 상관 계수를 계산합니다</a:t>
              </a:r>
              <a:r>
                <a:rPr lang="en-US" altLang="ko-KR" sz="1200" dirty="0">
                  <a:solidFill>
                    <a:srgbClr val="333333"/>
                  </a:solidFill>
                  <a:latin typeface="Helvetica Neue"/>
                </a:rPr>
                <a:t>.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03525" y="3380481"/>
              <a:ext cx="5808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333333"/>
                  </a:solidFill>
                  <a:latin typeface="Helvetica Neue"/>
                </a:rPr>
                <a:t>zero variance predictors : </a:t>
              </a:r>
              <a:r>
                <a:rPr lang="ko-KR" altLang="en-US" sz="1200" dirty="0">
                  <a:solidFill>
                    <a:srgbClr val="333333"/>
                  </a:solidFill>
                  <a:latin typeface="Helvetica Neue"/>
                </a:rPr>
                <a:t>그룹 내에서 희소성이 있는 </a:t>
              </a:r>
              <a:r>
                <a:rPr lang="en-US" altLang="ko-KR" sz="1200" dirty="0">
                  <a:solidFill>
                    <a:srgbClr val="333333"/>
                  </a:solidFill>
                  <a:latin typeface="Helvetica Neue"/>
                </a:rPr>
                <a:t>x </a:t>
              </a:r>
              <a:r>
                <a:rPr lang="ko-KR" altLang="en-US" sz="1200" dirty="0">
                  <a:solidFill>
                    <a:srgbClr val="333333"/>
                  </a:solidFill>
                  <a:latin typeface="Helvetica Neue"/>
                </a:rPr>
                <a:t>열을 식별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1009" y="2010432"/>
              <a:ext cx="19752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dirty="0"/>
                <a:t>Data</a:t>
              </a:r>
              <a:r>
                <a:rPr lang="ko-KR" altLang="en-US" sz="1200" dirty="0"/>
                <a:t>를 </a:t>
              </a:r>
              <a:r>
                <a:rPr lang="en-US" altLang="ko-KR" sz="1200" dirty="0"/>
                <a:t>0~1</a:t>
              </a:r>
              <a:r>
                <a:rPr lang="ko-KR" altLang="en-US" sz="1200" dirty="0"/>
                <a:t>에 놓이게 하여</a:t>
              </a:r>
              <a:endParaRPr lang="en-US" altLang="ko-KR" sz="1200" dirty="0"/>
            </a:p>
            <a:p>
              <a:pPr algn="r"/>
              <a:r>
                <a:rPr lang="en-US" altLang="ko-KR" sz="1200" dirty="0"/>
                <a:t>Normalize </a:t>
              </a:r>
              <a:r>
                <a:rPr lang="ko-KR" altLang="en-US" sz="1200" dirty="0"/>
                <a:t>해줌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257938" y="1936040"/>
              <a:ext cx="1501261" cy="643388"/>
            </a:xfrm>
            <a:prstGeom prst="rect">
              <a:avLst/>
            </a:prstGeom>
            <a:solidFill>
              <a:srgbClr val="F2DED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336230" y="1936040"/>
              <a:ext cx="0" cy="643388"/>
            </a:xfrm>
            <a:prstGeom prst="line">
              <a:avLst/>
            </a:prstGeom>
            <a:ln w="57150">
              <a:solidFill>
                <a:srgbClr val="F19F9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91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1986049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1171699" y="2466099"/>
            <a:ext cx="9848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머신러닝 모형 개발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115711" y="4028427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휴먼고딕"/>
                <a:cs typeface="+mn-cs"/>
              </a:rPr>
              <a:t>담당자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휴먼고딕"/>
                <a:cs typeface="+mn-cs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Arial"/>
                <a:ea typeface="휴먼고딕"/>
              </a:rPr>
              <a:t>박윤화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휴먼고딕"/>
              <a:cs typeface="+mn-cs"/>
            </a:endParaRPr>
          </a:p>
        </p:txBody>
      </p:sp>
      <p:pic>
        <p:nvPicPr>
          <p:cNvPr id="9" name="Picture 2" descr="File: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582" y="4808034"/>
            <a:ext cx="2251382" cy="19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6765" y="78858"/>
            <a:ext cx="10161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sz="2800" b="1" dirty="0">
                <a:solidFill>
                  <a:srgbClr val="D3B3A1"/>
                </a:solidFill>
                <a:latin typeface="Inter"/>
                <a:ea typeface="맑은 고딕" panose="020B0503020000020004" pitchFamily="50" charset="-127"/>
              </a:rPr>
              <a:t>Loan Risk Analysis with Machine Learning Classification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8438" y="577466"/>
            <a:ext cx="8078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b="1" dirty="0">
                <a:solidFill>
                  <a:prstClr val="white"/>
                </a:solidFill>
                <a:latin typeface="Inter"/>
                <a:ea typeface="맑은 고딕" panose="020B0503020000020004" pitchFamily="50" charset="-127"/>
              </a:rPr>
              <a:t>Logistic Regression &amp;  Decision Tree  &amp;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44722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3187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Logistic Regression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A9710-A6B0-41AC-8B66-DCADEF18E164}"/>
              </a:ext>
            </a:extLst>
          </p:cNvPr>
          <p:cNvSpPr txBox="1"/>
          <p:nvPr/>
        </p:nvSpPr>
        <p:spPr>
          <a:xfrm>
            <a:off x="427512" y="841769"/>
            <a:ext cx="11218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개발 준비가 끝났다면</a:t>
            </a:r>
            <a:r>
              <a:rPr lang="en-US" altLang="ko-KR" dirty="0"/>
              <a:t>, </a:t>
            </a:r>
            <a:r>
              <a:rPr lang="ko-KR" altLang="en-US" dirty="0"/>
              <a:t>다양한 모델을 개발하도록 한다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6" y="1265314"/>
            <a:ext cx="6552210" cy="5181061"/>
          </a:xfrm>
          <a:prstGeom prst="rect">
            <a:avLst/>
          </a:prstGeom>
        </p:spPr>
      </p:pic>
      <p:sp>
        <p:nvSpPr>
          <p:cNvPr id="1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01075" y="6230931"/>
            <a:ext cx="34490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https://topepo.github.io/caret/model-training-and-tuning.html#control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00246" y="1872734"/>
            <a:ext cx="5415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generalized linear model :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텍스트와 숫자가 섞여 있는 구조에서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회기 분석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5075" y="21267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latin typeface="+mn-ea"/>
              </a:rPr>
              <a:t>최적의 모델을 선택하는 데 사용할 요약 </a:t>
            </a:r>
            <a:r>
              <a:rPr lang="en-US" altLang="ko-KR" sz="1200" dirty="0">
                <a:latin typeface="+mn-ea"/>
              </a:rPr>
              <a:t>Metric</a:t>
            </a:r>
            <a:r>
              <a:rPr lang="ko-KR" altLang="en-US" sz="1200" dirty="0">
                <a:latin typeface="+mn-ea"/>
              </a:rPr>
              <a:t>을 지정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9442" y="2149733"/>
            <a:ext cx="5248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regression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"RMSE＂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and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 "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Rsquared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" </a:t>
            </a:r>
            <a:endParaRPr lang="en-US" altLang="ko-KR" sz="1200" dirty="0">
              <a:solidFill>
                <a:prstClr val="black"/>
              </a:solidFill>
              <a:latin typeface="+mn-ea"/>
            </a:endParaRPr>
          </a:p>
          <a:p>
            <a:pPr lvl="0"/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classification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"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Accuracy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“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(1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에 가까울 수록 좋음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+mn-ea"/>
              </a:rPr>
              <a:t>and 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"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</a:rPr>
              <a:t>Kappa</a:t>
            </a:r>
            <a:r>
              <a:rPr lang="ko-KR" altLang="en-US" sz="1200" dirty="0">
                <a:solidFill>
                  <a:prstClr val="black"/>
                </a:solidFill>
                <a:latin typeface="+mn-ea"/>
              </a:rPr>
              <a:t>“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050" dirty="0">
                <a:solidFill>
                  <a:prstClr val="black"/>
                </a:solidFill>
                <a:latin typeface="+mn-ea"/>
              </a:rPr>
              <a:t>일치도 계산</a:t>
            </a:r>
            <a:r>
              <a:rPr lang="en-US" altLang="ko-KR" sz="1050" dirty="0">
                <a:solidFill>
                  <a:prstClr val="black"/>
                </a:solidFill>
                <a:latin typeface="+mn-ea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9546" y="5522614"/>
            <a:ext cx="2525916" cy="806986"/>
          </a:xfrm>
          <a:prstGeom prst="rect">
            <a:avLst/>
          </a:prstGeom>
          <a:noFill/>
          <a:ln w="57150">
            <a:solidFill>
              <a:srgbClr val="F19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05075" y="1488417"/>
            <a:ext cx="28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앞에서 정해준 독립변수와 종속변수 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00246" y="1684171"/>
            <a:ext cx="7537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Data set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41730" y="2334399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앞에서 </a:t>
            </a:r>
            <a:r>
              <a:rPr lang="ko-KR" altLang="en-US" sz="1200">
                <a:solidFill>
                  <a:srgbClr val="333333"/>
                </a:solidFill>
                <a:latin typeface="+mn-ea"/>
              </a:rPr>
              <a:t>한 기본 세팅 로딩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1729" y="2542591"/>
            <a:ext cx="1821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앞에서 한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Normalization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067499" y="4282665"/>
            <a:ext cx="34756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Accuracy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sz="1200" dirty="0"/>
              <a:t>예측한 값 중 정확히 예측한 값의 비율</a:t>
            </a:r>
          </a:p>
        </p:txBody>
      </p:sp>
    </p:spTree>
    <p:extLst>
      <p:ext uri="{BB962C8B-B14F-4D97-AF65-F5344CB8AC3E}">
        <p14:creationId xmlns:p14="http://schemas.microsoft.com/office/powerpoint/2010/main" val="603733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의사결정나무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A9710-A6B0-41AC-8B66-DCADEF18E164}"/>
              </a:ext>
            </a:extLst>
          </p:cNvPr>
          <p:cNvSpPr txBox="1"/>
          <p:nvPr/>
        </p:nvSpPr>
        <p:spPr>
          <a:xfrm>
            <a:off x="427512" y="841769"/>
            <a:ext cx="11218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의사결정 나무에서 </a:t>
            </a:r>
            <a:r>
              <a:rPr lang="en-US" altLang="ko-KR" dirty="0" err="1"/>
              <a:t>hyperParameter</a:t>
            </a:r>
            <a:r>
              <a:rPr lang="ko-KR" altLang="en-US" dirty="0"/>
              <a:t>를 정의한다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4390" y="1233244"/>
            <a:ext cx="86371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hyperParameter</a:t>
            </a:r>
            <a:r>
              <a:rPr lang="en-US" altLang="ko-KR" sz="1200" dirty="0"/>
              <a:t> :  </a:t>
            </a:r>
            <a:r>
              <a:rPr lang="en-US" altLang="ko-KR" sz="1200" dirty="0" err="1"/>
              <a:t>machineLearning</a:t>
            </a:r>
            <a:r>
              <a:rPr lang="ko-KR" altLang="en-US" sz="1200" dirty="0"/>
              <a:t>에서 </a:t>
            </a:r>
            <a:r>
              <a:rPr lang="en-US" altLang="ko-KR" sz="1200" dirty="0"/>
              <a:t>Learning </a:t>
            </a:r>
            <a:r>
              <a:rPr lang="en-US" altLang="ko-KR" sz="1200" dirty="0" err="1"/>
              <a:t>procee</a:t>
            </a:r>
            <a:r>
              <a:rPr lang="ko-KR" altLang="en-US" sz="1200" dirty="0"/>
              <a:t>를 </a:t>
            </a:r>
            <a:r>
              <a:rPr lang="en-US" altLang="ko-KR" sz="1200" dirty="0"/>
              <a:t>control </a:t>
            </a:r>
            <a:r>
              <a:rPr lang="ko-KR" altLang="en-US" sz="1200" dirty="0"/>
              <a:t>하는데 사용되는 값을 갖는 매개 변수로써</a:t>
            </a:r>
            <a:r>
              <a:rPr lang="en-US" altLang="ko-KR" sz="1200" dirty="0"/>
              <a:t> </a:t>
            </a:r>
            <a:r>
              <a:rPr lang="ko-KR" altLang="en-US" sz="1200" dirty="0"/>
              <a:t>가장 좋은 변수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872012" y="1751818"/>
            <a:ext cx="10093306" cy="2519221"/>
            <a:chOff x="872012" y="2513818"/>
            <a:chExt cx="10093306" cy="25192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b="7742"/>
            <a:stretch/>
          </p:blipFill>
          <p:spPr>
            <a:xfrm>
              <a:off x="872012" y="2617612"/>
              <a:ext cx="10093306" cy="241542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873492" y="2717800"/>
              <a:ext cx="1711208" cy="543200"/>
            </a:xfrm>
            <a:prstGeom prst="rect">
              <a:avLst/>
            </a:prstGeom>
            <a:solidFill>
              <a:srgbClr val="F2DED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873492" y="2850117"/>
              <a:ext cx="1711208" cy="0"/>
            </a:xfrm>
            <a:prstGeom prst="line">
              <a:avLst/>
            </a:prstGeom>
            <a:ln w="57150">
              <a:solidFill>
                <a:srgbClr val="F19F9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75092" y="2513818"/>
              <a:ext cx="1609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Data Frame </a:t>
              </a:r>
              <a:r>
                <a:rPr lang="ko-KR" altLang="en-US" sz="1400" dirty="0"/>
                <a:t>생성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4584700" y="2667416"/>
              <a:ext cx="4013200" cy="806986"/>
            </a:xfrm>
            <a:prstGeom prst="ellipse">
              <a:avLst/>
            </a:prstGeom>
            <a:noFill/>
            <a:ln w="57150">
              <a:solidFill>
                <a:srgbClr val="F19F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76116" y="3560054"/>
              <a:ext cx="1711208" cy="0"/>
            </a:xfrm>
            <a:prstGeom prst="line">
              <a:avLst/>
            </a:prstGeom>
            <a:ln w="57150">
              <a:solidFill>
                <a:srgbClr val="F19F9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969454" y="4403356"/>
            <a:ext cx="697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rpart</a:t>
            </a:r>
            <a:r>
              <a:rPr lang="en-US" altLang="ko-KR" dirty="0"/>
              <a:t> Model: </a:t>
            </a:r>
            <a:r>
              <a:rPr lang="en-US" altLang="ko-KR" sz="1200" dirty="0"/>
              <a:t>Na </a:t>
            </a:r>
            <a:r>
              <a:rPr lang="ko-KR" altLang="en-US" sz="1200" dirty="0"/>
              <a:t>값을</a:t>
            </a:r>
            <a:r>
              <a:rPr lang="en-US" altLang="ko-KR" sz="1200" dirty="0"/>
              <a:t> </a:t>
            </a:r>
            <a:r>
              <a:rPr lang="ko-KR" altLang="en-US" sz="1200" dirty="0"/>
              <a:t>대리 변수</a:t>
            </a:r>
            <a:r>
              <a:rPr lang="en-US" altLang="ko-KR" sz="1200" dirty="0"/>
              <a:t>(surrogate variable)</a:t>
            </a:r>
            <a:r>
              <a:rPr lang="ko-KR" altLang="en-US" sz="1200" dirty="0"/>
              <a:t>로 처리 해줌 </a:t>
            </a:r>
            <a:r>
              <a:rPr lang="en-US" altLang="ko-KR" sz="1200" dirty="0"/>
              <a:t>(</a:t>
            </a:r>
            <a:r>
              <a:rPr lang="ko-KR" altLang="en-US" sz="1200" dirty="0"/>
              <a:t>확률적으로 높은 변수로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527300" y="4780016"/>
            <a:ext cx="637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rpart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잘알려진</a:t>
            </a:r>
            <a:r>
              <a:rPr lang="ko-KR" altLang="en-US" sz="1200" dirty="0"/>
              <a:t> </a:t>
            </a:r>
            <a:r>
              <a:rPr lang="en-US" altLang="ko-KR" sz="1200" dirty="0"/>
              <a:t>CART(Classification and Regression Trees)</a:t>
            </a:r>
            <a:r>
              <a:rPr lang="ko-KR" altLang="en-US" sz="1200" dirty="0"/>
              <a:t>의 아이디어를 구현한 패키지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85616" y="2848854"/>
            <a:ext cx="23968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Noto Sans"/>
              </a:rPr>
              <a:t>모델 및 패키지에 대한 정보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67706" y="6087206"/>
            <a:ext cx="10737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원래는 </a:t>
            </a:r>
            <a:r>
              <a:rPr lang="en-US" altLang="ko-KR" sz="1200" dirty="0"/>
              <a:t>Random </a:t>
            </a:r>
            <a:r>
              <a:rPr lang="en-US" altLang="ko-KR" sz="1200" dirty="0" err="1"/>
              <a:t>hyperparameter</a:t>
            </a:r>
            <a:r>
              <a:rPr lang="ko-KR" altLang="en-US" sz="1200" dirty="0"/>
              <a:t>로 찾아야 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지금은 연습이기 때문에 범위를 지정하여 가장 좋은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를 찾는다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 http://topepo.github.io/caret/random-hyperparameter-search.html</a:t>
            </a:r>
          </a:p>
        </p:txBody>
      </p:sp>
    </p:spTree>
    <p:extLst>
      <p:ext uri="{BB962C8B-B14F-4D97-AF65-F5344CB8AC3E}">
        <p14:creationId xmlns:p14="http://schemas.microsoft.com/office/powerpoint/2010/main" val="264676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머신러닝 모형 개발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A9710-A6B0-41AC-8B66-DCADEF18E164}"/>
              </a:ext>
            </a:extLst>
          </p:cNvPr>
          <p:cNvSpPr txBox="1"/>
          <p:nvPr/>
        </p:nvSpPr>
        <p:spPr>
          <a:xfrm>
            <a:off x="427512" y="841769"/>
            <a:ext cx="11218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ko-KR" altLang="en-US" dirty="0"/>
              <a:t>의사결정 나무 모델을 개발한다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56" y="1192725"/>
            <a:ext cx="5656346" cy="54835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252" y="3221075"/>
            <a:ext cx="4265289" cy="3313379"/>
          </a:xfrm>
          <a:prstGeom prst="rect">
            <a:avLst/>
          </a:prstGeom>
        </p:spPr>
      </p:pic>
      <p:sp>
        <p:nvSpPr>
          <p:cNvPr id="1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9440" y="1240684"/>
            <a:ext cx="16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유사 </a:t>
            </a:r>
            <a:r>
              <a:rPr lang="ko-KR" altLang="en-US" sz="1400" dirty="0" err="1"/>
              <a:t>난수</a:t>
            </a:r>
            <a:r>
              <a:rPr lang="ko-KR" altLang="en-US" sz="1400" dirty="0"/>
              <a:t> 생성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9240" y="2586884"/>
            <a:ext cx="397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값을 자동으로 넣어지는 </a:t>
            </a:r>
            <a:r>
              <a:rPr lang="en-US" altLang="ko-KR" sz="1400" dirty="0" err="1"/>
              <a:t>tuneGrid</a:t>
            </a:r>
            <a:r>
              <a:rPr lang="en-US" altLang="ko-KR" sz="1400" dirty="0"/>
              <a:t> </a:t>
            </a:r>
            <a:r>
              <a:rPr lang="ko-KR" altLang="en-US" sz="1400" dirty="0"/>
              <a:t>함수 사용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2613" y="5324906"/>
            <a:ext cx="2303511" cy="841116"/>
          </a:xfrm>
          <a:prstGeom prst="rect">
            <a:avLst/>
          </a:prstGeom>
          <a:noFill/>
          <a:ln w="57150">
            <a:solidFill>
              <a:srgbClr val="F19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74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Random Forest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A9710-A6B0-41AC-8B66-DCADEF18E164}"/>
              </a:ext>
            </a:extLst>
          </p:cNvPr>
          <p:cNvSpPr txBox="1"/>
          <p:nvPr/>
        </p:nvSpPr>
        <p:spPr>
          <a:xfrm>
            <a:off x="427512" y="841769"/>
            <a:ext cx="11218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ko-KR" altLang="en-US" dirty="0"/>
              <a:t>이번에는 </a:t>
            </a:r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Random Forest</a:t>
            </a:r>
            <a:r>
              <a:rPr lang="ko-KR" altLang="en-US" dirty="0"/>
              <a:t>를 사용하기 위한 </a:t>
            </a:r>
            <a:r>
              <a:rPr lang="en-US" altLang="ko-KR" dirty="0" err="1"/>
              <a:t>Hyperparameter</a:t>
            </a:r>
            <a:r>
              <a:rPr lang="ko-KR" altLang="en-US" dirty="0"/>
              <a:t>를 정의한다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4" y="1370470"/>
            <a:ext cx="11370278" cy="2474809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522680" y="1557785"/>
            <a:ext cx="2547919" cy="603896"/>
          </a:xfrm>
          <a:prstGeom prst="ellipse">
            <a:avLst/>
          </a:prstGeom>
          <a:noFill/>
          <a:ln w="57150">
            <a:solidFill>
              <a:srgbClr val="F19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01594" y="1532034"/>
            <a:ext cx="1771887" cy="589599"/>
          </a:xfrm>
          <a:prstGeom prst="rect">
            <a:avLst/>
          </a:prstGeom>
          <a:solidFill>
            <a:srgbClr val="F2DED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801594" y="1664352"/>
            <a:ext cx="1771887" cy="0"/>
          </a:xfrm>
          <a:prstGeom prst="line">
            <a:avLst/>
          </a:prstGeom>
          <a:ln w="57150">
            <a:solidFill>
              <a:srgbClr val="F19F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6797" y="1328053"/>
            <a:ext cx="166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Data Frame </a:t>
            </a:r>
            <a:r>
              <a:rPr lang="ko-KR" altLang="en-US" sz="1400" dirty="0"/>
              <a:t>생성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4335" y="4133080"/>
            <a:ext cx="8890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err="1"/>
              <a:t>mtry</a:t>
            </a:r>
            <a:r>
              <a:rPr lang="ko-KR" altLang="en-US" dirty="0"/>
              <a:t>는 각각의 </a:t>
            </a:r>
            <a:r>
              <a:rPr lang="en-US" altLang="ko-KR" dirty="0"/>
              <a:t>tree</a:t>
            </a:r>
            <a:r>
              <a:rPr lang="ko-KR" altLang="en-US" dirty="0"/>
              <a:t>마다 몇 개의 </a:t>
            </a:r>
            <a:r>
              <a:rPr lang="en-US" altLang="ko-KR" dirty="0"/>
              <a:t>feature</a:t>
            </a:r>
            <a:r>
              <a:rPr lang="ko-KR" altLang="en-US" dirty="0"/>
              <a:t>를 사용할 것인지를 정하는 것</a:t>
            </a:r>
          </a:p>
        </p:txBody>
      </p:sp>
    </p:spTree>
    <p:extLst>
      <p:ext uri="{BB962C8B-B14F-4D97-AF65-F5344CB8AC3E}">
        <p14:creationId xmlns:p14="http://schemas.microsoft.com/office/powerpoint/2010/main" val="853981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2593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Random Forest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A9710-A6B0-41AC-8B66-DCADEF18E164}"/>
              </a:ext>
            </a:extLst>
          </p:cNvPr>
          <p:cNvSpPr txBox="1"/>
          <p:nvPr/>
        </p:nvSpPr>
        <p:spPr>
          <a:xfrm>
            <a:off x="427512" y="841769"/>
            <a:ext cx="11218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Random Forest</a:t>
            </a:r>
            <a:r>
              <a:rPr lang="ko-KR" altLang="en-US" dirty="0"/>
              <a:t> 모델을 개발한다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1370470"/>
            <a:ext cx="5259757" cy="49167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92" y="1505403"/>
            <a:ext cx="5548308" cy="4351297"/>
          </a:xfrm>
          <a:prstGeom prst="rect">
            <a:avLst/>
          </a:prstGeom>
        </p:spPr>
      </p:pic>
      <p:sp>
        <p:nvSpPr>
          <p:cNvPr id="1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79624" y="5015584"/>
            <a:ext cx="2303511" cy="841116"/>
          </a:xfrm>
          <a:prstGeom prst="rect">
            <a:avLst/>
          </a:prstGeom>
          <a:noFill/>
          <a:ln w="57150">
            <a:solidFill>
              <a:srgbClr val="F19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6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1986049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담당자</a:t>
            </a:r>
            <a:r>
              <a:rPr lang="en-US" altLang="ko-KR"/>
              <a:t>: </a:t>
            </a:r>
            <a:r>
              <a:rPr lang="ko-KR" altLang="en-US"/>
              <a:t>김지원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1496123" y="2466099"/>
            <a:ext cx="9199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Introduction</a:t>
            </a:r>
            <a:endParaRPr kumimoji="0" lang="ko-KR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6765" y="78858"/>
            <a:ext cx="10161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sz="2800" b="1" dirty="0">
                <a:solidFill>
                  <a:srgbClr val="D3B3A1"/>
                </a:solidFill>
                <a:latin typeface="Inter"/>
                <a:ea typeface="맑은 고딕" panose="020B0503020000020004" pitchFamily="50" charset="-127"/>
              </a:rPr>
              <a:t>Loan Risk Analysis with Machine Learning Classification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8438" y="577466"/>
            <a:ext cx="8078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b="1" dirty="0">
                <a:solidFill>
                  <a:prstClr val="white"/>
                </a:solidFill>
                <a:latin typeface="Inter"/>
                <a:ea typeface="맑은 고딕" panose="020B0503020000020004" pitchFamily="50" charset="-127"/>
              </a:rPr>
              <a:t>Logistic Regression &amp;  Decision Tree  &amp; random forest</a:t>
            </a:r>
          </a:p>
        </p:txBody>
      </p:sp>
      <p:pic>
        <p:nvPicPr>
          <p:cNvPr id="9" name="Picture 2" descr="File: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582" y="4808034"/>
            <a:ext cx="2251382" cy="19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530770" y="4028427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/>
              <a:t>김지원</a:t>
            </a:r>
          </a:p>
        </p:txBody>
      </p:sp>
    </p:spTree>
    <p:extLst>
      <p:ext uri="{BB962C8B-B14F-4D97-AF65-F5344CB8AC3E}">
        <p14:creationId xmlns:p14="http://schemas.microsoft.com/office/powerpoint/2010/main" val="1656912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1986049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1171699" y="2466099"/>
            <a:ext cx="9848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80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Model</a:t>
            </a:r>
            <a:r>
              <a:rPr lang="ko-KR" altLang="en-US" sz="80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en-US" altLang="ko-KR" sz="80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Resampling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968974" y="4028427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/>
              <a:t>김태용</a:t>
            </a:r>
          </a:p>
        </p:txBody>
      </p:sp>
      <p:pic>
        <p:nvPicPr>
          <p:cNvPr id="9" name="Picture 2" descr="File: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582" y="4808034"/>
            <a:ext cx="2251382" cy="19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56765" y="78858"/>
            <a:ext cx="10161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sz="2800" b="1" dirty="0">
                <a:solidFill>
                  <a:srgbClr val="D3B3A1"/>
                </a:solidFill>
                <a:latin typeface="Inter"/>
                <a:ea typeface="맑은 고딕" panose="020B0503020000020004" pitchFamily="50" charset="-127"/>
              </a:rPr>
              <a:t>Loan Risk Analysis with Machine Learning Classification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8438" y="577466"/>
            <a:ext cx="8078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b="1" dirty="0">
                <a:solidFill>
                  <a:prstClr val="white"/>
                </a:solidFill>
                <a:latin typeface="Inter"/>
                <a:ea typeface="맑은 고딕" panose="020B0503020000020004" pitchFamily="50" charset="-127"/>
              </a:rPr>
              <a:t>Logistic Regression &amp;  Decision Tree  &amp;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586680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A9710-A6B0-41AC-8B66-DCADEF18E164}"/>
              </a:ext>
            </a:extLst>
          </p:cNvPr>
          <p:cNvSpPr txBox="1"/>
          <p:nvPr/>
        </p:nvSpPr>
        <p:spPr>
          <a:xfrm>
            <a:off x="427512" y="841769"/>
            <a:ext cx="1121838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모형을 비교하도록 한다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26659" y="1318837"/>
            <a:ext cx="10657292" cy="4220325"/>
            <a:chOff x="681512" y="1589627"/>
            <a:chExt cx="10657292" cy="42203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512" y="1589627"/>
              <a:ext cx="4848570" cy="42203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4388" y="1589627"/>
              <a:ext cx="5504416" cy="4220325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2257785" y="3508783"/>
            <a:ext cx="584026" cy="603250"/>
          </a:xfrm>
          <a:prstGeom prst="rect">
            <a:avLst/>
          </a:prstGeom>
          <a:noFill/>
          <a:ln w="57150">
            <a:solidFill>
              <a:srgbClr val="F19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4259" y="3508783"/>
            <a:ext cx="260351" cy="603250"/>
          </a:xfrm>
          <a:prstGeom prst="rect">
            <a:avLst/>
          </a:prstGeom>
          <a:noFill/>
          <a:ln w="57150">
            <a:solidFill>
              <a:srgbClr val="F19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4A5A3-81B0-4CA5-BFA0-5D9C9FFECEAB}"/>
              </a:ext>
            </a:extLst>
          </p:cNvPr>
          <p:cNvSpPr txBox="1"/>
          <p:nvPr/>
        </p:nvSpPr>
        <p:spPr>
          <a:xfrm>
            <a:off x="427512" y="5788395"/>
            <a:ext cx="11218380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glm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rpt</a:t>
            </a:r>
            <a:r>
              <a:rPr lang="ko-KR" altLang="en-US" sz="1600" dirty="0"/>
              <a:t>가 </a:t>
            </a:r>
            <a:r>
              <a:rPr lang="en-US" altLang="ko-KR" sz="1600" dirty="0"/>
              <a:t>Accuracy </a:t>
            </a:r>
            <a:r>
              <a:rPr lang="ko-KR" altLang="en-US" sz="1600" dirty="0"/>
              <a:t>값은 높지만</a:t>
            </a:r>
            <a:r>
              <a:rPr lang="en-US" altLang="ko-KR" sz="1600" dirty="0"/>
              <a:t>, Kappa median </a:t>
            </a:r>
            <a:r>
              <a:rPr lang="ko-KR" altLang="en-US" sz="1600" dirty="0"/>
              <a:t>값이 </a:t>
            </a:r>
            <a:r>
              <a:rPr lang="en-US" altLang="ko-KR" sz="1600" dirty="0"/>
              <a:t>0 </a:t>
            </a:r>
            <a:r>
              <a:rPr lang="ko-KR" altLang="en-US" sz="1600" dirty="0"/>
              <a:t>이기 때문에</a:t>
            </a:r>
            <a:r>
              <a:rPr lang="en-US" altLang="ko-KR" sz="1600" dirty="0"/>
              <a:t>, rf</a:t>
            </a:r>
            <a:r>
              <a:rPr lang="ko-KR" altLang="en-US" sz="1600" dirty="0"/>
              <a:t>를 가져가되</a:t>
            </a:r>
            <a:r>
              <a:rPr lang="en-US" altLang="ko-KR" sz="1600" dirty="0"/>
              <a:t>,  Accuracy </a:t>
            </a:r>
            <a:r>
              <a:rPr lang="ko-KR" altLang="en-US" sz="1600" dirty="0"/>
              <a:t>값을 조정 해 보자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42EEE-7A2B-41E5-BBA1-3C681A23C2FA}"/>
              </a:ext>
            </a:extLst>
          </p:cNvPr>
          <p:cNvSpPr/>
          <p:nvPr/>
        </p:nvSpPr>
        <p:spPr>
          <a:xfrm>
            <a:off x="2606040" y="4288431"/>
            <a:ext cx="611604" cy="603250"/>
          </a:xfrm>
          <a:prstGeom prst="rect">
            <a:avLst/>
          </a:prstGeom>
          <a:noFill/>
          <a:ln w="57150">
            <a:solidFill>
              <a:srgbClr val="F19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18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1986049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1171699" y="2561795"/>
            <a:ext cx="9848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6000" b="1" dirty="0" err="1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최종모형</a:t>
            </a:r>
            <a:r>
              <a:rPr lang="ko-KR" altLang="en-US" sz="60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선정 및 </a:t>
            </a:r>
            <a:r>
              <a:rPr lang="ko-KR" altLang="en-US" sz="6000" b="1" dirty="0" err="1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모형평가</a:t>
            </a:r>
            <a:endParaRPr lang="ko-KR" altLang="en-US" sz="6000" b="1" dirty="0">
              <a:solidFill>
                <a:prstClr val="black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" name="Picture 2" descr="File:R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582" y="4808034"/>
            <a:ext cx="2251382" cy="19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968974" y="4028427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담당자</a:t>
            </a:r>
            <a:r>
              <a:rPr lang="en-US" altLang="ko-KR" dirty="0"/>
              <a:t>: </a:t>
            </a:r>
            <a:r>
              <a:rPr lang="ko-KR" altLang="en-US" dirty="0"/>
              <a:t>김지원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6765" y="78858"/>
            <a:ext cx="10161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sz="2800" b="1" dirty="0">
                <a:solidFill>
                  <a:srgbClr val="D3B3A1"/>
                </a:solidFill>
                <a:latin typeface="Inter"/>
                <a:ea typeface="맑은 고딕" panose="020B0503020000020004" pitchFamily="50" charset="-127"/>
              </a:rPr>
              <a:t>Loan Risk Analysis with Machine Learning Classification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98438" y="577466"/>
            <a:ext cx="8078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defRPr/>
            </a:pPr>
            <a:r>
              <a:rPr lang="en-US" altLang="ko-KR" b="1" dirty="0">
                <a:solidFill>
                  <a:prstClr val="white"/>
                </a:solidFill>
                <a:latin typeface="Inter"/>
                <a:ea typeface="맑은 고딕" panose="020B0503020000020004" pitchFamily="50" charset="-127"/>
              </a:rPr>
              <a:t>Logistic Regression &amp;  Decision Tree  &amp;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63601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5293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(1) Confusion Matrix(</a:t>
            </a:r>
            <a:r>
              <a:rPr lang="ko-KR" altLang="en-US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오차 행렬</a:t>
            </a: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1" y="867460"/>
            <a:ext cx="8445825" cy="56669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BD073E-D01F-4EBD-B061-59F0B5CBE53E}"/>
              </a:ext>
            </a:extLst>
          </p:cNvPr>
          <p:cNvSpPr/>
          <p:nvPr/>
        </p:nvSpPr>
        <p:spPr>
          <a:xfrm>
            <a:off x="1946459" y="977900"/>
            <a:ext cx="260351" cy="209550"/>
          </a:xfrm>
          <a:prstGeom prst="rect">
            <a:avLst/>
          </a:prstGeom>
          <a:noFill/>
          <a:ln w="57150">
            <a:solidFill>
              <a:srgbClr val="F19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FFAA12-68D8-41BC-B191-3AB84E745530}"/>
              </a:ext>
            </a:extLst>
          </p:cNvPr>
          <p:cNvSpPr/>
          <p:nvPr/>
        </p:nvSpPr>
        <p:spPr>
          <a:xfrm>
            <a:off x="1816283" y="3041576"/>
            <a:ext cx="1473017" cy="254074"/>
          </a:xfrm>
          <a:prstGeom prst="rect">
            <a:avLst/>
          </a:prstGeom>
          <a:noFill/>
          <a:ln w="57150">
            <a:solidFill>
              <a:srgbClr val="F19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1A9AE9-31C0-4EEA-92DE-28236DA909F1}"/>
              </a:ext>
            </a:extLst>
          </p:cNvPr>
          <p:cNvSpPr/>
          <p:nvPr/>
        </p:nvSpPr>
        <p:spPr>
          <a:xfrm>
            <a:off x="1816282" y="3860726"/>
            <a:ext cx="1473017" cy="254074"/>
          </a:xfrm>
          <a:prstGeom prst="rect">
            <a:avLst/>
          </a:prstGeom>
          <a:noFill/>
          <a:ln w="57150">
            <a:solidFill>
              <a:srgbClr val="F19F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A4609-08ED-4646-8B16-E2582BB4022B}"/>
              </a:ext>
            </a:extLst>
          </p:cNvPr>
          <p:cNvSpPr txBox="1"/>
          <p:nvPr/>
        </p:nvSpPr>
        <p:spPr>
          <a:xfrm>
            <a:off x="5260489" y="2876225"/>
            <a:ext cx="1699709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더 안 좋아졌다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5436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(2) ROC Curve &amp; AUC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64756" y="1023744"/>
            <a:ext cx="8245771" cy="4914429"/>
            <a:chOff x="664756" y="1023744"/>
            <a:chExt cx="8245771" cy="491442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756" y="1023744"/>
              <a:ext cx="5799839" cy="491442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9892" y="1023744"/>
              <a:ext cx="2330635" cy="1033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667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참고문헌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1234594" y="99398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413000" y="883080"/>
            <a:ext cx="0" cy="5455573"/>
          </a:xfrm>
          <a:prstGeom prst="line">
            <a:avLst/>
          </a:prstGeom>
          <a:ln>
            <a:solidFill>
              <a:srgbClr val="F2E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340118" y="1733220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머신러닝 모형개발준비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1327568" y="526968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탐색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788959" y="3016916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noProof="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머신러닝 </a:t>
            </a:r>
            <a:r>
              <a:rPr lang="ko-KR" altLang="en-US" sz="1400" noProof="0" dirty="0" err="1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모형개발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577304" y="993980"/>
            <a:ext cx="33281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doParallel</a:t>
            </a:r>
            <a:r>
              <a:rPr lang="en-US" altLang="ko-KR" sz="10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</a:t>
            </a:r>
            <a:r>
              <a:rPr lang="ko-KR" altLang="en-US" sz="1000" dirty="0"/>
              <a:t> https://freshrimpsushi.tistory.com/1266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09203" y="1256982"/>
            <a:ext cx="30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의사 결정 나무 </a:t>
            </a:r>
            <a:r>
              <a:rPr lang="en-US" altLang="ko-KR" sz="1000" dirty="0"/>
              <a:t>	</a:t>
            </a:r>
            <a:r>
              <a:rPr lang="ko-KR" altLang="en-US" sz="1000" dirty="0">
                <a:hlinkClick r:id="rId2"/>
              </a:rPr>
              <a:t>https://wikidocs.net/73510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000000"/>
                </a:solidFill>
                <a:latin typeface="Ubuntu Condensed"/>
                <a:hlinkClick r:id="rId3"/>
              </a:rPr>
              <a:t> https://sungwookkang.com/275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577304" y="1733221"/>
            <a:ext cx="42787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Logistic regression </a:t>
            </a:r>
            <a:r>
              <a:rPr lang="en-US" altLang="ko-KR" sz="1000" dirty="0">
                <a:solidFill>
                  <a:srgbClr val="000000"/>
                </a:solidFill>
                <a:latin typeface="Ubuntu Condensed"/>
              </a:rPr>
              <a:t>https://stats.idre.ucla.edu/r/dae/logit-regression/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740931" y="197944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0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	</a:t>
            </a:r>
            <a:r>
              <a:rPr lang="ko-KR" altLang="en-US" sz="1000" dirty="0"/>
              <a:t>https://www.rdocumentation.org/packages/caret/versions/6.0-90/topics/trainControl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740930" y="2225663"/>
            <a:ext cx="89938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통계 </a:t>
            </a:r>
            <a:r>
              <a:rPr lang="en-US" altLang="ko-KR" sz="1000" dirty="0"/>
              <a:t>	</a:t>
            </a:r>
            <a:r>
              <a:rPr lang="ko-KR" altLang="en-US" sz="1000" dirty="0">
                <a:hlinkClick r:id="rId4"/>
              </a:rPr>
              <a:t>https://vuquangnguyen2016.files.wordpress.com/2018/03/applied-predictive-modeling-max-kuhn-kjell-johnson_1518.pdf</a:t>
            </a:r>
            <a:endParaRPr lang="en-US" altLang="ko-KR" sz="1000" dirty="0"/>
          </a:p>
          <a:p>
            <a:pPr marL="901700"/>
            <a:r>
              <a:rPr lang="en-US" altLang="ko-KR" sz="1000" dirty="0"/>
              <a:t>	</a:t>
            </a:r>
            <a:r>
              <a:rPr lang="en-US" altLang="ko-KR" sz="1000" dirty="0">
                <a:hlinkClick r:id="rId5"/>
              </a:rPr>
              <a:t>https://agronomy4future.com/2021/08/09/r%EC%9D%84-%EC%9D%B4%EC%9A%A9%ED%95%B4%EC%84%9C-general-linear-model-glm-%EC%9D%BC%EB%B0%98%EC%84%A0%ED%98%95%EB%AA%A8%EB%8D%B8%EC%9D%84-%EB%B6%84%EC%84%9D%ED%95%B4-%EB%B3%B4%EC%9E%90-2-2/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740929" y="2384259"/>
            <a:ext cx="4203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>
                <a:solidFill>
                  <a:prstClr val="black"/>
                </a:solidFill>
              </a:rPr>
              <a:t>Glm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31000" y="3016916"/>
            <a:ext cx="586731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 err="1">
                <a:solidFill>
                  <a:prstClr val="black"/>
                </a:solidFill>
              </a:rPr>
              <a:t>Rogistic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err="1">
                <a:solidFill>
                  <a:prstClr val="black"/>
                </a:solidFill>
              </a:rPr>
              <a:t>Rgression</a:t>
            </a:r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>
                <a:solidFill>
                  <a:prstClr val="black"/>
                </a:solidFill>
                <a:hlinkClick r:id="rId6"/>
              </a:rPr>
              <a:t>https://www.rdocumentation.org/packages/caret/versions/4.47/topics/train</a:t>
            </a:r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Expend grid 	     </a:t>
            </a:r>
            <a:r>
              <a:rPr lang="ko-KR" altLang="en-US" sz="1000" dirty="0"/>
              <a:t>https://www.rdocumentation.org/packages/base/versions/3.6.2/topics/expand.grid</a:t>
            </a:r>
          </a:p>
          <a:p>
            <a:r>
              <a:rPr lang="en-US" altLang="ko-KR" sz="1000" dirty="0" err="1">
                <a:solidFill>
                  <a:prstClr val="black"/>
                </a:solidFill>
              </a:rPr>
              <a:t>hyperParameter</a:t>
            </a:r>
            <a:r>
              <a:rPr lang="en-US" altLang="ko-KR" sz="1000" dirty="0">
                <a:solidFill>
                  <a:prstClr val="black"/>
                </a:solidFill>
              </a:rPr>
              <a:t>	     </a:t>
            </a:r>
            <a:r>
              <a:rPr lang="ko-KR" altLang="en-US" sz="1000" dirty="0">
                <a:hlinkClick r:id="rId7"/>
              </a:rPr>
              <a:t>http://r4pda.co.kr/pdf/r4pda_2014_03_02.pdf</a:t>
            </a:r>
            <a:endParaRPr lang="en-US" altLang="ko-KR" sz="1000" dirty="0"/>
          </a:p>
          <a:p>
            <a:r>
              <a:rPr lang="en-US" altLang="ko-KR" sz="1000" dirty="0"/>
              <a:t>Set Seed in R         </a:t>
            </a:r>
            <a:r>
              <a:rPr lang="en-US" altLang="ko-KR" sz="1000" dirty="0">
                <a:hlinkClick r:id="rId8"/>
              </a:rPr>
              <a:t>https://r-coder.com/set-seed-r/</a:t>
            </a:r>
            <a:endParaRPr lang="en-US" altLang="ko-KR" sz="1000" dirty="0"/>
          </a:p>
          <a:p>
            <a:r>
              <a:rPr lang="en-US" altLang="ko-KR" sz="1000" dirty="0" err="1"/>
              <a:t>Cran.r</a:t>
            </a:r>
            <a:r>
              <a:rPr lang="en-US" altLang="ko-KR" sz="1000" dirty="0"/>
              <a:t> 	    </a:t>
            </a:r>
            <a:r>
              <a:rPr lang="en-US" altLang="ko-KR" sz="1000" dirty="0">
                <a:hlinkClick r:id="rId9"/>
              </a:rPr>
              <a:t>https://cran.r-project.org/web/packages/caret/caret.pdf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96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534390" y="159180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참고문헌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413000" y="883080"/>
            <a:ext cx="0" cy="5455573"/>
          </a:xfrm>
          <a:prstGeom prst="line">
            <a:avLst/>
          </a:prstGeom>
          <a:ln>
            <a:solidFill>
              <a:srgbClr val="F2E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2" y="904875"/>
            <a:ext cx="1752600" cy="5524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88" y="861746"/>
            <a:ext cx="8873011" cy="539756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0714" y="1457325"/>
            <a:ext cx="2060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이렇게 찾아보면 더 쉽다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69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화살표 6"/>
          <p:cNvSpPr/>
          <p:nvPr/>
        </p:nvSpPr>
        <p:spPr>
          <a:xfrm>
            <a:off x="4705474" y="3735976"/>
            <a:ext cx="2750151" cy="339632"/>
          </a:xfrm>
          <a:prstGeom prst="rightArrow">
            <a:avLst>
              <a:gd name="adj1" fmla="val 41111"/>
              <a:gd name="adj2" fmla="val 54444"/>
            </a:avLst>
          </a:prstGeom>
          <a:solidFill>
            <a:srgbClr val="F2DED6"/>
          </a:solidFill>
          <a:ln>
            <a:solidFill>
              <a:srgbClr val="D3B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 : Contest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30159" y="3213463"/>
            <a:ext cx="3875315" cy="1384663"/>
          </a:xfrm>
          <a:prstGeom prst="roundRect">
            <a:avLst/>
          </a:prstGeom>
          <a:noFill/>
          <a:ln w="28575">
            <a:solidFill>
              <a:srgbClr val="D3B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  대출 데이터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84360" y="3346266"/>
            <a:ext cx="1792380" cy="1119052"/>
          </a:xfrm>
          <a:prstGeom prst="roundRect">
            <a:avLst/>
          </a:prstGeom>
          <a:solidFill>
            <a:srgbClr val="F7F7F7"/>
          </a:solidFill>
          <a:ln w="28575">
            <a:solidFill>
              <a:srgbClr val="D3B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Machine</a:t>
            </a:r>
          </a:p>
          <a:p>
            <a:pPr lvl="0" algn="ctr"/>
            <a:r>
              <a:rPr lang="en-US" altLang="ko-KR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Learning</a:t>
            </a:r>
            <a:endParaRPr lang="ko-KR" altLang="en-US" dirty="0">
              <a:solidFill>
                <a:prstClr val="black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55626" y="3213463"/>
            <a:ext cx="3875315" cy="1384662"/>
          </a:xfrm>
          <a:prstGeom prst="roundRect">
            <a:avLst/>
          </a:prstGeom>
          <a:noFill/>
          <a:ln w="28575">
            <a:solidFill>
              <a:srgbClr val="D3B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대출 승인 예측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622738" y="1323053"/>
            <a:ext cx="697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Analytics </a:t>
            </a:r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Vidhya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hlinkClick r:id="rId2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hlinkClick r:id="rId2"/>
              </a:rPr>
              <a:t>Loan Prediction Practice Problem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0111" y="1405511"/>
            <a:ext cx="98317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9269" y="1705590"/>
            <a:ext cx="98317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5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 : Language &amp; IDE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111" y="1405511"/>
            <a:ext cx="98317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622739" y="1323053"/>
            <a:ext cx="543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Programming Language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 -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R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9269" y="1705590"/>
            <a:ext cx="98317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2117" y="1405511"/>
            <a:ext cx="98317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6244745" y="1323053"/>
            <a:ext cx="543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IDE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RStudio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01275" y="1705590"/>
            <a:ext cx="98317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 descr="File:Rlogo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17" y="2990333"/>
            <a:ext cx="1776382" cy="155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stu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523" y="2990334"/>
            <a:ext cx="1553362" cy="155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75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6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 : R Libraries 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0111" y="1405511"/>
            <a:ext cx="98317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622739" y="1323053"/>
            <a:ext cx="543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caret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 -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C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lassification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A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nd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R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egression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T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raining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9269" y="1705590"/>
            <a:ext cx="98317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0111" y="3765823"/>
            <a:ext cx="98317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622739" y="3683365"/>
            <a:ext cx="543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tidyverse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/>
              </a:rPr>
              <a:t> - collection of R packages(for data science)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9269" y="4065902"/>
            <a:ext cx="98317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52117" y="1405511"/>
            <a:ext cx="98317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6244745" y="1323053"/>
            <a:ext cx="543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doParallel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 Provides a parallel backend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01275" y="1705590"/>
            <a:ext cx="98317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152117" y="3765823"/>
            <a:ext cx="98317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6244745" y="3683365"/>
            <a:ext cx="543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ROCR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 visualizing classifier performance in R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01275" y="4065902"/>
            <a:ext cx="98317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1299" y="2180603"/>
            <a:ext cx="5439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Parallel</a:t>
            </a:r>
            <a:r>
              <a:rPr lang="en-US" altLang="ko-KR" dirty="0"/>
              <a:t>: for processing speed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69293" y="2123068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1. train/test </a:t>
            </a:r>
            <a:r>
              <a:rPr lang="ko-KR" altLang="en-US" sz="1400" dirty="0">
                <a:solidFill>
                  <a:srgbClr val="333333"/>
                </a:solidFill>
                <a:latin typeface="Noto Sans"/>
              </a:rPr>
              <a:t>효율적 분획</a:t>
            </a: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: </a:t>
            </a:r>
            <a:r>
              <a:rPr lang="en-US" altLang="ko-KR" sz="1400" dirty="0" err="1">
                <a:solidFill>
                  <a:srgbClr val="333333"/>
                </a:solidFill>
                <a:latin typeface="Noto Sans"/>
              </a:rPr>
              <a:t>createDataPartition</a:t>
            </a: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()</a:t>
            </a:r>
            <a:endParaRPr lang="ko-KR" altLang="en-US" sz="1400" dirty="0">
              <a:solidFill>
                <a:srgbClr val="666666"/>
              </a:solidFill>
              <a:latin typeface="Noto Sans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2. </a:t>
            </a:r>
            <a:r>
              <a:rPr lang="ko-KR" altLang="en-US" sz="1400" dirty="0">
                <a:solidFill>
                  <a:srgbClr val="333333"/>
                </a:solidFill>
                <a:latin typeface="Noto Sans"/>
              </a:rPr>
              <a:t>간편한 전처리</a:t>
            </a: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: </a:t>
            </a:r>
            <a:r>
              <a:rPr lang="en-US" altLang="ko-KR" sz="1400" dirty="0" err="1">
                <a:solidFill>
                  <a:srgbClr val="333333"/>
                </a:solidFill>
                <a:latin typeface="Noto Sans"/>
              </a:rPr>
              <a:t>preProcess</a:t>
            </a: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()</a:t>
            </a:r>
            <a:endParaRPr lang="ko-KR" altLang="en-US" sz="1400" dirty="0">
              <a:solidFill>
                <a:srgbClr val="666666"/>
              </a:solidFill>
              <a:latin typeface="Noto Sans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3. </a:t>
            </a:r>
            <a:r>
              <a:rPr lang="ko-KR" altLang="en-US" sz="1400" dirty="0">
                <a:solidFill>
                  <a:srgbClr val="333333"/>
                </a:solidFill>
                <a:latin typeface="Noto Sans"/>
              </a:rPr>
              <a:t>손쉬운 모델 훈련 컨트롤</a:t>
            </a: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: </a:t>
            </a:r>
            <a:r>
              <a:rPr lang="en-US" altLang="ko-KR" sz="1400" dirty="0" err="1">
                <a:solidFill>
                  <a:srgbClr val="333333"/>
                </a:solidFill>
                <a:latin typeface="Noto Sans"/>
              </a:rPr>
              <a:t>trainControl</a:t>
            </a: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()</a:t>
            </a:r>
            <a:endParaRPr lang="ko-KR" altLang="en-US" sz="1400" dirty="0">
              <a:solidFill>
                <a:srgbClr val="666666"/>
              </a:solidFill>
              <a:latin typeface="Noto Sans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4. </a:t>
            </a:r>
            <a:r>
              <a:rPr lang="ko-KR" altLang="en-US" sz="1400" dirty="0">
                <a:solidFill>
                  <a:srgbClr val="333333"/>
                </a:solidFill>
                <a:latin typeface="Noto Sans"/>
              </a:rPr>
              <a:t>튜닝 기본 제공 </a:t>
            </a: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+ </a:t>
            </a:r>
            <a:r>
              <a:rPr lang="ko-KR" altLang="en-US" sz="1400" dirty="0">
                <a:solidFill>
                  <a:srgbClr val="333333"/>
                </a:solidFill>
                <a:latin typeface="Noto Sans"/>
              </a:rPr>
              <a:t>추가적 튜닝의 편의성</a:t>
            </a: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: </a:t>
            </a:r>
            <a:r>
              <a:rPr lang="en-US" altLang="ko-KR" sz="1400" dirty="0" err="1">
                <a:solidFill>
                  <a:srgbClr val="333333"/>
                </a:solidFill>
                <a:latin typeface="Noto Sans"/>
              </a:rPr>
              <a:t>tuneGrid</a:t>
            </a: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, </a:t>
            </a:r>
            <a:r>
              <a:rPr lang="en-US" altLang="ko-KR" sz="1400" dirty="0" err="1">
                <a:solidFill>
                  <a:srgbClr val="333333"/>
                </a:solidFill>
                <a:latin typeface="Noto Sans"/>
              </a:rPr>
              <a:t>tunelength</a:t>
            </a: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 </a:t>
            </a:r>
            <a:r>
              <a:rPr lang="ko-KR" altLang="en-US" sz="1400" dirty="0">
                <a:solidFill>
                  <a:srgbClr val="333333"/>
                </a:solidFill>
                <a:latin typeface="Noto Sans"/>
              </a:rPr>
              <a:t>등</a:t>
            </a:r>
            <a:endParaRPr lang="ko-KR" altLang="en-US" sz="1400" dirty="0">
              <a:solidFill>
                <a:srgbClr val="666666"/>
              </a:solidFill>
              <a:latin typeface="Noto Sans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333333"/>
                </a:solidFill>
                <a:latin typeface="Noto Sans"/>
              </a:rPr>
              <a:t>5. </a:t>
            </a:r>
            <a:r>
              <a:rPr lang="ko-KR" altLang="en-US" sz="1400" dirty="0">
                <a:solidFill>
                  <a:srgbClr val="333333"/>
                </a:solidFill>
                <a:latin typeface="Noto Sans"/>
              </a:rPr>
              <a:t>대부분의 모델 지원</a:t>
            </a:r>
            <a:endParaRPr lang="ko-KR" altLang="en-US" sz="1400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80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7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 : </a:t>
            </a:r>
            <a:r>
              <a:rPr lang="en-US" altLang="ko-KR" sz="2800" dirty="0">
                <a:solidFill>
                  <a:srgbClr val="E7E6E6">
                    <a:lumMod val="25000"/>
                  </a:srgb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Logistic Regression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052" y="1730768"/>
            <a:ext cx="5842000" cy="10935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52" y="1301530"/>
            <a:ext cx="1800225" cy="3810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39921" y="1301530"/>
            <a:ext cx="4836955" cy="3948931"/>
            <a:chOff x="639921" y="1301530"/>
            <a:chExt cx="4836955" cy="394893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488" y="1301530"/>
              <a:ext cx="4741388" cy="295657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639921" y="4437931"/>
              <a:ext cx="4836955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분석하고자 하는 대상들이 두개 이상의 집단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다변수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나누어진 경우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개별 관측치들이 어느 집단으로 분류될 수 있는가를 분석하고 이를 예측하는 모형 개발을 위한 통계 알고리즘</a:t>
              </a:r>
              <a:endParaRPr lang="ko-KR" altLang="en-US" sz="1200" dirty="0">
                <a:solidFill>
                  <a:srgbClr val="000000"/>
                </a:solidFill>
                <a:latin typeface="Ubuntu Condensed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39921" y="5430285"/>
            <a:ext cx="4836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Ubuntu Condensed"/>
              </a:rPr>
              <a:t>이항 </a:t>
            </a:r>
            <a:r>
              <a:rPr lang="ko-KR" altLang="en-US" sz="1200" dirty="0" err="1">
                <a:solidFill>
                  <a:srgbClr val="000000"/>
                </a:solidFill>
                <a:latin typeface="Ubuntu Condensed"/>
              </a:rPr>
              <a:t>로지스틱</a:t>
            </a:r>
            <a:r>
              <a:rPr lang="ko-KR" altLang="en-US" sz="1200" dirty="0">
                <a:solidFill>
                  <a:srgbClr val="000000"/>
                </a:solidFill>
                <a:latin typeface="Ubuntu Condensed"/>
              </a:rPr>
              <a:t> 분석 </a:t>
            </a:r>
            <a:r>
              <a:rPr lang="en-US" altLang="ko-KR" sz="1200" dirty="0">
                <a:solidFill>
                  <a:srgbClr val="000000"/>
                </a:solidFill>
                <a:latin typeface="Ubuntu Condensed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Ubuntu Condensed"/>
              </a:rPr>
              <a:t>분석 대상 </a:t>
            </a:r>
            <a:r>
              <a:rPr lang="en-US" altLang="ko-KR" sz="1200" dirty="0">
                <a:solidFill>
                  <a:srgbClr val="000000"/>
                </a:solidFill>
                <a:latin typeface="Ubuntu Condensed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latin typeface="Ubuntu Condensed"/>
              </a:rPr>
              <a:t>그룹</a:t>
            </a:r>
            <a:r>
              <a:rPr lang="en-US" altLang="ko-KR" sz="1200" dirty="0">
                <a:solidFill>
                  <a:srgbClr val="000000"/>
                </a:solidFill>
                <a:latin typeface="Ubuntu Condensed"/>
              </a:rPr>
              <a:t> 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Ubuntu Condensed"/>
              </a:rPr>
              <a:t>다항로지스틱 분석 </a:t>
            </a:r>
            <a:r>
              <a:rPr lang="en-US" altLang="ko-KR" sz="1200" dirty="0">
                <a:solidFill>
                  <a:srgbClr val="000000"/>
                </a:solidFill>
                <a:latin typeface="Ubuntu Condensed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Ubuntu Condensed"/>
              </a:rPr>
              <a:t>분석 대상 </a:t>
            </a:r>
            <a:r>
              <a:rPr lang="en-US" altLang="ko-KR" sz="1200" dirty="0">
                <a:solidFill>
                  <a:srgbClr val="000000"/>
                </a:solidFill>
                <a:latin typeface="Ubuntu Condensed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latin typeface="Ubuntu Condensed"/>
              </a:rPr>
              <a:t>그룹 이상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42175" y="254270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logit 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57649" y="1682530"/>
            <a:ext cx="1105152" cy="1266432"/>
          </a:xfrm>
          <a:prstGeom prst="rect">
            <a:avLst/>
          </a:prstGeom>
          <a:noFill/>
          <a:ln w="57150">
            <a:solidFill>
              <a:srgbClr val="4922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5871" y="1325090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집단에 속할 확률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819901" y="1486183"/>
            <a:ext cx="1526048" cy="495017"/>
          </a:xfrm>
          <a:prstGeom prst="straightConnector1">
            <a:avLst/>
          </a:prstGeom>
          <a:ln w="57150">
            <a:solidFill>
              <a:srgbClr val="F19F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6936865" y="2477425"/>
            <a:ext cx="655072" cy="364782"/>
          </a:xfrm>
          <a:prstGeom prst="straightConnector1">
            <a:avLst/>
          </a:prstGeom>
          <a:ln w="57150">
            <a:solidFill>
              <a:srgbClr val="F19F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605076" y="2679387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속하지 않을 확률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196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8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 : Decision Tree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672601" y="1284756"/>
            <a:ext cx="4495451" cy="4330356"/>
            <a:chOff x="534391" y="1022126"/>
            <a:chExt cx="4495451" cy="4330356"/>
          </a:xfrm>
        </p:grpSpPr>
        <p:sp>
          <p:nvSpPr>
            <p:cNvPr id="3" name="직사각형 2"/>
            <p:cNvSpPr/>
            <p:nvPr/>
          </p:nvSpPr>
          <p:spPr>
            <a:xfrm>
              <a:off x="534391" y="4820029"/>
              <a:ext cx="4495451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100" dirty="0"/>
                <a:t>의사결정나무</a:t>
              </a:r>
              <a:r>
                <a:rPr lang="en-US" altLang="ko-KR" sz="1100" dirty="0"/>
                <a:t>(Decision Tree)</a:t>
              </a:r>
              <a:r>
                <a:rPr lang="ko-KR" altLang="en-US" sz="1100" dirty="0"/>
                <a:t>는 의사결정규칙</a:t>
              </a:r>
              <a:r>
                <a:rPr lang="en-US" altLang="ko-KR" sz="1100" dirty="0"/>
                <a:t>(Decision Rule)</a:t>
              </a:r>
              <a:r>
                <a:rPr lang="ko-KR" altLang="en-US" sz="1100" dirty="0"/>
                <a:t>을 </a:t>
              </a:r>
              <a:r>
                <a:rPr lang="ko-KR" altLang="en-US" sz="1100" dirty="0" err="1"/>
                <a:t>나무구조로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도표화하여</a:t>
              </a:r>
              <a:r>
                <a:rPr lang="ko-KR" altLang="en-US" sz="1100" dirty="0"/>
                <a:t> 분류와 예측을 수행하는 분석 방법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44991" y="1022126"/>
              <a:ext cx="4384851" cy="3668957"/>
              <a:chOff x="534390" y="796705"/>
              <a:chExt cx="5133975" cy="429577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390" y="796705"/>
                <a:ext cx="5133975" cy="4295775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912568" y="4404061"/>
                <a:ext cx="1351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Whole data</a:t>
                </a:r>
                <a:endParaRPr lang="ko-KR" altLang="en-US" dirty="0"/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5513460" y="1174828"/>
            <a:ext cx="6119739" cy="4368722"/>
            <a:chOff x="5513460" y="1174828"/>
            <a:chExt cx="6119739" cy="4368722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5513460" y="1356319"/>
              <a:ext cx="6119739" cy="4187231"/>
            </a:xfrm>
            <a:prstGeom prst="roundRect">
              <a:avLst/>
            </a:prstGeom>
            <a:noFill/>
            <a:ln>
              <a:solidFill>
                <a:srgbClr val="4922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33844" y="1174828"/>
              <a:ext cx="3006079" cy="369332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492207"/>
                  </a:solidFill>
                </a:rPr>
                <a:t>Decision Tree Analysis step</a:t>
              </a:r>
              <a:endParaRPr lang="ko-KR" altLang="en-US" dirty="0">
                <a:solidFill>
                  <a:srgbClr val="492207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668278" y="1473405"/>
              <a:ext cx="130689" cy="130689"/>
            </a:xfrm>
            <a:prstGeom prst="ellipse">
              <a:avLst/>
            </a:prstGeom>
            <a:solidFill>
              <a:srgbClr val="D8BCAC"/>
            </a:solidFill>
            <a:ln>
              <a:solidFill>
                <a:srgbClr val="4922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674800" y="1290974"/>
              <a:ext cx="130689" cy="130689"/>
            </a:xfrm>
            <a:prstGeom prst="ellipse">
              <a:avLst/>
            </a:prstGeom>
            <a:solidFill>
              <a:srgbClr val="D8BCAC"/>
            </a:solidFill>
            <a:ln>
              <a:solidFill>
                <a:srgbClr val="4922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737021" y="1595371"/>
            <a:ext cx="5905151" cy="3957094"/>
            <a:chOff x="5800521" y="1531871"/>
            <a:chExt cx="5905151" cy="3957094"/>
          </a:xfrm>
        </p:grpSpPr>
        <p:grpSp>
          <p:nvGrpSpPr>
            <p:cNvPr id="51" name="그룹 50"/>
            <p:cNvGrpSpPr/>
            <p:nvPr/>
          </p:nvGrpSpPr>
          <p:grpSpPr>
            <a:xfrm>
              <a:off x="5819572" y="1531871"/>
              <a:ext cx="856536" cy="857486"/>
              <a:chOff x="5819572" y="1531871"/>
              <a:chExt cx="856536" cy="85748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5892045" y="1605294"/>
                <a:ext cx="784063" cy="784063"/>
              </a:xfrm>
              <a:prstGeom prst="ellipse">
                <a:avLst/>
              </a:prstGeom>
              <a:solidFill>
                <a:srgbClr val="F2DE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819572" y="1531871"/>
                <a:ext cx="404413" cy="404413"/>
              </a:xfrm>
              <a:prstGeom prst="ellipse">
                <a:avLst/>
              </a:prstGeom>
              <a:solidFill>
                <a:srgbClr val="F2E5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D8BCAC"/>
                    </a:solidFill>
                  </a:rPr>
                  <a:t>1</a:t>
                </a:r>
                <a:endParaRPr lang="ko-KR" altLang="en-US" dirty="0">
                  <a:solidFill>
                    <a:srgbClr val="D8BCAC"/>
                  </a:solidFill>
                </a:endParaRP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6129141" y="1781523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accent2">
                      <a:lumMod val="50000"/>
                    </a:schemeClr>
                  </a:solidFill>
                </a:rPr>
                <a:t>의사결정나무의 형성 </a:t>
              </a: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5814809" y="2426275"/>
              <a:ext cx="856536" cy="882137"/>
              <a:chOff x="5814809" y="2334835"/>
              <a:chExt cx="856536" cy="88213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5887282" y="2432909"/>
                <a:ext cx="784063" cy="784063"/>
              </a:xfrm>
              <a:prstGeom prst="ellipse">
                <a:avLst/>
              </a:prstGeom>
              <a:solidFill>
                <a:srgbClr val="F2DE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5814809" y="2334835"/>
                <a:ext cx="404413" cy="404413"/>
              </a:xfrm>
              <a:prstGeom prst="ellipse">
                <a:avLst/>
              </a:prstGeom>
              <a:solidFill>
                <a:srgbClr val="F2E5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D8BCAC"/>
                    </a:solidFill>
                  </a:rPr>
                  <a:t>2</a:t>
                </a:r>
                <a:endParaRPr lang="ko-KR" altLang="en-US" dirty="0">
                  <a:solidFill>
                    <a:srgbClr val="D8BCAC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6129141" y="272193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accent2">
                      <a:lumMod val="50000"/>
                    </a:schemeClr>
                  </a:solidFill>
                </a:rPr>
                <a:t>가지치기</a:t>
              </a: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800521" y="3389851"/>
              <a:ext cx="856536" cy="844584"/>
              <a:chOff x="5800521" y="3241261"/>
              <a:chExt cx="856536" cy="844584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5872994" y="3301782"/>
                <a:ext cx="784063" cy="784063"/>
              </a:xfrm>
              <a:prstGeom prst="ellipse">
                <a:avLst/>
              </a:prstGeom>
              <a:solidFill>
                <a:srgbClr val="F2DE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800521" y="3241261"/>
                <a:ext cx="404413" cy="404413"/>
              </a:xfrm>
              <a:prstGeom prst="ellipse">
                <a:avLst/>
              </a:prstGeom>
              <a:solidFill>
                <a:srgbClr val="F2E5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D8BCAC"/>
                    </a:solidFill>
                  </a:rPr>
                  <a:t>3</a:t>
                </a:r>
                <a:endParaRPr lang="ko-KR" altLang="en-US" dirty="0">
                  <a:solidFill>
                    <a:srgbClr val="D8BCAC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6129141" y="3649570"/>
              <a:ext cx="1467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accent2">
                      <a:lumMod val="50000"/>
                    </a:schemeClr>
                  </a:solidFill>
                </a:rPr>
                <a:t>타당성 평가 </a:t>
              </a: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819572" y="4308464"/>
              <a:ext cx="856536" cy="869479"/>
              <a:chOff x="5170860" y="3392856"/>
              <a:chExt cx="856536" cy="869479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5243333" y="3478272"/>
                <a:ext cx="784063" cy="784063"/>
              </a:xfrm>
              <a:prstGeom prst="ellipse">
                <a:avLst/>
              </a:prstGeom>
              <a:solidFill>
                <a:srgbClr val="F2DE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5170860" y="3392856"/>
                <a:ext cx="404413" cy="404413"/>
              </a:xfrm>
              <a:prstGeom prst="ellipse">
                <a:avLst/>
              </a:prstGeom>
              <a:solidFill>
                <a:srgbClr val="F2E5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D8BCAC"/>
                    </a:solidFill>
                  </a:rPr>
                  <a:t>4</a:t>
                </a:r>
                <a:endParaRPr lang="ko-KR" altLang="en-US" dirty="0">
                  <a:solidFill>
                    <a:srgbClr val="D8BCAC"/>
                  </a:solidFill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6129141" y="4630394"/>
              <a:ext cx="1531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accent2">
                      <a:lumMod val="50000"/>
                    </a:schemeClr>
                  </a:solidFill>
                </a:rPr>
                <a:t>해석 및 예측 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129141" y="4956512"/>
              <a:ext cx="5576531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100" dirty="0"/>
                <a:t>의사결정나무를 해석하고 예측 모형을 설정</a:t>
              </a:r>
            </a:p>
            <a:p>
              <a:pPr>
                <a:lnSpc>
                  <a:spcPct val="130000"/>
                </a:lnSpc>
              </a:pPr>
              <a:endParaRPr lang="ko-KR" altLang="en-US" sz="11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29141" y="2109520"/>
              <a:ext cx="5576531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100" dirty="0"/>
                <a:t>분석의 목적과 자료구조에 따라 적절한 </a:t>
              </a:r>
              <a:r>
                <a:rPr lang="ko-KR" altLang="en-US" sz="1100" dirty="0" err="1"/>
                <a:t>분리기준</a:t>
              </a:r>
              <a:r>
                <a:rPr lang="en-US" altLang="ko-KR" sz="1100" dirty="0"/>
                <a:t>(Split)</a:t>
              </a:r>
              <a:r>
                <a:rPr lang="ko-KR" altLang="en-US" sz="1100" dirty="0"/>
                <a:t>과 </a:t>
              </a:r>
              <a:r>
                <a:rPr lang="ko-KR" altLang="en-US" sz="1100" dirty="0" err="1"/>
                <a:t>정지규칙</a:t>
              </a:r>
              <a:r>
                <a:rPr lang="en-US" altLang="ko-KR" sz="1100" dirty="0"/>
                <a:t>(Stopping Rule)</a:t>
              </a:r>
              <a:r>
                <a:rPr lang="ko-KR" altLang="en-US" sz="1100" dirty="0"/>
                <a:t>을 지정하여 의사결정나무를 얻는다</a:t>
              </a:r>
              <a:r>
                <a:rPr lang="en-US" altLang="ko-KR" sz="1100" dirty="0"/>
                <a:t>.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29141" y="3040625"/>
              <a:ext cx="5576531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100" dirty="0" err="1"/>
                <a:t>분류오류</a:t>
              </a:r>
              <a:r>
                <a:rPr lang="en-US" altLang="ko-KR" sz="1100" dirty="0"/>
                <a:t>(Classification Error)</a:t>
              </a:r>
              <a:r>
                <a:rPr lang="ko-KR" altLang="en-US" sz="1100" dirty="0"/>
                <a:t>를 크게 할 위험</a:t>
              </a:r>
              <a:r>
                <a:rPr lang="en-US" altLang="ko-KR" sz="1100" dirty="0"/>
                <a:t>(Risk)</a:t>
              </a:r>
              <a:r>
                <a:rPr lang="ko-KR" altLang="en-US" sz="1100" dirty="0"/>
                <a:t>이 높거나 부적절한 </a:t>
              </a:r>
              <a:r>
                <a:rPr lang="ko-KR" altLang="en-US" sz="1100" dirty="0" err="1"/>
                <a:t>추론규칙</a:t>
              </a:r>
              <a:r>
                <a:rPr lang="en-US" altLang="ko-KR" sz="1100" dirty="0"/>
                <a:t>(Induction Rule)</a:t>
              </a:r>
              <a:r>
                <a:rPr lang="ko-KR" altLang="en-US" sz="1100" dirty="0"/>
                <a:t>을 가지고 있는 가지</a:t>
              </a:r>
              <a:r>
                <a:rPr lang="en-US" altLang="ko-KR" sz="1100" dirty="0"/>
                <a:t>(Branch)</a:t>
              </a:r>
              <a:r>
                <a:rPr lang="ko-KR" altLang="en-US" sz="1100" dirty="0"/>
                <a:t>를 제거한다</a:t>
              </a:r>
              <a:endParaRPr lang="en-US" altLang="ko-KR" sz="11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129141" y="4013174"/>
              <a:ext cx="5576531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100" dirty="0" err="1"/>
                <a:t>이익도표</a:t>
              </a:r>
              <a:r>
                <a:rPr lang="en-US" altLang="ko-KR" sz="1100" dirty="0"/>
                <a:t>(Gains Chart)</a:t>
              </a:r>
              <a:r>
                <a:rPr lang="ko-KR" altLang="en-US" sz="1100" dirty="0"/>
                <a:t>나 </a:t>
              </a:r>
              <a:r>
                <a:rPr lang="ko-KR" altLang="en-US" sz="1100" dirty="0" err="1"/>
                <a:t>위험도표</a:t>
              </a:r>
              <a:r>
                <a:rPr lang="en-US" altLang="ko-KR" sz="1100" dirty="0"/>
                <a:t>(Risk Chart)</a:t>
              </a:r>
              <a:r>
                <a:rPr lang="ko-KR" altLang="en-US" sz="1100" dirty="0"/>
                <a:t>또는 </a:t>
              </a:r>
              <a:r>
                <a:rPr lang="ko-KR" altLang="en-US" sz="1100" dirty="0" err="1"/>
                <a:t>검증용</a:t>
              </a:r>
              <a:r>
                <a:rPr lang="ko-KR" altLang="en-US" sz="1100" dirty="0"/>
                <a:t> 자료</a:t>
              </a:r>
              <a:r>
                <a:rPr lang="en-US" altLang="ko-KR" sz="1100" dirty="0"/>
                <a:t>(Test Data)</a:t>
              </a:r>
              <a:r>
                <a:rPr lang="ko-KR" altLang="en-US" sz="1100" dirty="0"/>
                <a:t>에 의한 </a:t>
              </a:r>
              <a:r>
                <a:rPr lang="ko-KR" altLang="en-US" sz="1100" dirty="0" err="1"/>
                <a:t>교차타당성</a:t>
              </a:r>
              <a:r>
                <a:rPr lang="en-US" altLang="ko-KR" sz="1100" dirty="0"/>
                <a:t>(Cross Validation) : </a:t>
              </a:r>
              <a:r>
                <a:rPr lang="ko-KR" altLang="en-US" sz="1100" dirty="0"/>
                <a:t>등을 이용하여 의사결정나무를 평가</a:t>
              </a:r>
              <a:endParaRPr lang="en-US" altLang="ko-K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467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 </a:t>
            </a:r>
            <a:fld id="{AF13D911-202B-4710-8554-D7B423191ADD}" type="slidenum">
              <a:rPr lang="ko-KR" altLang="en-US" sz="1000" smtClean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9</a:t>
            </a:fld>
            <a:r>
              <a:rPr lang="ko-KR" altLang="en-US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</a:t>
            </a:r>
            <a:endParaRPr lang="ko-KR" altLang="en-US" sz="10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454224" y="183284"/>
            <a:ext cx="697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Introduction : Random forest regression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3756" y="93083"/>
            <a:ext cx="213756" cy="475013"/>
          </a:xfrm>
          <a:prstGeom prst="rect">
            <a:avLst/>
          </a:prstGeom>
          <a:solidFill>
            <a:srgbClr val="D3B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34" y="183284"/>
            <a:ext cx="213756" cy="475013"/>
          </a:xfrm>
          <a:prstGeom prst="rect">
            <a:avLst/>
          </a:prstGeom>
          <a:solidFill>
            <a:srgbClr val="F2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626885" y="6534454"/>
            <a:ext cx="2251867" cy="28367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3217"/>
          <a:stretch/>
        </p:blipFill>
        <p:spPr>
          <a:xfrm>
            <a:off x="913914" y="1276350"/>
            <a:ext cx="4611768" cy="335324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13914" y="4780339"/>
            <a:ext cx="4611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type of machine learning that randomly creates and compares characteristics when creating a Decision Tree.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3532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휴먼고딕"/>
        <a:cs typeface=""/>
      </a:majorFont>
      <a:minorFont>
        <a:latin typeface="Arial"/>
        <a:ea typeface="휴먼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7127</TotalTime>
  <Words>1941</Words>
  <Application>Microsoft Office PowerPoint</Application>
  <PresentationFormat>와이드스크린</PresentationFormat>
  <Paragraphs>306</Paragraphs>
  <Slides>36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53" baseType="lpstr">
      <vt:lpstr>-apple-system</vt:lpstr>
      <vt:lpstr>G마켓 산스 TTF Medium</vt:lpstr>
      <vt:lpstr>Helvetica Neue</vt:lpstr>
      <vt:lpstr>Inter</vt:lpstr>
      <vt:lpstr>NanumSquare</vt:lpstr>
      <vt:lpstr>NanumSquare ExtraBold</vt:lpstr>
      <vt:lpstr>Ubuntu Condensed</vt:lpstr>
      <vt:lpstr>나눔스퀘어_ac Bold</vt:lpstr>
      <vt:lpstr>나눔스퀘어_ac ExtraBold</vt:lpstr>
      <vt:lpstr>나눔스퀘어_ac Light</vt:lpstr>
      <vt:lpstr>맑은 고딕</vt:lpstr>
      <vt:lpstr>휴먼고딕</vt:lpstr>
      <vt:lpstr>Arial</vt:lpstr>
      <vt:lpstr>Calibri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최나은</dc:creator>
  <cp:lastModifiedBy>YoonHwa</cp:lastModifiedBy>
  <cp:revision>709</cp:revision>
  <dcterms:created xsi:type="dcterms:W3CDTF">2020-11-29T05:15:19Z</dcterms:created>
  <dcterms:modified xsi:type="dcterms:W3CDTF">2021-12-02T08:25:41Z</dcterms:modified>
</cp:coreProperties>
</file>