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426" r:id="rId4"/>
    <p:sldId id="267" r:id="rId5"/>
    <p:sldId id="427" r:id="rId6"/>
    <p:sldId id="430" r:id="rId7"/>
    <p:sldId id="428" r:id="rId8"/>
    <p:sldId id="431" r:id="rId9"/>
    <p:sldId id="265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152" userDrawn="1">
          <p15:clr>
            <a:srgbClr val="A4A3A4"/>
          </p15:clr>
        </p15:guide>
        <p15:guide id="3" pos="7488" userDrawn="1">
          <p15:clr>
            <a:srgbClr val="A4A3A4"/>
          </p15:clr>
        </p15:guide>
        <p15:guide id="4" orient="horz" pos="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17D"/>
    <a:srgbClr val="F49349"/>
    <a:srgbClr val="FAFA8A"/>
    <a:srgbClr val="F5A061"/>
    <a:srgbClr val="979DA3"/>
    <a:srgbClr val="4A5A6B"/>
    <a:srgbClr val="9966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42A9F9-68FF-41CC-B0E8-E77A9F25DD7D}" v="74" dt="2021-04-02T09:18:34.8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 autoAdjust="0"/>
    <p:restoredTop sz="94481" autoAdjust="0"/>
  </p:normalViewPr>
  <p:slideViewPr>
    <p:cSldViewPr>
      <p:cViewPr varScale="1">
        <p:scale>
          <a:sx n="44" d="100"/>
          <a:sy n="44" d="100"/>
        </p:scale>
        <p:origin x="78" y="918"/>
      </p:cViewPr>
      <p:guideLst>
        <p:guide orient="horz" pos="2160"/>
        <p:guide pos="1152"/>
        <p:guide pos="7488"/>
        <p:guide orient="horz" pos="840"/>
      </p:guideLst>
    </p:cSldViewPr>
  </p:slideViewPr>
  <p:outlineViewPr>
    <p:cViewPr>
      <p:scale>
        <a:sx n="33" d="100"/>
        <a:sy n="33" d="100"/>
      </p:scale>
      <p:origin x="0" y="-80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639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FCA96-2E38-4FB9-9DBC-BF15B3DEA62F}" type="datetimeFigureOut">
              <a:rPr lang="ko-KR" altLang="en-US" smtClean="0"/>
              <a:t>2021-04-09-Fri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CCBCC-00AC-4F06-ACB6-139A60744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45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CCBCC-00AC-4F06-ACB6-139A60744F4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761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CCBCC-00AC-4F06-ACB6-139A60744F4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86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93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5525570" y="-38414"/>
            <a:ext cx="2798560" cy="10324852"/>
            <a:chOff x="15525570" y="-38415"/>
            <a:chExt cx="2798560" cy="104662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25570" y="-38415"/>
              <a:ext cx="2798560" cy="104662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79912" y="0"/>
            <a:ext cx="3476591" cy="10286437"/>
            <a:chOff x="11779912" y="0"/>
            <a:chExt cx="3476591" cy="1043645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79912" y="0"/>
              <a:ext cx="3476591" cy="10436451"/>
            </a:xfrm>
            <a:prstGeom prst="rect">
              <a:avLst/>
            </a:prstGeom>
          </p:spPr>
        </p:pic>
      </p:grpSp>
      <p:pic>
        <p:nvPicPr>
          <p:cNvPr id="16" name="Object 2">
            <a:extLst>
              <a:ext uri="{FF2B5EF4-FFF2-40B4-BE49-F238E27FC236}">
                <a16:creationId xmlns:a16="http://schemas.microsoft.com/office/drawing/2014/main" id="{3F96BF51-1776-4B90-BFC7-4923FA068C5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44377" y="5524500"/>
            <a:ext cx="3055303" cy="815044"/>
          </a:xfrm>
          <a:prstGeom prst="rect">
            <a:avLst/>
          </a:prstGeom>
        </p:spPr>
      </p:pic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DA02D97F-77E1-436A-BB5F-2034CB0FCBA3}"/>
              </a:ext>
            </a:extLst>
          </p:cNvPr>
          <p:cNvGrpSpPr/>
          <p:nvPr/>
        </p:nvGrpSpPr>
        <p:grpSpPr>
          <a:xfrm>
            <a:off x="9414021" y="5524500"/>
            <a:ext cx="705489" cy="790010"/>
            <a:chOff x="8388289" y="4763673"/>
            <a:chExt cx="1939388" cy="1939388"/>
          </a:xfrm>
        </p:grpSpPr>
        <p:pic>
          <p:nvPicPr>
            <p:cNvPr id="18" name="Object 14">
              <a:extLst>
                <a:ext uri="{FF2B5EF4-FFF2-40B4-BE49-F238E27FC236}">
                  <a16:creationId xmlns:a16="http://schemas.microsoft.com/office/drawing/2014/main" id="{65AA2AFE-F01F-4D51-B5B6-EE675B8A4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8289" y="4763673"/>
              <a:ext cx="1939388" cy="1939388"/>
            </a:xfrm>
            <a:prstGeom prst="rect">
              <a:avLst/>
            </a:prstGeom>
          </p:spPr>
        </p:pic>
      </p:grpSp>
      <p:pic>
        <p:nvPicPr>
          <p:cNvPr id="3" name="그림 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0DE4C6E-2BDB-4EBA-8BEA-9C2C570EC2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028637"/>
            <a:ext cx="9496341" cy="1993418"/>
          </a:xfrm>
          <a:prstGeom prst="rect">
            <a:avLst/>
          </a:prstGeom>
        </p:spPr>
      </p:pic>
      <p:sp>
        <p:nvSpPr>
          <p:cNvPr id="12" name="Object 15">
            <a:extLst>
              <a:ext uri="{FF2B5EF4-FFF2-40B4-BE49-F238E27FC236}">
                <a16:creationId xmlns:a16="http://schemas.microsoft.com/office/drawing/2014/main" id="{F5BBD39B-197C-174F-AB73-6EDA9F180FC2}"/>
              </a:ext>
            </a:extLst>
          </p:cNvPr>
          <p:cNvSpPr txBox="1"/>
          <p:nvPr/>
        </p:nvSpPr>
        <p:spPr>
          <a:xfrm>
            <a:off x="16511375" y="6313946"/>
            <a:ext cx="1890926" cy="397249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1" b="1" dirty="0">
                <a:solidFill>
                  <a:schemeClr val="bg1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문혜원</a:t>
            </a:r>
            <a:endParaRPr lang="en-US" altLang="ko-KR" sz="2801" b="1" dirty="0">
              <a:solidFill>
                <a:schemeClr val="bg1"/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  <a:p>
            <a:pPr algn="ctr"/>
            <a:r>
              <a:rPr lang="ko-KR" altLang="en-US" sz="2801" b="1" dirty="0">
                <a:solidFill>
                  <a:schemeClr val="bg1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</a:t>
            </a:r>
            <a:endParaRPr lang="en-US" altLang="ko-KR" sz="2801" b="1" dirty="0">
              <a:solidFill>
                <a:schemeClr val="bg1"/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  <a:p>
            <a:pPr algn="ctr"/>
            <a:r>
              <a:rPr lang="ko-KR" altLang="en-US" sz="2801" b="1" dirty="0" err="1">
                <a:solidFill>
                  <a:schemeClr val="bg1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김민국</a:t>
            </a:r>
            <a:endParaRPr lang="en-US" altLang="ko-KR" sz="2801" b="1" dirty="0">
              <a:solidFill>
                <a:schemeClr val="bg1"/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  <a:p>
            <a:pPr algn="ctr"/>
            <a:r>
              <a:rPr lang="en-US" altLang="ko-KR" sz="2801" b="1" dirty="0">
                <a:solidFill>
                  <a:schemeClr val="bg1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</a:t>
            </a:r>
          </a:p>
          <a:p>
            <a:pPr algn="ctr"/>
            <a:r>
              <a:rPr lang="ko-KR" altLang="en-US" sz="2801" b="1" dirty="0">
                <a:solidFill>
                  <a:schemeClr val="bg1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김수인</a:t>
            </a:r>
            <a:endParaRPr lang="en-US" altLang="ko-KR" sz="2801" b="1" dirty="0">
              <a:solidFill>
                <a:schemeClr val="bg1"/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  <a:p>
            <a:pPr algn="ctr"/>
            <a:r>
              <a:rPr lang="en-US" altLang="ko-KR" sz="2801" b="1" dirty="0">
                <a:solidFill>
                  <a:schemeClr val="bg1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</a:t>
            </a:r>
          </a:p>
          <a:p>
            <a:pPr algn="ctr"/>
            <a:r>
              <a:rPr lang="ko-KR" altLang="en-US" sz="2801" b="1" dirty="0">
                <a:solidFill>
                  <a:schemeClr val="bg1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윤현정</a:t>
            </a:r>
            <a:endParaRPr lang="en-US" altLang="ko-KR" sz="2801" b="1" dirty="0">
              <a:solidFill>
                <a:schemeClr val="bg1"/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  <a:p>
            <a:pPr algn="ctr"/>
            <a:r>
              <a:rPr lang="en-US" altLang="ko-KR" sz="2801" b="1" dirty="0">
                <a:solidFill>
                  <a:schemeClr val="bg1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 </a:t>
            </a:r>
          </a:p>
          <a:p>
            <a:pPr algn="ctr"/>
            <a:r>
              <a:rPr lang="ko-KR" altLang="en-US" sz="2801" b="1" dirty="0">
                <a:solidFill>
                  <a:schemeClr val="bg1"/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윤휘경</a:t>
            </a:r>
            <a:endParaRPr lang="en-US" sz="2400" b="1" dirty="0">
              <a:solidFill>
                <a:schemeClr val="bg1"/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3100454D-B0FB-2948-9FF5-F51ABCABA545}"/>
              </a:ext>
            </a:extLst>
          </p:cNvPr>
          <p:cNvSpPr txBox="1"/>
          <p:nvPr/>
        </p:nvSpPr>
        <p:spPr>
          <a:xfrm>
            <a:off x="15351951" y="4991267"/>
            <a:ext cx="3145797" cy="1066466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500" b="1" i="1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데이터베이스</a:t>
            </a:r>
            <a:endParaRPr lang="en-US" altLang="ko-KR" sz="3500" b="1" i="1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  <a:p>
            <a:pPr algn="ctr"/>
            <a:r>
              <a:rPr lang="ko-KR" altLang="en-US" sz="3500" b="1" i="1" dirty="0">
                <a:solidFill>
                  <a:schemeClr val="bg1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설계 보고서</a:t>
            </a:r>
            <a:endParaRPr lang="en-US" sz="3500" b="1" i="1" dirty="0">
              <a:solidFill>
                <a:schemeClr val="bg1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1002">
            <a:extLst>
              <a:ext uri="{FF2B5EF4-FFF2-40B4-BE49-F238E27FC236}">
                <a16:creationId xmlns:a16="http://schemas.microsoft.com/office/drawing/2014/main" id="{9E5C88D0-2616-8B4D-A516-227430F350B1}"/>
              </a:ext>
            </a:extLst>
          </p:cNvPr>
          <p:cNvGrpSpPr/>
          <p:nvPr/>
        </p:nvGrpSpPr>
        <p:grpSpPr>
          <a:xfrm>
            <a:off x="0" y="-38415"/>
            <a:ext cx="18324130" cy="10466267"/>
            <a:chOff x="15525570" y="-38415"/>
            <a:chExt cx="2798560" cy="10466267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263FAC8E-4C04-844B-BCEE-3CB40FC33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25570" y="-38415"/>
              <a:ext cx="2798560" cy="10466267"/>
            </a:xfrm>
            <a:prstGeom prst="rect">
              <a:avLst/>
            </a:prstGeom>
          </p:spPr>
        </p:pic>
      </p:grpSp>
      <p:grpSp>
        <p:nvGrpSpPr>
          <p:cNvPr id="34" name="그룹 1001">
            <a:extLst>
              <a:ext uri="{FF2B5EF4-FFF2-40B4-BE49-F238E27FC236}">
                <a16:creationId xmlns:a16="http://schemas.microsoft.com/office/drawing/2014/main" id="{353D548E-63CA-4C4C-8CE2-691EA3A94393}"/>
              </a:ext>
            </a:extLst>
          </p:cNvPr>
          <p:cNvGrpSpPr/>
          <p:nvPr/>
        </p:nvGrpSpPr>
        <p:grpSpPr>
          <a:xfrm>
            <a:off x="3962400" y="2247900"/>
            <a:ext cx="10210800" cy="6221547"/>
            <a:chOff x="472550" y="426138"/>
            <a:chExt cx="17340615" cy="9433439"/>
          </a:xfrm>
        </p:grpSpPr>
        <p:pic>
          <p:nvPicPr>
            <p:cNvPr id="35" name="Object 2">
              <a:extLst>
                <a:ext uri="{FF2B5EF4-FFF2-40B4-BE49-F238E27FC236}">
                  <a16:creationId xmlns:a16="http://schemas.microsoft.com/office/drawing/2014/main" id="{B316FFAA-02DB-584D-8601-358743508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550" y="426138"/>
              <a:ext cx="17340615" cy="9433439"/>
            </a:xfrm>
            <a:prstGeom prst="rect">
              <a:avLst/>
            </a:prstGeom>
          </p:spPr>
        </p:pic>
      </p:grpSp>
      <p:grpSp>
        <p:nvGrpSpPr>
          <p:cNvPr id="18" name="그룹 1001">
            <a:extLst>
              <a:ext uri="{FF2B5EF4-FFF2-40B4-BE49-F238E27FC236}">
                <a16:creationId xmlns:a16="http://schemas.microsoft.com/office/drawing/2014/main" id="{F83EB03E-9D11-2F4D-8731-B16AB021D4B5}"/>
              </a:ext>
            </a:extLst>
          </p:cNvPr>
          <p:cNvGrpSpPr/>
          <p:nvPr/>
        </p:nvGrpSpPr>
        <p:grpSpPr>
          <a:xfrm>
            <a:off x="4038600" y="2324100"/>
            <a:ext cx="10210800" cy="6221547"/>
            <a:chOff x="472550" y="426138"/>
            <a:chExt cx="17340615" cy="9433439"/>
          </a:xfrm>
        </p:grpSpPr>
        <p:pic>
          <p:nvPicPr>
            <p:cNvPr id="19" name="Object 2">
              <a:extLst>
                <a:ext uri="{FF2B5EF4-FFF2-40B4-BE49-F238E27FC236}">
                  <a16:creationId xmlns:a16="http://schemas.microsoft.com/office/drawing/2014/main" id="{E796B5DE-E7A4-EB42-95AB-DF69267F6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550" y="426138"/>
              <a:ext cx="17340615" cy="9433439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87C41A0-F1E5-9944-9992-B901A64D5672}"/>
              </a:ext>
            </a:extLst>
          </p:cNvPr>
          <p:cNvGrpSpPr/>
          <p:nvPr/>
        </p:nvGrpSpPr>
        <p:grpSpPr>
          <a:xfrm>
            <a:off x="4914900" y="4331175"/>
            <a:ext cx="8954030" cy="2677657"/>
            <a:chOff x="4587748" y="3566965"/>
            <a:chExt cx="4634936" cy="310316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6914CC0-ABDC-7A4E-AFEC-04E2B7DA45A1}"/>
                </a:ext>
              </a:extLst>
            </p:cNvPr>
            <p:cNvSpPr/>
            <p:nvPr/>
          </p:nvSpPr>
          <p:spPr>
            <a:xfrm>
              <a:off x="5892568" y="3566965"/>
              <a:ext cx="1252932" cy="25324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02</a:t>
              </a:r>
            </a:p>
            <a:p>
              <a:r>
                <a:rPr lang="ko-KR" altLang="en-US" sz="3600" dirty="0"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 </a:t>
              </a:r>
            </a:p>
            <a:p>
              <a:r>
                <a:rPr lang="en-US" altLang="ko-KR" sz="3600" b="1" dirty="0">
                  <a:ln w="22225">
                    <a:solidFill>
                      <a:srgbClr val="F49349"/>
                    </a:solidFill>
                    <a:prstDash val="solid"/>
                  </a:ln>
                  <a:solidFill>
                    <a:srgbClr val="F7B17D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ER DIAGRAM</a:t>
              </a:r>
              <a:endParaRPr lang="ko-KR" altLang="en-US" sz="4000" b="1" dirty="0">
                <a:ln w="22225">
                  <a:solidFill>
                    <a:srgbClr val="F49349"/>
                  </a:solidFill>
                  <a:prstDash val="solid"/>
                </a:ln>
                <a:solidFill>
                  <a:srgbClr val="F7B17D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176F5D6-EDE0-2E40-93DC-3AB3D6F084A6}"/>
                </a:ext>
              </a:extLst>
            </p:cNvPr>
            <p:cNvSpPr/>
            <p:nvPr/>
          </p:nvSpPr>
          <p:spPr>
            <a:xfrm>
              <a:off x="4587748" y="3576439"/>
              <a:ext cx="1041037" cy="2532465"/>
            </a:xfrm>
            <a:prstGeom prst="rect">
              <a:avLst/>
            </a:prstGeom>
            <a:noFill/>
            <a:effectLst>
              <a:reflection stA="45000" endPos="1000" dist="50800" dir="5400000" sy="-100000" algn="bl" rotWithShape="0"/>
            </a:effectLst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01</a:t>
              </a:r>
            </a:p>
            <a:p>
              <a:r>
                <a:rPr lang="ko-KR" altLang="en-US" sz="3600" dirty="0"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 </a:t>
              </a:r>
              <a:endParaRPr lang="en-US" altLang="ko-KR" sz="2800" dirty="0">
                <a:latin typeface="Noto Sans CJK KR" panose="020B0500000000000000" pitchFamily="34" charset="-128"/>
                <a:ea typeface="Noto Sans CJK KR" panose="020B0500000000000000" pitchFamily="34" charset="-128"/>
              </a:endParaRPr>
            </a:p>
            <a:p>
              <a:r>
                <a:rPr lang="en-US" altLang="ko-KR" sz="3600" b="1" dirty="0">
                  <a:ln w="22225">
                    <a:solidFill>
                      <a:srgbClr val="F49349"/>
                    </a:solidFill>
                    <a:prstDash val="solid"/>
                  </a:ln>
                  <a:solidFill>
                    <a:srgbClr val="F7B17D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TABLE LIST</a:t>
              </a:r>
              <a:endParaRPr lang="ko-KR" altLang="en-US" sz="3600" b="1" dirty="0">
                <a:ln w="22225">
                  <a:solidFill>
                    <a:srgbClr val="F49349"/>
                  </a:solidFill>
                  <a:prstDash val="solid"/>
                </a:ln>
                <a:solidFill>
                  <a:srgbClr val="F7B17D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7D245CC-5900-1547-847C-D8B11889656C}"/>
                </a:ext>
              </a:extLst>
            </p:cNvPr>
            <p:cNvSpPr/>
            <p:nvPr/>
          </p:nvSpPr>
          <p:spPr>
            <a:xfrm>
              <a:off x="7409283" y="3566965"/>
              <a:ext cx="1813401" cy="31031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latin typeface="Nanum Gothic ExtraBold" panose="020D0604000000000000" pitchFamily="34" charset="-127"/>
                  <a:ea typeface="Nanum Gothic ExtraBold" panose="020D0604000000000000" pitchFamily="34" charset="-127"/>
                </a:rPr>
                <a:t>03</a:t>
              </a:r>
            </a:p>
            <a:p>
              <a:r>
                <a:rPr lang="ko-KR" altLang="en-US" sz="3600" dirty="0"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 </a:t>
              </a:r>
              <a:endParaRPr lang="en-US" altLang="ko-KR" sz="2800" dirty="0">
                <a:latin typeface="Noto Sans CJK KR" panose="020B0500000000000000" pitchFamily="34" charset="-128"/>
                <a:ea typeface="Noto Sans CJK KR" panose="020B0500000000000000" pitchFamily="34" charset="-128"/>
              </a:endParaRPr>
            </a:p>
            <a:p>
              <a:r>
                <a:rPr lang="en-US" altLang="ko-KR" sz="3600" b="1" dirty="0">
                  <a:ln w="22225">
                    <a:solidFill>
                      <a:srgbClr val="F49349"/>
                    </a:solidFill>
                    <a:prstDash val="solid"/>
                  </a:ln>
                  <a:solidFill>
                    <a:srgbClr val="F7B17D"/>
                  </a:solidFill>
                  <a:latin typeface="Noto Sans CJK KR" panose="020B0500000000000000" pitchFamily="34" charset="-128"/>
                  <a:ea typeface="Noto Sans CJK KR" panose="020B0500000000000000" pitchFamily="34" charset="-128"/>
                </a:rPr>
                <a:t>TABLE DESCRIPTION</a:t>
              </a:r>
              <a:endParaRPr lang="ko-KR" altLang="en-US" sz="3600" b="1" dirty="0">
                <a:ln w="22225">
                  <a:solidFill>
                    <a:srgbClr val="F49349"/>
                  </a:solidFill>
                  <a:prstDash val="solid"/>
                </a:ln>
                <a:solidFill>
                  <a:srgbClr val="F7B17D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endParaRPr>
            </a:p>
            <a:p>
              <a:endParaRPr lang="ko-KR" altLang="en-US" sz="3200" dirty="0">
                <a:latin typeface="Noto Sans CJK KR" panose="020B0500000000000000" pitchFamily="34" charset="-128"/>
                <a:ea typeface="Noto Sans CJK KR" panose="020B0500000000000000" pitchFamily="34" charset="-128"/>
              </a:endParaRPr>
            </a:p>
          </p:txBody>
        </p:sp>
      </p:grpSp>
      <p:pic>
        <p:nvPicPr>
          <p:cNvPr id="29" name="그림 2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66BAEE47-E24E-6344-9550-7B46F137B6C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99" r="44713"/>
          <a:stretch/>
        </p:blipFill>
        <p:spPr>
          <a:xfrm>
            <a:off x="4876800" y="2337253"/>
            <a:ext cx="382233" cy="57361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BCBD474-BD35-D748-90B5-9CBAB233CE91}"/>
              </a:ext>
            </a:extLst>
          </p:cNvPr>
          <p:cNvSpPr txBox="1"/>
          <p:nvPr/>
        </p:nvSpPr>
        <p:spPr>
          <a:xfrm>
            <a:off x="4168553" y="2424004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목 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1002">
            <a:extLst>
              <a:ext uri="{FF2B5EF4-FFF2-40B4-BE49-F238E27FC236}">
                <a16:creationId xmlns:a16="http://schemas.microsoft.com/office/drawing/2014/main" id="{9E5C88D0-2616-8B4D-A516-227430F350B1}"/>
              </a:ext>
            </a:extLst>
          </p:cNvPr>
          <p:cNvGrpSpPr/>
          <p:nvPr/>
        </p:nvGrpSpPr>
        <p:grpSpPr>
          <a:xfrm>
            <a:off x="0" y="-38415"/>
            <a:ext cx="18324130" cy="10466267"/>
            <a:chOff x="15525570" y="-38415"/>
            <a:chExt cx="2798560" cy="10466267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263FAC8E-4C04-844B-BCEE-3CB40FC33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25570" y="-38415"/>
              <a:ext cx="2798560" cy="10466267"/>
            </a:xfrm>
            <a:prstGeom prst="rect">
              <a:avLst/>
            </a:prstGeom>
          </p:spPr>
        </p:pic>
      </p:grpSp>
      <p:grpSp>
        <p:nvGrpSpPr>
          <p:cNvPr id="34" name="그룹 1001">
            <a:extLst>
              <a:ext uri="{FF2B5EF4-FFF2-40B4-BE49-F238E27FC236}">
                <a16:creationId xmlns:a16="http://schemas.microsoft.com/office/drawing/2014/main" id="{353D548E-63CA-4C4C-8CE2-691EA3A94393}"/>
              </a:ext>
            </a:extLst>
          </p:cNvPr>
          <p:cNvGrpSpPr/>
          <p:nvPr/>
        </p:nvGrpSpPr>
        <p:grpSpPr>
          <a:xfrm>
            <a:off x="3962400" y="2247900"/>
            <a:ext cx="10210800" cy="6221547"/>
            <a:chOff x="472550" y="426138"/>
            <a:chExt cx="17340615" cy="9433439"/>
          </a:xfrm>
        </p:grpSpPr>
        <p:pic>
          <p:nvPicPr>
            <p:cNvPr id="35" name="Object 2">
              <a:extLst>
                <a:ext uri="{FF2B5EF4-FFF2-40B4-BE49-F238E27FC236}">
                  <a16:creationId xmlns:a16="http://schemas.microsoft.com/office/drawing/2014/main" id="{B316FFAA-02DB-584D-8601-358743508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550" y="426138"/>
              <a:ext cx="17340615" cy="9433439"/>
            </a:xfrm>
            <a:prstGeom prst="rect">
              <a:avLst/>
            </a:prstGeom>
          </p:spPr>
        </p:pic>
      </p:grpSp>
      <p:grpSp>
        <p:nvGrpSpPr>
          <p:cNvPr id="18" name="그룹 1001">
            <a:extLst>
              <a:ext uri="{FF2B5EF4-FFF2-40B4-BE49-F238E27FC236}">
                <a16:creationId xmlns:a16="http://schemas.microsoft.com/office/drawing/2014/main" id="{F83EB03E-9D11-2F4D-8731-B16AB021D4B5}"/>
              </a:ext>
            </a:extLst>
          </p:cNvPr>
          <p:cNvGrpSpPr/>
          <p:nvPr/>
        </p:nvGrpSpPr>
        <p:grpSpPr>
          <a:xfrm>
            <a:off x="4038600" y="2324100"/>
            <a:ext cx="10210800" cy="6221547"/>
            <a:chOff x="472550" y="426138"/>
            <a:chExt cx="17340615" cy="9433439"/>
          </a:xfrm>
        </p:grpSpPr>
        <p:pic>
          <p:nvPicPr>
            <p:cNvPr id="19" name="Object 2">
              <a:extLst>
                <a:ext uri="{FF2B5EF4-FFF2-40B4-BE49-F238E27FC236}">
                  <a16:creationId xmlns:a16="http://schemas.microsoft.com/office/drawing/2014/main" id="{E796B5DE-E7A4-EB42-95AB-DF69267F6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550" y="426138"/>
              <a:ext cx="17340615" cy="9433439"/>
            </a:xfrm>
            <a:prstGeom prst="rect">
              <a:avLst/>
            </a:prstGeom>
          </p:spPr>
        </p:pic>
      </p:grpSp>
      <p:pic>
        <p:nvPicPr>
          <p:cNvPr id="29" name="그림 2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66BAEE47-E24E-6344-9550-7B46F137B6C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99" r="44713"/>
          <a:stretch/>
        </p:blipFill>
        <p:spPr>
          <a:xfrm>
            <a:off x="4876800" y="2337253"/>
            <a:ext cx="382233" cy="57361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3EDBF8-BACB-45E8-A3BF-A97863E9D6B3}"/>
              </a:ext>
            </a:extLst>
          </p:cNvPr>
          <p:cNvSpPr/>
          <p:nvPr/>
        </p:nvSpPr>
        <p:spPr>
          <a:xfrm>
            <a:off x="6324600" y="3502353"/>
            <a:ext cx="6248400" cy="3139321"/>
          </a:xfrm>
          <a:prstGeom prst="rect">
            <a:avLst/>
          </a:prstGeom>
          <a:noFill/>
          <a:effectLst>
            <a:reflection stA="45000" endPos="1000" dist="50800" dir="5400000" sy="-100000" algn="bl" rotWithShape="0"/>
          </a:effectLst>
        </p:spPr>
        <p:txBody>
          <a:bodyPr wrap="square">
            <a:spAutoFit/>
          </a:bodyPr>
          <a:lstStyle/>
          <a:p>
            <a:endParaRPr lang="en-US" altLang="ko-KR" sz="6600" b="1" dirty="0">
              <a:ln w="22225">
                <a:solidFill>
                  <a:srgbClr val="F49349"/>
                </a:solidFill>
                <a:prstDash val="solid"/>
              </a:ln>
              <a:solidFill>
                <a:srgbClr val="F7B17D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  <a:p>
            <a:r>
              <a:rPr lang="en-US" altLang="ko-KR" sz="6600" b="1" dirty="0">
                <a:ln w="22225">
                  <a:solidFill>
                    <a:srgbClr val="F49349"/>
                  </a:solidFill>
                  <a:prstDash val="solid"/>
                </a:ln>
                <a:solidFill>
                  <a:srgbClr val="F7B17D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TABLE</a:t>
            </a:r>
          </a:p>
          <a:p>
            <a:r>
              <a:rPr lang="en-US" altLang="ko-KR" sz="6600" b="1" dirty="0">
                <a:ln w="22225">
                  <a:solidFill>
                    <a:srgbClr val="F49349"/>
                  </a:solidFill>
                  <a:prstDash val="solid"/>
                </a:ln>
                <a:solidFill>
                  <a:srgbClr val="F7B17D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LIST</a:t>
            </a:r>
            <a:endParaRPr lang="ko-KR" altLang="en-US" sz="6600" b="1" dirty="0">
              <a:ln w="22225">
                <a:solidFill>
                  <a:srgbClr val="F49349"/>
                </a:solidFill>
                <a:prstDash val="solid"/>
              </a:ln>
              <a:solidFill>
                <a:srgbClr val="F7B17D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B33772-BE80-4B5F-8A74-6F183280E67F}"/>
              </a:ext>
            </a:extLst>
          </p:cNvPr>
          <p:cNvSpPr txBox="1"/>
          <p:nvPr/>
        </p:nvSpPr>
        <p:spPr>
          <a:xfrm>
            <a:off x="4168553" y="2424004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  </a:t>
            </a:r>
            <a:r>
              <a:rPr lang="en-US" altLang="ko-KR" sz="2000" b="1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01</a:t>
            </a:r>
            <a:endParaRPr lang="ko-KR" altLang="en-US" sz="2000" b="1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798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Object 2">
            <a:extLst>
              <a:ext uri="{FF2B5EF4-FFF2-40B4-BE49-F238E27FC236}">
                <a16:creationId xmlns:a16="http://schemas.microsoft.com/office/drawing/2014/main" id="{CE82BC30-0A57-4C92-8CB7-36F2C425DA7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42900"/>
            <a:ext cx="16992600" cy="9601200"/>
          </a:xfrm>
          <a:prstGeom prst="rect">
            <a:avLst/>
          </a:prstGeom>
        </p:spPr>
      </p:pic>
      <p:sp>
        <p:nvSpPr>
          <p:cNvPr id="22" name="Object 15">
            <a:extLst>
              <a:ext uri="{FF2B5EF4-FFF2-40B4-BE49-F238E27FC236}">
                <a16:creationId xmlns:a16="http://schemas.microsoft.com/office/drawing/2014/main" id="{6569BF8D-C163-46AE-B40C-EC632C7941D6}"/>
              </a:ext>
            </a:extLst>
          </p:cNvPr>
          <p:cNvSpPr txBox="1"/>
          <p:nvPr/>
        </p:nvSpPr>
        <p:spPr>
          <a:xfrm>
            <a:off x="1304428" y="538648"/>
            <a:ext cx="3048000" cy="599741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2800" b="1" dirty="0">
                <a:ln w="22225">
                  <a:solidFill>
                    <a:srgbClr val="F49349"/>
                  </a:solidFill>
                  <a:prstDash val="solid"/>
                </a:ln>
                <a:solidFill>
                  <a:srgbClr val="F7B17D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TABLE LIST</a:t>
            </a:r>
            <a:endParaRPr lang="ko-KR" altLang="en-US" sz="2800" b="1" dirty="0">
              <a:ln w="22225">
                <a:solidFill>
                  <a:srgbClr val="F49349"/>
                </a:solidFill>
                <a:prstDash val="solid"/>
              </a:ln>
              <a:solidFill>
                <a:srgbClr val="F7B17D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pic>
        <p:nvPicPr>
          <p:cNvPr id="47" name="그림 4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FD0241D-5FD0-45EA-9696-5A50DF39D6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99" r="44713"/>
          <a:stretch/>
        </p:blipFill>
        <p:spPr>
          <a:xfrm>
            <a:off x="907908" y="538648"/>
            <a:ext cx="382233" cy="573611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365B4D6-7B2E-4F8F-9BFE-5AE672EA0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306481"/>
              </p:ext>
            </p:extLst>
          </p:nvPr>
        </p:nvGraphicFramePr>
        <p:xfrm>
          <a:off x="2209800" y="1954324"/>
          <a:ext cx="13944600" cy="69041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7851">
                  <a:extLst>
                    <a:ext uri="{9D8B030D-6E8A-4147-A177-3AD203B41FA5}">
                      <a16:colId xmlns:a16="http://schemas.microsoft.com/office/drawing/2014/main" val="461547980"/>
                    </a:ext>
                  </a:extLst>
                </a:gridCol>
                <a:gridCol w="4274986">
                  <a:extLst>
                    <a:ext uri="{9D8B030D-6E8A-4147-A177-3AD203B41FA5}">
                      <a16:colId xmlns:a16="http://schemas.microsoft.com/office/drawing/2014/main" val="2983109326"/>
                    </a:ext>
                  </a:extLst>
                </a:gridCol>
                <a:gridCol w="7511763">
                  <a:extLst>
                    <a:ext uri="{9D8B030D-6E8A-4147-A177-3AD203B41FA5}">
                      <a16:colId xmlns:a16="http://schemas.microsoft.com/office/drawing/2014/main" val="4076951748"/>
                    </a:ext>
                  </a:extLst>
                </a:gridCol>
              </a:tblGrid>
              <a:tr h="7360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엔티티 명</a:t>
                      </a:r>
                      <a:endParaRPr lang="ko-KR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8" marR="7208" marT="7208" marB="0" anchor="ctr">
                    <a:solidFill>
                      <a:srgbClr val="F493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정의</a:t>
                      </a:r>
                      <a:endParaRPr lang="ko-KR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8" marR="7208" marT="7208" marB="0" anchor="ctr">
                    <a:solidFill>
                      <a:srgbClr val="F493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포함 속성</a:t>
                      </a:r>
                      <a:endParaRPr lang="ko-KR" alt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8" marR="7208" marT="7208" marB="0" anchor="ctr">
                    <a:solidFill>
                      <a:srgbClr val="F493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903644"/>
                  </a:ext>
                </a:extLst>
              </a:tr>
              <a:tr h="92521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1:1</a:t>
                      </a:r>
                      <a:r>
                        <a:rPr lang="ko-KR" altLang="en-US" sz="2000" u="none" strike="noStrike" dirty="0">
                          <a:effectLst/>
                        </a:rPr>
                        <a:t>문의</a:t>
                      </a:r>
                      <a:endParaRPr lang="en-US" altLang="ko-KR" sz="2000" u="none" strike="noStrike" dirty="0">
                        <a:effectLst/>
                      </a:endParaRPr>
                    </a:p>
                  </a:txBody>
                  <a:tcPr marL="7208" marR="7208" marT="7208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1:1</a:t>
                      </a:r>
                      <a:r>
                        <a:rPr lang="ko-KR" altLang="en-US" sz="2000" u="none" strike="noStrike" dirty="0">
                          <a:effectLst/>
                        </a:rPr>
                        <a:t>문의 테이블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8" marR="7208" marT="7208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effectLst/>
                        </a:rPr>
                        <a:t>　</a:t>
                      </a:r>
                      <a:r>
                        <a:rPr lang="en-US" altLang="ko-KR" sz="2000" u="none" strike="noStrike" dirty="0">
                          <a:effectLst/>
                        </a:rPr>
                        <a:t>1:1</a:t>
                      </a:r>
                      <a:r>
                        <a:rPr lang="ko-KR" altLang="en-US" sz="2000" u="none" strike="noStrike" dirty="0">
                          <a:effectLst/>
                        </a:rPr>
                        <a:t>문의등록번호</a:t>
                      </a:r>
                      <a:r>
                        <a:rPr lang="en-US" altLang="ko-KR" sz="2000" u="none" strike="noStrike" dirty="0">
                          <a:effectLst/>
                        </a:rPr>
                        <a:t>, 1:1</a:t>
                      </a:r>
                      <a:r>
                        <a:rPr lang="ko-KR" altLang="en-US" sz="2000" u="none" strike="noStrike" dirty="0">
                          <a:effectLst/>
                        </a:rPr>
                        <a:t>문의 분류명</a:t>
                      </a:r>
                      <a:r>
                        <a:rPr lang="en-US" altLang="ko-KR" sz="2000" u="none" strike="noStrike" dirty="0">
                          <a:effectLst/>
                        </a:rPr>
                        <a:t>, 1:1</a:t>
                      </a:r>
                      <a:r>
                        <a:rPr lang="ko-KR" altLang="en-US" sz="2000" u="none" strike="noStrike" dirty="0">
                          <a:effectLst/>
                        </a:rPr>
                        <a:t>문의제목</a:t>
                      </a:r>
                      <a:r>
                        <a:rPr lang="en-US" altLang="ko-KR" sz="2000" u="none" strike="noStrike" dirty="0">
                          <a:effectLst/>
                        </a:rPr>
                        <a:t>, 1:1</a:t>
                      </a:r>
                      <a:r>
                        <a:rPr lang="ko-KR" altLang="en-US" sz="2000" u="none" strike="noStrike" dirty="0">
                          <a:effectLst/>
                        </a:rPr>
                        <a:t>문의내용</a:t>
                      </a:r>
                      <a:r>
                        <a:rPr lang="en-US" altLang="ko-KR" sz="2000" u="none" strike="noStrike" dirty="0">
                          <a:effectLst/>
                        </a:rPr>
                        <a:t>, </a:t>
                      </a:r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8" marR="7208" marT="7208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145765"/>
                  </a:ext>
                </a:extLst>
              </a:tr>
              <a:tr h="925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000" u="none" strike="noStrike" dirty="0">
                          <a:effectLst/>
                        </a:rPr>
                        <a:t>　</a:t>
                      </a:r>
                      <a:r>
                        <a:rPr lang="en-US" altLang="ko-KR" sz="2000" u="none" strike="noStrike" dirty="0">
                          <a:effectLst/>
                        </a:rPr>
                        <a:t>1:1</a:t>
                      </a:r>
                      <a:r>
                        <a:rPr lang="ko-KR" altLang="en-US" sz="2000" u="none" strike="noStrike" dirty="0">
                          <a:effectLst/>
                        </a:rPr>
                        <a:t>문의작성일</a:t>
                      </a:r>
                      <a:r>
                        <a:rPr lang="en-US" altLang="ko-KR" sz="2000" u="none" strike="noStrike" dirty="0">
                          <a:effectLst/>
                        </a:rPr>
                        <a:t>,1:1</a:t>
                      </a:r>
                      <a:r>
                        <a:rPr lang="ko-KR" altLang="en-US" sz="2000" u="none" strike="noStrike" dirty="0">
                          <a:effectLst/>
                        </a:rPr>
                        <a:t>문의답변내용</a:t>
                      </a:r>
                      <a:r>
                        <a:rPr lang="en-US" altLang="ko-KR" sz="2000" u="none" strike="noStrike" dirty="0">
                          <a:effectLst/>
                        </a:rPr>
                        <a:t>, </a:t>
                      </a: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답변등록일</a:t>
                      </a: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회원번호</a:t>
                      </a:r>
                    </a:p>
                  </a:txBody>
                  <a:tcPr marL="7208" marR="7208" marT="7208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062142"/>
                  </a:ext>
                </a:extLst>
              </a:tr>
              <a:tr h="616808"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8" marR="7208" marT="72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8" marR="7208" marT="72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8" marR="7208" marT="72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454902"/>
                  </a:ext>
                </a:extLst>
              </a:tr>
              <a:tr h="6168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8" marR="7208" marT="72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559040"/>
                  </a:ext>
                </a:extLst>
              </a:tr>
              <a:tr h="616808">
                <a:tc rowSpan="3"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8" marR="7208" marT="7208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8" marR="7208" marT="7208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8" marR="7208" marT="7208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15229"/>
                  </a:ext>
                </a:extLst>
              </a:tr>
              <a:tr h="6168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2000" u="none" strike="noStrike" dirty="0">
                        <a:effectLst/>
                      </a:endParaRPr>
                    </a:p>
                  </a:txBody>
                  <a:tcPr marL="7208" marR="7208" marT="7208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165351"/>
                  </a:ext>
                </a:extLst>
              </a:tr>
              <a:tr h="6168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8" marR="7208" marT="7208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907137"/>
                  </a:ext>
                </a:extLst>
              </a:tr>
              <a:tr h="616808"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8" marR="7208" marT="72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8" marR="7208" marT="72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8" marR="7208" marT="72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281376"/>
                  </a:ext>
                </a:extLst>
              </a:tr>
              <a:tr h="6168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8" marR="7208" marT="720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49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91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1002">
            <a:extLst>
              <a:ext uri="{FF2B5EF4-FFF2-40B4-BE49-F238E27FC236}">
                <a16:creationId xmlns:a16="http://schemas.microsoft.com/office/drawing/2014/main" id="{9E5C88D0-2616-8B4D-A516-227430F350B1}"/>
              </a:ext>
            </a:extLst>
          </p:cNvPr>
          <p:cNvGrpSpPr/>
          <p:nvPr/>
        </p:nvGrpSpPr>
        <p:grpSpPr>
          <a:xfrm>
            <a:off x="0" y="-38415"/>
            <a:ext cx="18324130" cy="10466267"/>
            <a:chOff x="15525570" y="-38415"/>
            <a:chExt cx="2798560" cy="10466267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263FAC8E-4C04-844B-BCEE-3CB40FC33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25570" y="-38415"/>
              <a:ext cx="2798560" cy="10466267"/>
            </a:xfrm>
            <a:prstGeom prst="rect">
              <a:avLst/>
            </a:prstGeom>
          </p:spPr>
        </p:pic>
      </p:grpSp>
      <p:grpSp>
        <p:nvGrpSpPr>
          <p:cNvPr id="34" name="그룹 1001">
            <a:extLst>
              <a:ext uri="{FF2B5EF4-FFF2-40B4-BE49-F238E27FC236}">
                <a16:creationId xmlns:a16="http://schemas.microsoft.com/office/drawing/2014/main" id="{353D548E-63CA-4C4C-8CE2-691EA3A94393}"/>
              </a:ext>
            </a:extLst>
          </p:cNvPr>
          <p:cNvGrpSpPr/>
          <p:nvPr/>
        </p:nvGrpSpPr>
        <p:grpSpPr>
          <a:xfrm>
            <a:off x="3962400" y="2247900"/>
            <a:ext cx="10210800" cy="6221547"/>
            <a:chOff x="472550" y="426138"/>
            <a:chExt cx="17340615" cy="9433439"/>
          </a:xfrm>
        </p:grpSpPr>
        <p:pic>
          <p:nvPicPr>
            <p:cNvPr id="35" name="Object 2">
              <a:extLst>
                <a:ext uri="{FF2B5EF4-FFF2-40B4-BE49-F238E27FC236}">
                  <a16:creationId xmlns:a16="http://schemas.microsoft.com/office/drawing/2014/main" id="{B316FFAA-02DB-584D-8601-358743508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550" y="426138"/>
              <a:ext cx="17340615" cy="9433439"/>
            </a:xfrm>
            <a:prstGeom prst="rect">
              <a:avLst/>
            </a:prstGeom>
          </p:spPr>
        </p:pic>
      </p:grpSp>
      <p:grpSp>
        <p:nvGrpSpPr>
          <p:cNvPr id="18" name="그룹 1001">
            <a:extLst>
              <a:ext uri="{FF2B5EF4-FFF2-40B4-BE49-F238E27FC236}">
                <a16:creationId xmlns:a16="http://schemas.microsoft.com/office/drawing/2014/main" id="{F83EB03E-9D11-2F4D-8731-B16AB021D4B5}"/>
              </a:ext>
            </a:extLst>
          </p:cNvPr>
          <p:cNvGrpSpPr/>
          <p:nvPr/>
        </p:nvGrpSpPr>
        <p:grpSpPr>
          <a:xfrm>
            <a:off x="4038600" y="2324100"/>
            <a:ext cx="10210800" cy="6221547"/>
            <a:chOff x="472550" y="426138"/>
            <a:chExt cx="17340615" cy="9433439"/>
          </a:xfrm>
        </p:grpSpPr>
        <p:pic>
          <p:nvPicPr>
            <p:cNvPr id="19" name="Object 2">
              <a:extLst>
                <a:ext uri="{FF2B5EF4-FFF2-40B4-BE49-F238E27FC236}">
                  <a16:creationId xmlns:a16="http://schemas.microsoft.com/office/drawing/2014/main" id="{E796B5DE-E7A4-EB42-95AB-DF69267F6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550" y="426138"/>
              <a:ext cx="17340615" cy="9433439"/>
            </a:xfrm>
            <a:prstGeom prst="rect">
              <a:avLst/>
            </a:prstGeom>
          </p:spPr>
        </p:pic>
      </p:grpSp>
      <p:pic>
        <p:nvPicPr>
          <p:cNvPr id="29" name="그림 2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66BAEE47-E24E-6344-9550-7B46F137B6C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99" r="44713"/>
          <a:stretch/>
        </p:blipFill>
        <p:spPr>
          <a:xfrm>
            <a:off x="4876800" y="2337253"/>
            <a:ext cx="382233" cy="57361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BCBD474-BD35-D748-90B5-9CBAB233CE91}"/>
              </a:ext>
            </a:extLst>
          </p:cNvPr>
          <p:cNvSpPr txBox="1"/>
          <p:nvPr/>
        </p:nvSpPr>
        <p:spPr>
          <a:xfrm>
            <a:off x="4168553" y="2424004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  </a:t>
            </a:r>
            <a:r>
              <a:rPr lang="en-US" altLang="ko-KR" sz="2000" b="1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02</a:t>
            </a:r>
            <a:endParaRPr lang="ko-KR" altLang="en-US" sz="2000" b="1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3EDBF8-BACB-45E8-A3BF-A97863E9D6B3}"/>
              </a:ext>
            </a:extLst>
          </p:cNvPr>
          <p:cNvSpPr/>
          <p:nvPr/>
        </p:nvSpPr>
        <p:spPr>
          <a:xfrm>
            <a:off x="6324600" y="3502353"/>
            <a:ext cx="6248400" cy="3139321"/>
          </a:xfrm>
          <a:prstGeom prst="rect">
            <a:avLst/>
          </a:prstGeom>
          <a:noFill/>
          <a:effectLst>
            <a:reflection stA="45000" endPos="1000" dist="50800" dir="5400000" sy="-100000" algn="bl" rotWithShape="0"/>
          </a:effectLst>
        </p:spPr>
        <p:txBody>
          <a:bodyPr wrap="square">
            <a:spAutoFit/>
          </a:bodyPr>
          <a:lstStyle/>
          <a:p>
            <a:endParaRPr lang="en-US" altLang="ko-KR" sz="6600" b="1" dirty="0">
              <a:ln w="22225">
                <a:solidFill>
                  <a:srgbClr val="F49349"/>
                </a:solidFill>
                <a:prstDash val="solid"/>
              </a:ln>
              <a:solidFill>
                <a:srgbClr val="F7B17D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  <a:p>
            <a:r>
              <a:rPr lang="en-US" altLang="ko-KR" sz="6600" b="1" dirty="0">
                <a:ln w="22225">
                  <a:solidFill>
                    <a:srgbClr val="F49349"/>
                  </a:solidFill>
                  <a:prstDash val="solid"/>
                </a:ln>
                <a:solidFill>
                  <a:srgbClr val="F7B17D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ER</a:t>
            </a:r>
          </a:p>
          <a:p>
            <a:r>
              <a:rPr lang="en-US" altLang="ko-KR" sz="6600" b="1" dirty="0">
                <a:ln w="22225">
                  <a:solidFill>
                    <a:srgbClr val="F49349"/>
                  </a:solidFill>
                  <a:prstDash val="solid"/>
                </a:ln>
                <a:solidFill>
                  <a:srgbClr val="F7B17D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DIAGRAM</a:t>
            </a:r>
            <a:endParaRPr lang="ko-KR" altLang="en-US" sz="7200" b="1" dirty="0">
              <a:ln w="22225">
                <a:solidFill>
                  <a:srgbClr val="F49349"/>
                </a:solidFill>
                <a:prstDash val="solid"/>
              </a:ln>
              <a:solidFill>
                <a:srgbClr val="F7B17D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016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1001">
            <a:extLst>
              <a:ext uri="{FF2B5EF4-FFF2-40B4-BE49-F238E27FC236}">
                <a16:creationId xmlns:a16="http://schemas.microsoft.com/office/drawing/2014/main" id="{4AAED5D5-E185-4FFE-8A36-D8B108261261}"/>
              </a:ext>
            </a:extLst>
          </p:cNvPr>
          <p:cNvGrpSpPr/>
          <p:nvPr/>
        </p:nvGrpSpPr>
        <p:grpSpPr>
          <a:xfrm>
            <a:off x="685800" y="342900"/>
            <a:ext cx="16992600" cy="9601200"/>
            <a:chOff x="472550" y="426138"/>
            <a:chExt cx="17340615" cy="9433439"/>
          </a:xfrm>
        </p:grpSpPr>
        <p:pic>
          <p:nvPicPr>
            <p:cNvPr id="27" name="Object 2">
              <a:extLst>
                <a:ext uri="{FF2B5EF4-FFF2-40B4-BE49-F238E27FC236}">
                  <a16:creationId xmlns:a16="http://schemas.microsoft.com/office/drawing/2014/main" id="{CE82BC30-0A57-4C92-8CB7-36F2C425D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550" y="426138"/>
              <a:ext cx="17340615" cy="9433439"/>
            </a:xfrm>
            <a:prstGeom prst="rect">
              <a:avLst/>
            </a:prstGeom>
          </p:spPr>
        </p:pic>
      </p:grpSp>
      <p:sp>
        <p:nvSpPr>
          <p:cNvPr id="22" name="Object 15">
            <a:extLst>
              <a:ext uri="{FF2B5EF4-FFF2-40B4-BE49-F238E27FC236}">
                <a16:creationId xmlns:a16="http://schemas.microsoft.com/office/drawing/2014/main" id="{6569BF8D-C163-46AE-B40C-EC632C7941D6}"/>
              </a:ext>
            </a:extLst>
          </p:cNvPr>
          <p:cNvSpPr txBox="1"/>
          <p:nvPr/>
        </p:nvSpPr>
        <p:spPr>
          <a:xfrm>
            <a:off x="1304428" y="538648"/>
            <a:ext cx="3048000" cy="599741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2800" b="1" dirty="0">
                <a:ln w="22225">
                  <a:solidFill>
                    <a:srgbClr val="F49349"/>
                  </a:solidFill>
                  <a:prstDash val="solid"/>
                </a:ln>
                <a:solidFill>
                  <a:srgbClr val="F7B17D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ER DIAGRAM</a:t>
            </a:r>
            <a:endParaRPr lang="ko-KR" altLang="en-US" sz="3200" b="1" dirty="0">
              <a:ln w="22225">
                <a:solidFill>
                  <a:srgbClr val="F49349"/>
                </a:solidFill>
                <a:prstDash val="solid"/>
              </a:ln>
              <a:solidFill>
                <a:srgbClr val="F7B17D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pic>
        <p:nvPicPr>
          <p:cNvPr id="47" name="그림 4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FD0241D-5FD0-45EA-9696-5A50DF39D6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99" r="44713"/>
          <a:stretch/>
        </p:blipFill>
        <p:spPr>
          <a:xfrm>
            <a:off x="907908" y="538648"/>
            <a:ext cx="382233" cy="57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5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1002">
            <a:extLst>
              <a:ext uri="{FF2B5EF4-FFF2-40B4-BE49-F238E27FC236}">
                <a16:creationId xmlns:a16="http://schemas.microsoft.com/office/drawing/2014/main" id="{9E5C88D0-2616-8B4D-A516-227430F350B1}"/>
              </a:ext>
            </a:extLst>
          </p:cNvPr>
          <p:cNvGrpSpPr/>
          <p:nvPr/>
        </p:nvGrpSpPr>
        <p:grpSpPr>
          <a:xfrm>
            <a:off x="0" y="-38415"/>
            <a:ext cx="18324130" cy="10466267"/>
            <a:chOff x="15525570" y="-38415"/>
            <a:chExt cx="2798560" cy="10466267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263FAC8E-4C04-844B-BCEE-3CB40FC33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25570" y="-38415"/>
              <a:ext cx="2798560" cy="10466267"/>
            </a:xfrm>
            <a:prstGeom prst="rect">
              <a:avLst/>
            </a:prstGeom>
          </p:spPr>
        </p:pic>
      </p:grpSp>
      <p:grpSp>
        <p:nvGrpSpPr>
          <p:cNvPr id="34" name="그룹 1001">
            <a:extLst>
              <a:ext uri="{FF2B5EF4-FFF2-40B4-BE49-F238E27FC236}">
                <a16:creationId xmlns:a16="http://schemas.microsoft.com/office/drawing/2014/main" id="{353D548E-63CA-4C4C-8CE2-691EA3A94393}"/>
              </a:ext>
            </a:extLst>
          </p:cNvPr>
          <p:cNvGrpSpPr/>
          <p:nvPr/>
        </p:nvGrpSpPr>
        <p:grpSpPr>
          <a:xfrm>
            <a:off x="3962400" y="2247900"/>
            <a:ext cx="10210800" cy="6221547"/>
            <a:chOff x="472550" y="426138"/>
            <a:chExt cx="17340615" cy="9433439"/>
          </a:xfrm>
        </p:grpSpPr>
        <p:pic>
          <p:nvPicPr>
            <p:cNvPr id="35" name="Object 2">
              <a:extLst>
                <a:ext uri="{FF2B5EF4-FFF2-40B4-BE49-F238E27FC236}">
                  <a16:creationId xmlns:a16="http://schemas.microsoft.com/office/drawing/2014/main" id="{B316FFAA-02DB-584D-8601-358743508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550" y="426138"/>
              <a:ext cx="17340615" cy="9433439"/>
            </a:xfrm>
            <a:prstGeom prst="rect">
              <a:avLst/>
            </a:prstGeom>
          </p:spPr>
        </p:pic>
      </p:grpSp>
      <p:grpSp>
        <p:nvGrpSpPr>
          <p:cNvPr id="18" name="그룹 1001">
            <a:extLst>
              <a:ext uri="{FF2B5EF4-FFF2-40B4-BE49-F238E27FC236}">
                <a16:creationId xmlns:a16="http://schemas.microsoft.com/office/drawing/2014/main" id="{F83EB03E-9D11-2F4D-8731-B16AB021D4B5}"/>
              </a:ext>
            </a:extLst>
          </p:cNvPr>
          <p:cNvGrpSpPr/>
          <p:nvPr/>
        </p:nvGrpSpPr>
        <p:grpSpPr>
          <a:xfrm>
            <a:off x="4038600" y="2324100"/>
            <a:ext cx="10210800" cy="6221547"/>
            <a:chOff x="472550" y="426138"/>
            <a:chExt cx="17340615" cy="9433439"/>
          </a:xfrm>
        </p:grpSpPr>
        <p:pic>
          <p:nvPicPr>
            <p:cNvPr id="19" name="Object 2">
              <a:extLst>
                <a:ext uri="{FF2B5EF4-FFF2-40B4-BE49-F238E27FC236}">
                  <a16:creationId xmlns:a16="http://schemas.microsoft.com/office/drawing/2014/main" id="{E796B5DE-E7A4-EB42-95AB-DF69267F6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550" y="426138"/>
              <a:ext cx="17340615" cy="9433439"/>
            </a:xfrm>
            <a:prstGeom prst="rect">
              <a:avLst/>
            </a:prstGeom>
          </p:spPr>
        </p:pic>
      </p:grpSp>
      <p:pic>
        <p:nvPicPr>
          <p:cNvPr id="29" name="그림 2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66BAEE47-E24E-6344-9550-7B46F137B6C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99" r="44713"/>
          <a:stretch/>
        </p:blipFill>
        <p:spPr>
          <a:xfrm>
            <a:off x="4876800" y="2337253"/>
            <a:ext cx="382233" cy="57361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BCBD474-BD35-D748-90B5-9CBAB233CE91}"/>
              </a:ext>
            </a:extLst>
          </p:cNvPr>
          <p:cNvSpPr txBox="1"/>
          <p:nvPr/>
        </p:nvSpPr>
        <p:spPr>
          <a:xfrm>
            <a:off x="4168553" y="2424004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  </a:t>
            </a:r>
            <a:r>
              <a:rPr lang="en-US" altLang="ko-KR" sz="2000" b="1" dirty="0">
                <a:latin typeface="Noto Sans CJK KR" panose="020B0500000000000000" pitchFamily="34" charset="-128"/>
                <a:ea typeface="Noto Sans CJK KR" panose="020B0500000000000000" pitchFamily="34" charset="-128"/>
              </a:rPr>
              <a:t>03</a:t>
            </a:r>
            <a:endParaRPr lang="ko-KR" altLang="en-US" sz="2000" b="1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3EDBF8-BACB-45E8-A3BF-A97863E9D6B3}"/>
              </a:ext>
            </a:extLst>
          </p:cNvPr>
          <p:cNvSpPr/>
          <p:nvPr/>
        </p:nvSpPr>
        <p:spPr>
          <a:xfrm>
            <a:off x="6324600" y="3502353"/>
            <a:ext cx="6248400" cy="3139321"/>
          </a:xfrm>
          <a:prstGeom prst="rect">
            <a:avLst/>
          </a:prstGeom>
          <a:noFill/>
          <a:effectLst>
            <a:reflection stA="45000" endPos="1000" dist="50800" dir="5400000" sy="-100000" algn="bl" rotWithShape="0"/>
          </a:effectLst>
        </p:spPr>
        <p:txBody>
          <a:bodyPr wrap="square">
            <a:spAutoFit/>
          </a:bodyPr>
          <a:lstStyle/>
          <a:p>
            <a:endParaRPr lang="en-US" altLang="ko-KR" sz="6600" b="1" dirty="0">
              <a:ln w="22225">
                <a:solidFill>
                  <a:srgbClr val="F49349"/>
                </a:solidFill>
                <a:prstDash val="solid"/>
              </a:ln>
              <a:solidFill>
                <a:srgbClr val="F7B17D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  <a:p>
            <a:r>
              <a:rPr lang="en-US" altLang="ko-KR" sz="6600" b="1" dirty="0">
                <a:ln w="22225">
                  <a:solidFill>
                    <a:srgbClr val="F49349"/>
                  </a:solidFill>
                  <a:prstDash val="solid"/>
                </a:ln>
                <a:solidFill>
                  <a:srgbClr val="F7B17D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TABLE DESCRIPTION</a:t>
            </a:r>
            <a:endParaRPr lang="ko-KR" altLang="en-US" sz="6600" b="1" dirty="0">
              <a:ln w="22225">
                <a:solidFill>
                  <a:srgbClr val="F49349"/>
                </a:solidFill>
                <a:prstDash val="solid"/>
              </a:ln>
              <a:solidFill>
                <a:srgbClr val="F7B17D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939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1001">
            <a:extLst>
              <a:ext uri="{FF2B5EF4-FFF2-40B4-BE49-F238E27FC236}">
                <a16:creationId xmlns:a16="http://schemas.microsoft.com/office/drawing/2014/main" id="{4AAED5D5-E185-4FFE-8A36-D8B108261261}"/>
              </a:ext>
            </a:extLst>
          </p:cNvPr>
          <p:cNvGrpSpPr/>
          <p:nvPr/>
        </p:nvGrpSpPr>
        <p:grpSpPr>
          <a:xfrm>
            <a:off x="685800" y="342900"/>
            <a:ext cx="16992600" cy="9601200"/>
            <a:chOff x="472550" y="426138"/>
            <a:chExt cx="17340615" cy="9433439"/>
          </a:xfrm>
        </p:grpSpPr>
        <p:pic>
          <p:nvPicPr>
            <p:cNvPr id="27" name="Object 2">
              <a:extLst>
                <a:ext uri="{FF2B5EF4-FFF2-40B4-BE49-F238E27FC236}">
                  <a16:creationId xmlns:a16="http://schemas.microsoft.com/office/drawing/2014/main" id="{CE82BC30-0A57-4C92-8CB7-36F2C425D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550" y="426138"/>
              <a:ext cx="17340615" cy="9433439"/>
            </a:xfrm>
            <a:prstGeom prst="rect">
              <a:avLst/>
            </a:prstGeom>
          </p:spPr>
        </p:pic>
      </p:grpSp>
      <p:sp>
        <p:nvSpPr>
          <p:cNvPr id="22" name="Object 15">
            <a:extLst>
              <a:ext uri="{FF2B5EF4-FFF2-40B4-BE49-F238E27FC236}">
                <a16:creationId xmlns:a16="http://schemas.microsoft.com/office/drawing/2014/main" id="{6569BF8D-C163-46AE-B40C-EC632C7941D6}"/>
              </a:ext>
            </a:extLst>
          </p:cNvPr>
          <p:cNvSpPr txBox="1"/>
          <p:nvPr/>
        </p:nvSpPr>
        <p:spPr>
          <a:xfrm>
            <a:off x="1304428" y="538648"/>
            <a:ext cx="4181972" cy="599741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altLang="ko-KR" sz="2800" b="1" dirty="0">
                <a:ln w="22225">
                  <a:solidFill>
                    <a:srgbClr val="F49349"/>
                  </a:solidFill>
                  <a:prstDash val="solid"/>
                </a:ln>
                <a:solidFill>
                  <a:srgbClr val="F7B17D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TABLE DESCRIPTION</a:t>
            </a:r>
            <a:endParaRPr lang="ko-KR" altLang="en-US" sz="2800" b="1" dirty="0">
              <a:ln w="22225">
                <a:solidFill>
                  <a:srgbClr val="F49349"/>
                </a:solidFill>
                <a:prstDash val="solid"/>
              </a:ln>
              <a:solidFill>
                <a:srgbClr val="F7B17D"/>
              </a:solidFill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pic>
        <p:nvPicPr>
          <p:cNvPr id="47" name="그림 4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FD0241D-5FD0-45EA-9696-5A50DF39D68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99" r="44713"/>
          <a:stretch/>
        </p:blipFill>
        <p:spPr>
          <a:xfrm>
            <a:off x="907908" y="538648"/>
            <a:ext cx="382233" cy="5736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73976EA-2F52-4676-ABD5-AA5CA88E4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066" y="1790700"/>
            <a:ext cx="15190068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0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86315" y="-97877"/>
            <a:ext cx="11851140" cy="10384878"/>
            <a:chOff x="-186315" y="-97878"/>
            <a:chExt cx="11851140" cy="106468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86315" y="-97878"/>
              <a:ext cx="11851140" cy="1064681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828800" y="4567390"/>
            <a:ext cx="9226890" cy="131628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4800" kern="0" spc="600" dirty="0">
                <a:solidFill>
                  <a:srgbClr val="FAFAFA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  <a:cs typeface="G마켓 산스 Bold" pitchFamily="34" charset="0"/>
              </a:rPr>
              <a:t>감사합니다</a:t>
            </a:r>
            <a:endParaRPr lang="en-US" sz="1400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pic>
        <p:nvPicPr>
          <p:cNvPr id="9" name="그림 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995B896-05D5-4E3D-B95A-429FF3C924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038" y="9573786"/>
            <a:ext cx="3533774" cy="741789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3110</TotalTime>
  <Words>83</Words>
  <Application>Microsoft Office PowerPoint</Application>
  <PresentationFormat>사용자 지정</PresentationFormat>
  <Paragraphs>45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Nanum Gothic ExtraBold</vt:lpstr>
      <vt:lpstr>Noto Sans CJK KR</vt:lpstr>
      <vt:lpstr>Noto Sans CJK KR Light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DELL</cp:lastModifiedBy>
  <cp:revision>183</cp:revision>
  <cp:lastPrinted>2021-03-31T08:20:47Z</cp:lastPrinted>
  <dcterms:created xsi:type="dcterms:W3CDTF">2021-03-23T19:27:49Z</dcterms:created>
  <dcterms:modified xsi:type="dcterms:W3CDTF">2021-04-09T06:48:15Z</dcterms:modified>
</cp:coreProperties>
</file>