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This is a title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this is a subtitle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Level1 text</a:t>
            </a:r>
          </a:p>
          <a:p>
            <a:pPr lvl="1"/>
            <a:r>
              <a:rPr lang="en-US"/>
              <a:t>Level2 text</a:t>
            </a:r>
          </a:p>
          <a:p>
            <a:pPr lvl="3"/>
            <a:r>
              <a:rPr lang="en-US"/>
              <a:t>Level3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