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58" r:id="rId7"/>
    <p:sldId id="262" r:id="rId8"/>
    <p:sldId id="263" r:id="rId9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아리따B" pitchFamily="18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6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580A-1BCE-4438-8193-46558B628661}" type="datetimeFigureOut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5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2" name="그룹 161"/>
          <p:cNvGrpSpPr/>
          <p:nvPr/>
        </p:nvGrpSpPr>
        <p:grpSpPr>
          <a:xfrm>
            <a:off x="1762303" y="2578621"/>
            <a:ext cx="5596404" cy="1505346"/>
            <a:chOff x="1752778" y="2564904"/>
            <a:chExt cx="5596404" cy="1505346"/>
          </a:xfrm>
        </p:grpSpPr>
        <p:sp>
          <p:nvSpPr>
            <p:cNvPr id="163" name="TextBox 162"/>
            <p:cNvSpPr txBox="1"/>
            <p:nvPr/>
          </p:nvSpPr>
          <p:spPr>
            <a:xfrm>
              <a:off x="1752778" y="2564904"/>
              <a:ext cx="559640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200" b="1" spc="-450" dirty="0" smtClean="0">
                  <a:solidFill>
                    <a:schemeClr val="tx2">
                      <a:alpha val="96000"/>
                    </a:schemeClr>
                  </a:solidFill>
                  <a:latin typeface="아리따B" pitchFamily="18" charset="-127"/>
                  <a:ea typeface="아리따B" pitchFamily="18" charset="-127"/>
                </a:rPr>
                <a:t>Presentation</a:t>
              </a:r>
              <a:endParaRPr lang="ko-KR" altLang="en-US" sz="8200" b="1" spc="-450" dirty="0">
                <a:solidFill>
                  <a:schemeClr val="tx2">
                    <a:alpha val="96000"/>
                  </a:schemeClr>
                </a:solidFill>
                <a:latin typeface="아리따B" pitchFamily="18" charset="-127"/>
                <a:ea typeface="아리따B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10088" y="3700918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50" dirty="0" smtClean="0">
                  <a:solidFill>
                    <a:schemeClr val="tx2">
                      <a:alpha val="98000"/>
                    </a:schemeClr>
                  </a:solidFill>
                  <a:latin typeface="아리따B" pitchFamily="18" charset="-127"/>
                  <a:ea typeface="아리따B" pitchFamily="18" charset="-127"/>
                </a:rPr>
                <a:t>blog.naver.com/yyoung29</a:t>
              </a:r>
              <a:endParaRPr lang="ko-KR" altLang="en-US" spc="-50" dirty="0" smtClean="0">
                <a:solidFill>
                  <a:schemeClr val="tx2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3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 rot="10800000">
            <a:off x="9525" y="6265887"/>
            <a:ext cx="9115425" cy="576001"/>
            <a:chOff x="0" y="0"/>
            <a:chExt cx="9115425" cy="576001"/>
          </a:xfrm>
        </p:grpSpPr>
        <p:grpSp>
          <p:nvGrpSpPr>
            <p:cNvPr id="117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6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3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12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12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이등변 삼각형 121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6" name="TextBox 165"/>
          <p:cNvSpPr txBox="1"/>
          <p:nvPr/>
        </p:nvSpPr>
        <p:spPr>
          <a:xfrm>
            <a:off x="755614" y="908720"/>
            <a:ext cx="2520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450" dirty="0" smtClean="0">
                <a:solidFill>
                  <a:schemeClr val="accent2">
                    <a:alpha val="99000"/>
                  </a:schemeClr>
                </a:solidFill>
                <a:latin typeface="아리따B" pitchFamily="18" charset="-127"/>
                <a:ea typeface="아리따B" pitchFamily="18" charset="-127"/>
              </a:rPr>
              <a:t>Index</a:t>
            </a:r>
            <a:endParaRPr lang="ko-KR" altLang="en-US" sz="8000" b="1" spc="-450" dirty="0">
              <a:solidFill>
                <a:schemeClr val="accent2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879962" y="2348880"/>
            <a:ext cx="1144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180" dirty="0" smtClean="0">
                <a:solidFill>
                  <a:schemeClr val="accent2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Chapter1</a:t>
            </a:r>
            <a:endParaRPr lang="ko-KR" altLang="en-US" sz="2200" spc="-180" dirty="0">
              <a:solidFill>
                <a:schemeClr val="accent2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125179" y="3142129"/>
            <a:ext cx="11717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180" dirty="0" smtClean="0">
                <a:solidFill>
                  <a:schemeClr val="accent2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Chapter2</a:t>
            </a:r>
            <a:endParaRPr lang="ko-KR" altLang="en-US" sz="2200" spc="-180" dirty="0">
              <a:solidFill>
                <a:schemeClr val="accent2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312010" y="3934217"/>
            <a:ext cx="1170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180" dirty="0" smtClean="0">
                <a:solidFill>
                  <a:schemeClr val="accent2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Chapter3</a:t>
            </a:r>
            <a:endParaRPr lang="ko-KR" altLang="en-US" sz="2200" spc="-180" dirty="0">
              <a:solidFill>
                <a:schemeClr val="accent2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526431" y="4726305"/>
            <a:ext cx="1170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180" dirty="0" smtClean="0">
                <a:solidFill>
                  <a:schemeClr val="accent2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Chapter4</a:t>
            </a:r>
            <a:endParaRPr lang="ko-KR" altLang="en-US" sz="2200" spc="-180" dirty="0">
              <a:solidFill>
                <a:schemeClr val="accent2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740852" y="5518393"/>
            <a:ext cx="11750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spc="-180" dirty="0" smtClean="0">
                <a:solidFill>
                  <a:schemeClr val="accent2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Chapter5</a:t>
            </a:r>
            <a:endParaRPr lang="ko-KR" altLang="en-US" sz="2200" spc="-180" dirty="0">
              <a:solidFill>
                <a:schemeClr val="accent2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114"/>
          <p:cNvGrpSpPr/>
          <p:nvPr/>
        </p:nvGrpSpPr>
        <p:grpSpPr>
          <a:xfrm rot="10800000">
            <a:off x="9525" y="6263605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01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0" name="이등변 삼각형 11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이등변 삼각형 12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18" name="이등변 삼각형 11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이등변 삼각형 11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3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Chapter1</a:t>
            </a:r>
            <a:endParaRPr lang="ko-KR" altLang="en-US" sz="4800" b="1" spc="-450" dirty="0">
              <a:solidFill>
                <a:schemeClr val="accent3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2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0" name="이등변 삼각형 13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2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이등변 삼각형 12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15" name="이등변 삼각형 11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이등변 삼각형 11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이등변 삼각형 11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이등변 삼각형 121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이등변 삼각형 100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5">
                    <a:alpha val="99000"/>
                  </a:schemeClr>
                </a:solidFill>
                <a:latin typeface="아리따B" pitchFamily="18" charset="-127"/>
                <a:ea typeface="아리따B" pitchFamily="18" charset="-127"/>
              </a:rPr>
              <a:t>Chapter2</a:t>
            </a:r>
            <a:endParaRPr lang="ko-KR" altLang="en-US" sz="4800" b="1" spc="-450" dirty="0">
              <a:solidFill>
                <a:schemeClr val="accent5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6">
                    <a:alpha val="99000"/>
                  </a:schemeClr>
                </a:solidFill>
                <a:latin typeface="아리따B" pitchFamily="18" charset="-127"/>
                <a:ea typeface="아리따B" pitchFamily="18" charset="-127"/>
              </a:rPr>
              <a:t>Chapter3</a:t>
            </a:r>
            <a:endParaRPr lang="ko-KR" altLang="en-US" sz="4800" b="1" spc="-450" dirty="0">
              <a:solidFill>
                <a:schemeClr val="accent6">
                  <a:alpha val="99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 rot="10800000">
            <a:off x="9525" y="626360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0" name="이등변 삼각형 119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이등변 삼각형 120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18" name="이등변 삼각형 11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이등변 삼각형 11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0" y="582588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accent4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Chapter4</a:t>
            </a:r>
            <a:endParaRPr lang="ko-KR" altLang="en-US" sz="4800" b="1" spc="-450" dirty="0">
              <a:solidFill>
                <a:schemeClr val="accent4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2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3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1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7" name="이등변 삼각형 14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이등변 삼각형 14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이등변 삼각형 14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43" name="이등변 삼각형 142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이등변 삼각형 14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이등변 삼각형 14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0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41" name="이등변 삼각형 1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3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28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24" name="이등변 삼각형 12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이등변 삼각형 12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이등변 삼각형 12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16" name="이등변 삼각형 11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이등변 삼각형 11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이등변 삼각형 121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이등변 삼각형 122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이등변 삼각형 114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0" y="582588"/>
            <a:ext cx="2287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Chapter5</a:t>
            </a:r>
            <a:endParaRPr lang="ko-KR" altLang="en-US" sz="4800" b="1" spc="-450" dirty="0">
              <a:solidFill>
                <a:schemeClr val="bg1">
                  <a:lumMod val="50000"/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4"/>
          <p:cNvGrpSpPr/>
          <p:nvPr/>
        </p:nvGrpSpPr>
        <p:grpSpPr>
          <a:xfrm rot="10800000">
            <a:off x="9525" y="6265949"/>
            <a:ext cx="9115425" cy="576001"/>
            <a:chOff x="0" y="0"/>
            <a:chExt cx="9115425" cy="576001"/>
          </a:xfrm>
        </p:grpSpPr>
        <p:grpSp>
          <p:nvGrpSpPr>
            <p:cNvPr id="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3" name="TextBox 162"/>
          <p:cNvSpPr txBox="1"/>
          <p:nvPr/>
        </p:nvSpPr>
        <p:spPr>
          <a:xfrm>
            <a:off x="1865699" y="2578621"/>
            <a:ext cx="53896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200" b="1" spc="-450" dirty="0" smtClean="0">
                <a:solidFill>
                  <a:schemeClr val="tx2">
                    <a:alpha val="96000"/>
                  </a:schemeClr>
                </a:solidFill>
                <a:latin typeface="아리따B" pitchFamily="18" charset="-127"/>
                <a:ea typeface="아리따B" pitchFamily="18" charset="-127"/>
              </a:rPr>
              <a:t>Thank You:)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화면 슬라이드 쇼(4:3)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맑은 고딕</vt:lpstr>
      <vt:lpstr>아리따B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</cp:revision>
  <dcterms:created xsi:type="dcterms:W3CDTF">2014-10-30T13:20:38Z</dcterms:created>
  <dcterms:modified xsi:type="dcterms:W3CDTF">2014-10-30T14:09:30Z</dcterms:modified>
</cp:coreProperties>
</file>