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3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2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28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3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E101F7C-BF6A-43E7-9600-F5CE44367E78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9EACA8-0C03-4A7E-B4E2-E325B504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7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Script</a:t>
            </a:r>
            <a:endParaRPr lang="ko-KR" altLang="en-US" sz="6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살려주세요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(SOS)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ko-KR" altLang="en-US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18" y="1088749"/>
            <a:ext cx="4209504" cy="5541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697" y="1305017"/>
            <a:ext cx="60723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en-US" altLang="ko-KR" sz="2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함수들을 다양하게 생성하면 코드가 길어지고 혼동되는 것을 방지하기 위해 사용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연산자를 활용하여 객체화 시킬 수 있는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방법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this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키워드로 선언된 변수들은 외부에서 접근 가능 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: public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혹은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let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선언된 변수들은 외부에서 접근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불가능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: private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23" y="1484422"/>
            <a:ext cx="2480893" cy="17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ko-KR" altLang="en-US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97" y="1305017"/>
            <a:ext cx="607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프로토타입의 객체 </a:t>
            </a:r>
            <a:r>
              <a:rPr lang="ko-KR" altLang="en-US" sz="2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함수</a:t>
            </a:r>
            <a:endParaRPr lang="en-US" altLang="ko-KR" sz="2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함수에 등록된 함수를 프로토타입에서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메모리 절약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40" y="1136011"/>
            <a:ext cx="4686954" cy="5690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62" y="1210240"/>
            <a:ext cx="4209504" cy="554162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533742" y="3559364"/>
            <a:ext cx="985422" cy="84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b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</a:t>
            </a:r>
            <a:endParaRPr lang="ko-KR" altLang="en-US" b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696" y="1305017"/>
            <a:ext cx="35093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이벤트란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키보드 등 모든 동작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99" y="1957327"/>
            <a:ext cx="6253583" cy="38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 스크립트 소개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 스크립트 기초 문법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제어문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3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인터프린터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언어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클라이언트 스크립트 언어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(HTML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자동차의 뼈대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CSS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자동차의 외관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JavaScript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자동차의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동력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기반 언어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공개된 언어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라이브러리 활용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6357" y="22901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자바 스크립트 기초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949" y="1629295"/>
            <a:ext cx="4048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&lt;script&gt;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 코드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&lt;/script&gt;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소문자 구분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한 문장을 마치면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“”,’’,(),{}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짝을 맞출 것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3949" y="3926596"/>
            <a:ext cx="2603336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Document.write(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Console.log(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1015" y="2259882"/>
            <a:ext cx="345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변수 명 첫 글자는 영문자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$, _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자바스크립트의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예약어는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소문자 구분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07201" y="1343489"/>
            <a:ext cx="4659246" cy="4045283"/>
            <a:chOff x="4307201" y="1343489"/>
            <a:chExt cx="4659246" cy="404528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709995" y="2455817"/>
              <a:ext cx="0" cy="29177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13457" y="1890552"/>
              <a:ext cx="1239151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Java</a:t>
              </a:r>
              <a:endPara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Byte</a:t>
              </a: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Char</a:t>
              </a: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Short</a:t>
              </a:r>
            </a:p>
            <a:p>
              <a:r>
                <a:rPr lang="en-US" altLang="ko-KR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Int</a:t>
              </a:r>
              <a:endPara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Long</a:t>
              </a: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Float</a:t>
              </a: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Double</a:t>
              </a:r>
            </a:p>
            <a:p>
              <a:r>
                <a:rPr lang="en-US" altLang="ko-KR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boolean</a:t>
              </a:r>
              <a:endPara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String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5507" y="1890551"/>
              <a:ext cx="238575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JavaScript</a:t>
              </a:r>
              <a:endPara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Var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문자형</a:t>
              </a:r>
              <a:r>
                <a:rPr lang="en-US" altLang="ko-KR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6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숫자형</a:t>
              </a:r>
              <a:r>
                <a:rPr lang="en-US" altLang="ko-KR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논리형</a:t>
              </a:r>
              <a:r>
                <a:rPr lang="en-US" altLang="ko-KR" sz="16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369174" y="2755076"/>
              <a:ext cx="806333" cy="390699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5507" y="3785855"/>
              <a:ext cx="24855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Typeof</a:t>
              </a:r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변수</a:t>
              </a:r>
              <a:endPara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변수가 어떤 타입인지 표시</a:t>
              </a:r>
              <a:endPara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(number, String, Boolean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등</a:t>
              </a:r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07201" y="1343489"/>
              <a:ext cx="1061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변수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6106" y="4865552"/>
              <a:ext cx="2930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String 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타입 숫자 </a:t>
              </a:r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-&gt;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number 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숫자</a:t>
              </a:r>
              <a:endPara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Number(</a:t>
              </a:r>
              <a:r>
                <a:rPr lang="ko-KR" altLang="en-US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숫자를 저장한 변수 명</a:t>
              </a:r>
              <a:r>
                <a:rPr lang="en-US" altLang="ko-KR" sz="14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6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자바 스크립트 기초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704" y="1070002"/>
            <a:ext cx="1609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  <a:endParaRPr lang="en-US" altLang="ko-KR" sz="32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705" y="1965495"/>
            <a:ext cx="27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+, - , *, /, 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705" y="2925107"/>
            <a:ext cx="27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+=, -= , *=, /=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704" y="3884719"/>
            <a:ext cx="27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A++,++A,A--,--A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704" y="4844331"/>
            <a:ext cx="320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비교 연산자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&gt;, &lt;, &gt;=, ==, !=,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===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!==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704" y="6080942"/>
            <a:ext cx="320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논리 연산자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||,&amp;&amp;,!</a:t>
            </a:r>
          </a:p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삼항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연산자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A ? B : 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29" y="1438454"/>
            <a:ext cx="2152950" cy="4191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2646" y="2438167"/>
            <a:ext cx="100026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제어문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561" y="1237526"/>
            <a:ext cx="27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조건문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If/ else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560" y="2018761"/>
            <a:ext cx="27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선택문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switch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560" y="2791118"/>
            <a:ext cx="51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while / do while /for (break, continue)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560" y="2799996"/>
            <a:ext cx="51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반복문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while / do while /for (break, continue)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7008" y="3865829"/>
            <a:ext cx="267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tip)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Prompt(“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질문내용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”)</a:t>
            </a:r>
            <a:r>
              <a:rPr lang="vi-VN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vi-VN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vi-VN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confirm("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살려주세요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27" y="3311671"/>
            <a:ext cx="4286848" cy="17242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7" y="5362193"/>
            <a:ext cx="426779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561" y="1114651"/>
            <a:ext cx="7175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객체란</a:t>
            </a:r>
            <a:r>
              <a:rPr lang="en-US" altLang="ko-KR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??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기능과 속성을 가지고 있는 데이터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Date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a=new Date();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System.out.println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a.getDay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자바의 클래스 같은 개념은 자바스크립트에서는 존재 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=&gt;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내장객체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브라우저 객체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61" y="3072348"/>
            <a:ext cx="10351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내장객체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엔진에 내장된 객체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타입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tv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new Object();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날짜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today = new Date();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수학 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Math.abs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(-51);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=51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배열 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a= new Array();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a[0]=1;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a[1]=“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재밌다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~”;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  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a= new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Array(1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,”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재밌다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”);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a= [1,”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재밌다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”];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 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t = new String (“happy birthday”);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t = 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happy birthday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”;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 표현 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t= new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RegExp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(^[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힣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]{2,5}$);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var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t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= /^[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힣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]{2,5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}$/;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9577"/>
          <a:stretch/>
        </p:blipFill>
        <p:spPr>
          <a:xfrm>
            <a:off x="5596133" y="3199447"/>
            <a:ext cx="5687385" cy="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28" y="1228648"/>
            <a:ext cx="977649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브라우저 객체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브라우저에 내장된 객체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Window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window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변수로 객체가 저장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window.close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(); /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window.alert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(“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에러발생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”);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setInterval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사용하여 일정 시간마다 작업 시행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Screen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사용자의 모니터 속성을 제공받음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Location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URL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정보를 제공 받음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History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사용자가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방문한 사이트의 기록을 제공받음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Navigator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방문자가 사용하는 브라우저 정보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운영체제 정보를 받음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27" y="4239733"/>
            <a:ext cx="97764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문서 객체</a:t>
            </a:r>
            <a:endParaRPr lang="en-US" altLang="ko-KR" sz="24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(Html, xml)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객체로 표현하기 위해 사용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내장된 객체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보다 동적인 웹 화면을 보임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1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8602" y="0"/>
            <a:ext cx="9960864" cy="98755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029" y="1228648"/>
            <a:ext cx="58525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함수란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프로그래밍 코드를 저장하는 공간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자바에서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생성자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메소드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역할을 진행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Function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함수명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매개변수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매개변수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2…){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 코드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참조변수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function(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매개변수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매개변수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2…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){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자바스크립트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87" y="1344447"/>
            <a:ext cx="484890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320</TotalTime>
  <Words>471</Words>
  <Application>Microsoft Office PowerPoint</Application>
  <PresentationFormat>와이드스크린</PresentationFormat>
  <Paragraphs>144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굴림체</vt:lpstr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Java Script</vt:lpstr>
      <vt:lpstr>목차</vt:lpstr>
      <vt:lpstr>자바스크립트란?</vt:lpstr>
      <vt:lpstr>자바 스크립트 기초 문법</vt:lpstr>
      <vt:lpstr>자바 스크립트 기초 문법</vt:lpstr>
      <vt:lpstr>제어문</vt:lpstr>
      <vt:lpstr>객체</vt:lpstr>
      <vt:lpstr>객체</vt:lpstr>
      <vt:lpstr>함수</vt:lpstr>
      <vt:lpstr>함수</vt:lpstr>
      <vt:lpstr>함수</vt:lpstr>
      <vt:lpstr>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USER</dc:creator>
  <cp:lastModifiedBy>USER</cp:lastModifiedBy>
  <cp:revision>16</cp:revision>
  <dcterms:created xsi:type="dcterms:W3CDTF">2022-01-23T23:46:04Z</dcterms:created>
  <dcterms:modified xsi:type="dcterms:W3CDTF">2022-01-25T06:29:42Z</dcterms:modified>
</cp:coreProperties>
</file>