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78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2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1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5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55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93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3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6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8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68BBB-E129-4492-BBA5-A1A031FB8811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46111E-1945-49DE-A926-242008F0C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68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05263" y="1964267"/>
            <a:ext cx="9154862" cy="2421464"/>
          </a:xfrm>
        </p:spPr>
        <p:txBody>
          <a:bodyPr>
            <a:normAutofit/>
          </a:bodyPr>
          <a:lstStyle/>
          <a:p>
            <a:r>
              <a:rPr lang="en-US" altLang="ko-KR" sz="6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66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조 팀 프로젝트 계획서</a:t>
            </a:r>
            <a:endParaRPr lang="ko-KR" altLang="en-US" sz="6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롤링페이퍼</a:t>
            </a:r>
            <a:endParaRPr lang="en-US" altLang="ko-KR" sz="3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358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개요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범위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 구축 환경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추진계획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관리 일정 계획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30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개요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142067"/>
            <a:ext cx="10816388" cy="3969975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명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롤링페이퍼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기간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01.25~02.18</a:t>
            </a:r>
          </a:p>
          <a:p>
            <a:pPr>
              <a:lnSpc>
                <a:spcPct val="250000"/>
              </a:lnSpc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프로젝트의 목적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직접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말하기 힘들었던 내용을 익명으로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전달이 가능한 웹 페이지 구상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50000"/>
              </a:lnSpc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프로젝트의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기대효과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익명으로 마음을 전달하면서 우정을 다지는 동시에 추억을 만드는 효과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30808" y="2596731"/>
            <a:ext cx="11326373" cy="3515311"/>
            <a:chOff x="685801" y="3017837"/>
            <a:chExt cx="11326373" cy="3515311"/>
          </a:xfrm>
        </p:grpSpPr>
        <p:pic>
          <p:nvPicPr>
            <p:cNvPr id="5" name="Picture 4" descr="https://blog.kakaocdn.net/dn/ddw8Ll/btroxiX2g5I/9PbyM4uCiEcGYUwbV8jza0/im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12" y="3017837"/>
              <a:ext cx="2511773" cy="351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s://blog.kakaocdn.net/dn/cgVfwe/btroyHpf1fi/Cb0dm6hN1k2vwUOIhcgIfK/im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7453" y="3017837"/>
              <a:ext cx="2694721" cy="351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s://newsimg-hams.hankookilbo.com/2021/12/31/633b330f-9996-4d23-878a-be785f94a0c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822" y="3017837"/>
              <a:ext cx="2171620" cy="3515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/>
            <p:cNvGrpSpPr/>
            <p:nvPr/>
          </p:nvGrpSpPr>
          <p:grpSpPr>
            <a:xfrm>
              <a:off x="685801" y="3017838"/>
              <a:ext cx="2434551" cy="3515310"/>
              <a:chOff x="685801" y="3017838"/>
              <a:chExt cx="2434551" cy="3515310"/>
            </a:xfrm>
          </p:grpSpPr>
          <p:pic>
            <p:nvPicPr>
              <p:cNvPr id="9" name="Picture 2" descr="https://blog.kakaocdn.net/dn/O6EEt/btrosxvah5X/Unwq9jhfxK0Hmk5K5s78E0/img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1" y="3017838"/>
                <a:ext cx="2434551" cy="3515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756458" y="3059403"/>
                <a:ext cx="274320" cy="17424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7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40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범위</a:t>
            </a:r>
            <a:endParaRPr lang="en-US" altLang="ko-KR" sz="4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020929"/>
            <a:ext cx="10131425" cy="39306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회원가입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쪽지를 보내는 기능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쪽지를 확인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링크 복사하기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o)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 페이지에 모든 쪽지 내용 보이게 하기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000" b="1" dirty="0">
                <a:latin typeface="굴림" panose="020B0600000101010101" pitchFamily="50" charset="-127"/>
                <a:ea typeface="굴림" panose="020B0600000101010101" pitchFamily="50" charset="-127"/>
              </a:rPr>
              <a:t>시스템 구축 </a:t>
            </a:r>
            <a:r>
              <a:rPr lang="ko-KR" altLang="en-US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하드웨어 환경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Windows </a:t>
            </a:r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</a:rPr>
              <a:t>10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Pro 64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비트 운영 체제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2400" dirty="0" smtClean="0"/>
              <a:t>소프트웨어 환경 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Mysql</a:t>
            </a:r>
            <a:r>
              <a:rPr lang="en-US" altLang="ko-KR" sz="2400" dirty="0"/>
              <a:t>, Servlet, html,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4000" b="1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추진계획</a:t>
            </a:r>
            <a:endParaRPr lang="en-US" altLang="ko-KR" sz="4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2278809"/>
            <a:ext cx="10131425" cy="3649133"/>
          </a:xfrm>
        </p:spPr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err="1" smtClean="0"/>
              <a:t>윤재웅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, </a:t>
            </a:r>
            <a:r>
              <a:rPr lang="ko-KR" altLang="en-US" sz="2400" dirty="0"/>
              <a:t>쪽지 </a:t>
            </a:r>
            <a:r>
              <a:rPr lang="ko-KR" altLang="en-US" sz="2400" dirty="0" smtClean="0"/>
              <a:t>보내기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쪽지 보기 기능 담당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기능</a:t>
            </a:r>
            <a:r>
              <a:rPr lang="en-US" altLang="ko-KR" sz="2400" dirty="0" smtClean="0"/>
              <a:t>01)</a:t>
            </a:r>
            <a:endParaRPr lang="ko-KR" altLang="en-US" sz="2400" dirty="0"/>
          </a:p>
          <a:p>
            <a:pPr fontAlgn="base">
              <a:lnSpc>
                <a:spcPct val="200000"/>
              </a:lnSpc>
            </a:pPr>
            <a:r>
              <a:rPr lang="ko-KR" altLang="en-US" sz="2400" dirty="0" err="1" smtClean="0"/>
              <a:t>조봉운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–HTML, </a:t>
            </a:r>
            <a:r>
              <a:rPr lang="en-US" altLang="ko-KR" sz="2400" dirty="0" err="1" smtClean="0"/>
              <a:t>Css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디자인 설계 담당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디자인 </a:t>
            </a:r>
            <a:r>
              <a:rPr lang="en-US" altLang="ko-KR" sz="2400" dirty="0" smtClean="0"/>
              <a:t>01)</a:t>
            </a:r>
            <a:endParaRPr lang="ko-KR" altLang="en-US" sz="2400" dirty="0"/>
          </a:p>
          <a:p>
            <a:pPr fontAlgn="base">
              <a:lnSpc>
                <a:spcPct val="200000"/>
              </a:lnSpc>
            </a:pPr>
            <a:r>
              <a:rPr lang="ko-KR" altLang="en-US" sz="2400" dirty="0" smtClean="0"/>
              <a:t>최현정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모든 쪽지 한번에  보기 기능</a:t>
            </a:r>
            <a:r>
              <a:rPr lang="en-US" altLang="ko-KR" sz="2400" dirty="0"/>
              <a:t>(</a:t>
            </a:r>
            <a:r>
              <a:rPr lang="ko-KR" altLang="en-US" sz="2400" dirty="0"/>
              <a:t>기능</a:t>
            </a:r>
            <a:r>
              <a:rPr lang="en-US" altLang="ko-KR" sz="2400" dirty="0"/>
              <a:t>02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시험</a:t>
            </a:r>
            <a:r>
              <a:rPr lang="en-US" altLang="ko-KR" sz="2400" dirty="0" smtClean="0"/>
              <a:t>&amp;</a:t>
            </a:r>
            <a:r>
              <a:rPr lang="ko-KR" altLang="en-US" sz="2400" dirty="0" smtClean="0"/>
              <a:t>테스트 기능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231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관리 일정 계획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15549"/>
              </p:ext>
            </p:extLst>
          </p:nvPr>
        </p:nvGraphicFramePr>
        <p:xfrm>
          <a:off x="157948" y="1912870"/>
          <a:ext cx="11895511" cy="459062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18678">
                  <a:extLst>
                    <a:ext uri="{9D8B030D-6E8A-4147-A177-3AD203B41FA5}">
                      <a16:colId xmlns:a16="http://schemas.microsoft.com/office/drawing/2014/main" val="196947525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096501684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997327929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570904216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3513301104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016540618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765219514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003856806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3436599859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1560036877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598511047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594473934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476664387"/>
                    </a:ext>
                  </a:extLst>
                </a:gridCol>
                <a:gridCol w="775141">
                  <a:extLst>
                    <a:ext uri="{9D8B030D-6E8A-4147-A177-3AD203B41FA5}">
                      <a16:colId xmlns:a16="http://schemas.microsoft.com/office/drawing/2014/main" val="2246683347"/>
                    </a:ext>
                  </a:extLst>
                </a:gridCol>
              </a:tblGrid>
              <a:tr h="573828">
                <a:tc>
                  <a:txBody>
                    <a:bodyPr/>
                    <a:lstStyle/>
                    <a:p>
                      <a:pPr marL="144780" marR="0" indent="-1270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01/23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effectLst/>
                        </a:rPr>
                        <a:t>01/25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01/27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01/29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01/31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02/02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02/04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02/06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02/08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02/10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02/12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02/14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02/16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lvl="0" indent="-190500" algn="r" defTabSz="4572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02/18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988570576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</a:rPr>
                        <a:t>프로젝트 범위 설정</a:t>
                      </a:r>
                      <a:endParaRPr lang="en-US" altLang="ko-KR" sz="1200" kern="0" spc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smtClean="0">
                          <a:solidFill>
                            <a:srgbClr val="000000"/>
                          </a:solidFill>
                          <a:effectLst/>
                        </a:rPr>
                        <a:t>역할 분담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3823485846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Html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기본 틀 만들기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1644787674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회원가입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로그인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</a:p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쪽지 보내기 기능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기능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2135586577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Html, </a:t>
                      </a:r>
                      <a:r>
                        <a:rPr lang="en-US" altLang="ko-KR" sz="12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css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44780" marR="0" indent="-12700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디자인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01)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3022319888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쪽지 모두 보기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기능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02)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4221168751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시험 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&amp;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테스트 및 보완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3633170100"/>
                  </a:ext>
                </a:extLst>
              </a:tr>
              <a:tr h="573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프로젝트 종료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최종 발표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19050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tc>
                  <a:txBody>
                    <a:bodyPr/>
                    <a:lstStyle/>
                    <a:p>
                      <a:pPr marL="295910" marR="0" indent="-29591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4280" marR="14280" marT="14280" marB="14280" anchor="ctr"/>
                </a:tc>
                <a:extLst>
                  <a:ext uri="{0D108BD9-81ED-4DB2-BD59-A6C34878D82A}">
                    <a16:rowId xmlns:a16="http://schemas.microsoft.com/office/drawing/2014/main" val="2875992140"/>
                  </a:ext>
                </a:extLst>
              </a:tr>
            </a:tbl>
          </a:graphicData>
        </a:graphic>
      </p:graphicFrame>
      <p:sp>
        <p:nvSpPr>
          <p:cNvPr id="6" name="다이아몬드 5"/>
          <p:cNvSpPr/>
          <p:nvPr/>
        </p:nvSpPr>
        <p:spPr>
          <a:xfrm>
            <a:off x="11804077" y="6101542"/>
            <a:ext cx="249382" cy="249382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78429" y="2643447"/>
            <a:ext cx="1953491" cy="249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1921" y="3201771"/>
            <a:ext cx="1155468" cy="2715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63440" y="3782290"/>
            <a:ext cx="3541222" cy="267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38502" y="4358987"/>
            <a:ext cx="5095702" cy="2677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3440" y="4935684"/>
            <a:ext cx="2743200" cy="2677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18567" y="5503720"/>
            <a:ext cx="2726579" cy="2677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다이아몬드 12"/>
          <p:cNvSpPr/>
          <p:nvPr/>
        </p:nvSpPr>
        <p:spPr>
          <a:xfrm>
            <a:off x="3807229" y="2639976"/>
            <a:ext cx="249382" cy="249382"/>
          </a:xfrm>
          <a:prstGeom prst="diamon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40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참고 사이트</a:t>
            </a:r>
            <a:endParaRPr lang="ko-KR" altLang="en-US" sz="4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85801" y="2278809"/>
            <a:ext cx="10131425" cy="3649133"/>
          </a:xfrm>
        </p:spPr>
        <p:txBody>
          <a:bodyPr>
            <a:norm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/>
              <a:t>내 트리를 꾸며줘</a:t>
            </a:r>
            <a:r>
              <a:rPr lang="en-US" altLang="ko-KR" sz="2400" dirty="0" smtClean="0"/>
              <a:t>! (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 : https://colormytree.me)</a:t>
            </a:r>
          </a:p>
          <a:p>
            <a:pPr fontAlgn="base">
              <a:lnSpc>
                <a:spcPct val="200000"/>
              </a:lnSpc>
            </a:pPr>
            <a:endParaRPr lang="en-US" altLang="ko-KR" sz="2400" dirty="0" smtClean="0"/>
          </a:p>
          <a:p>
            <a:pPr fontAlgn="base">
              <a:lnSpc>
                <a:spcPct val="110000"/>
              </a:lnSpc>
            </a:pPr>
            <a:r>
              <a:rPr lang="ko-KR" altLang="en-US" sz="2400" dirty="0" smtClean="0"/>
              <a:t>롤링 </a:t>
            </a:r>
            <a:r>
              <a:rPr lang="ko-KR" altLang="en-US" sz="2400" dirty="0"/>
              <a:t>페이퍼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나무위키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url</a:t>
            </a:r>
            <a:r>
              <a:rPr lang="en-US" altLang="ko-KR" sz="2400" dirty="0" smtClean="0"/>
              <a:t> : </a:t>
            </a:r>
            <a:r>
              <a:rPr lang="en-US" altLang="ko-KR" sz="2400" dirty="0"/>
              <a:t>https://namu.wiki/w/%EB%A1%A4%EB%A7%81%20%ED%8E%98%EC%9D%B4%ED%8D%BC)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396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271</TotalTime>
  <Words>244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Wingdings</vt:lpstr>
      <vt:lpstr>천체</vt:lpstr>
      <vt:lpstr>1조 팀 프로젝트 계획서</vt:lpstr>
      <vt:lpstr>목차</vt:lpstr>
      <vt:lpstr>프로젝트 개요</vt:lpstr>
      <vt:lpstr>프로젝트 범위</vt:lpstr>
      <vt:lpstr>시스템 구축 환경</vt:lpstr>
      <vt:lpstr>프로젝트 추진계획</vt:lpstr>
      <vt:lpstr>프로젝트 관리 일정 계획</vt:lpstr>
      <vt:lpstr>참고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팀프로젝트</dc:title>
  <dc:creator>USER</dc:creator>
  <cp:lastModifiedBy>USER</cp:lastModifiedBy>
  <cp:revision>24</cp:revision>
  <dcterms:created xsi:type="dcterms:W3CDTF">2022-01-25T06:31:08Z</dcterms:created>
  <dcterms:modified xsi:type="dcterms:W3CDTF">2022-02-04T02:48:17Z</dcterms:modified>
</cp:coreProperties>
</file>