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348" r:id="rId3"/>
    <p:sldId id="349" r:id="rId4"/>
    <p:sldId id="340" r:id="rId5"/>
    <p:sldId id="374" r:id="rId6"/>
    <p:sldId id="398" r:id="rId7"/>
    <p:sldId id="429" r:id="rId8"/>
    <p:sldId id="430" r:id="rId9"/>
    <p:sldId id="431" r:id="rId10"/>
    <p:sldId id="432" r:id="rId11"/>
    <p:sldId id="433" r:id="rId12"/>
    <p:sldId id="434" r:id="rId13"/>
    <p:sldId id="375" r:id="rId14"/>
    <p:sldId id="435" r:id="rId15"/>
    <p:sldId id="436" r:id="rId16"/>
    <p:sldId id="399" r:id="rId17"/>
    <p:sldId id="437" r:id="rId18"/>
    <p:sldId id="438" r:id="rId19"/>
    <p:sldId id="400" r:id="rId20"/>
    <p:sldId id="439" r:id="rId21"/>
    <p:sldId id="428" r:id="rId22"/>
    <p:sldId id="440" r:id="rId23"/>
    <p:sldId id="441" r:id="rId24"/>
    <p:sldId id="442" r:id="rId25"/>
    <p:sldId id="288" r:id="rId26"/>
  </p:sldIdLst>
  <p:sldSz cx="13004800" cy="9753600"/>
  <p:notesSz cx="6858000" cy="9144000"/>
  <p:defaultTextStyle>
    <a:lvl1pPr algn="ctr" defTabSz="584200">
      <a:defRPr sz="4000">
        <a:solidFill>
          <a:srgbClr val="FFFFFF"/>
        </a:solidFill>
        <a:latin typeface="+mn-lt"/>
        <a:ea typeface="+mn-ea"/>
        <a:cs typeface="+mn-cs"/>
        <a:sym typeface="American Typewriter"/>
      </a:defRPr>
    </a:lvl1pPr>
    <a:lvl2pPr indent="342900" algn="ctr" defTabSz="584200">
      <a:defRPr sz="4000">
        <a:solidFill>
          <a:srgbClr val="FFFFFF"/>
        </a:solidFill>
        <a:latin typeface="+mn-lt"/>
        <a:ea typeface="+mn-ea"/>
        <a:cs typeface="+mn-cs"/>
        <a:sym typeface="American Typewriter"/>
      </a:defRPr>
    </a:lvl2pPr>
    <a:lvl3pPr indent="685800" algn="ctr" defTabSz="584200">
      <a:defRPr sz="4000">
        <a:solidFill>
          <a:srgbClr val="FFFFFF"/>
        </a:solidFill>
        <a:latin typeface="+mn-lt"/>
        <a:ea typeface="+mn-ea"/>
        <a:cs typeface="+mn-cs"/>
        <a:sym typeface="American Typewriter"/>
      </a:defRPr>
    </a:lvl3pPr>
    <a:lvl4pPr indent="1028700" algn="ctr" defTabSz="584200">
      <a:defRPr sz="4000">
        <a:solidFill>
          <a:srgbClr val="FFFFFF"/>
        </a:solidFill>
        <a:latin typeface="+mn-lt"/>
        <a:ea typeface="+mn-ea"/>
        <a:cs typeface="+mn-cs"/>
        <a:sym typeface="American Typewriter"/>
      </a:defRPr>
    </a:lvl4pPr>
    <a:lvl5pPr indent="1371600" algn="ctr" defTabSz="584200">
      <a:defRPr sz="4000">
        <a:solidFill>
          <a:srgbClr val="FFFFFF"/>
        </a:solidFill>
        <a:latin typeface="+mn-lt"/>
        <a:ea typeface="+mn-ea"/>
        <a:cs typeface="+mn-cs"/>
        <a:sym typeface="American Typewriter"/>
      </a:defRPr>
    </a:lvl5pPr>
    <a:lvl6pPr indent="1714500" algn="ctr" defTabSz="584200">
      <a:defRPr sz="4000">
        <a:solidFill>
          <a:srgbClr val="FFFFFF"/>
        </a:solidFill>
        <a:latin typeface="+mn-lt"/>
        <a:ea typeface="+mn-ea"/>
        <a:cs typeface="+mn-cs"/>
        <a:sym typeface="American Typewriter"/>
      </a:defRPr>
    </a:lvl6pPr>
    <a:lvl7pPr indent="2057400" algn="ctr" defTabSz="584200">
      <a:defRPr sz="4000">
        <a:solidFill>
          <a:srgbClr val="FFFFFF"/>
        </a:solidFill>
        <a:latin typeface="+mn-lt"/>
        <a:ea typeface="+mn-ea"/>
        <a:cs typeface="+mn-cs"/>
        <a:sym typeface="American Typewriter"/>
      </a:defRPr>
    </a:lvl7pPr>
    <a:lvl8pPr indent="2400300" algn="ctr" defTabSz="584200">
      <a:defRPr sz="4000">
        <a:solidFill>
          <a:srgbClr val="FFFFFF"/>
        </a:solidFill>
        <a:latin typeface="+mn-lt"/>
        <a:ea typeface="+mn-ea"/>
        <a:cs typeface="+mn-cs"/>
        <a:sym typeface="American Typewriter"/>
      </a:defRPr>
    </a:lvl8pPr>
    <a:lvl9pPr indent="2743200" algn="ctr" defTabSz="584200">
      <a:defRPr sz="4000">
        <a:solidFill>
          <a:srgbClr val="FFFFFF"/>
        </a:solidFill>
        <a:latin typeface="+mn-lt"/>
        <a:ea typeface="+mn-ea"/>
        <a:cs typeface="+mn-cs"/>
        <a:sym typeface="American Typewriter"/>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FFFFFF"/>
        </a:fontRef>
        <a:srgbClr val="FFFFFF"/>
      </a:tcTxStyle>
      <a:tcStyle>
        <a:tcBdr>
          <a:left>
            <a:ln w="25400" cap="flat">
              <a:solidFill>
                <a:srgbClr val="A9A9A9"/>
              </a:solidFill>
              <a:prstDash val="solid"/>
              <a:miter lim="400000"/>
            </a:ln>
          </a:left>
          <a:right>
            <a:ln w="25400" cap="flat">
              <a:solidFill>
                <a:srgbClr val="A9A9A9"/>
              </a:solidFill>
              <a:prstDash val="solid"/>
              <a:miter lim="400000"/>
            </a:ln>
          </a:right>
          <a:top>
            <a:ln w="25400" cap="flat">
              <a:solidFill>
                <a:srgbClr val="A9A9A9"/>
              </a:solidFill>
              <a:prstDash val="solid"/>
              <a:miter lim="400000"/>
            </a:ln>
          </a:top>
          <a:bottom>
            <a:ln w="25400" cap="flat">
              <a:solidFill>
                <a:srgbClr val="A9A9A9"/>
              </a:solidFill>
              <a:prstDash val="solid"/>
              <a:miter lim="400000"/>
            </a:ln>
          </a:bottom>
          <a:insideH>
            <a:ln w="25400" cap="flat">
              <a:solidFill>
                <a:srgbClr val="A9A9A9"/>
              </a:solidFill>
              <a:prstDash val="solid"/>
              <a:miter lim="400000"/>
            </a:ln>
          </a:insideH>
          <a:insideV>
            <a:ln w="25400" cap="flat">
              <a:solidFill>
                <a:srgbClr val="A9A9A9"/>
              </a:solidFill>
              <a:prstDash val="solid"/>
              <a:miter lim="400000"/>
            </a:ln>
          </a:insideV>
        </a:tcBdr>
        <a:fill>
          <a:noFill/>
        </a:fill>
      </a:tcStyle>
    </a:wholeTbl>
    <a:band2H>
      <a:tcTxStyle/>
      <a:tcStyle>
        <a:tcBdr/>
        <a:fill>
          <a:solidFill>
            <a:srgbClr val="000000">
              <a:alpha val="20000"/>
            </a:srgbClr>
          </a:solidFill>
        </a:fill>
      </a:tcStyle>
    </a:band2H>
    <a:firstCol>
      <a:tcTxStyle b="off" i="off">
        <a:fontRef idx="minor">
          <a:srgbClr val="FFFFFF"/>
        </a:fontRef>
        <a:srgbClr val="FFFFFF"/>
      </a:tcTxStyle>
      <a:tcStyle>
        <a:tcBdr>
          <a:left>
            <a:ln w="25400" cap="flat">
              <a:solidFill>
                <a:srgbClr val="A9A9A9"/>
              </a:solidFill>
              <a:prstDash val="solid"/>
              <a:miter lim="400000"/>
            </a:ln>
          </a:left>
          <a:right>
            <a:ln w="25400" cap="flat">
              <a:solidFill>
                <a:srgbClr val="A9A9A9"/>
              </a:solidFill>
              <a:prstDash val="solid"/>
              <a:miter lim="400000"/>
            </a:ln>
          </a:right>
          <a:top>
            <a:ln w="25400" cap="flat">
              <a:solidFill>
                <a:srgbClr val="A9A9A9"/>
              </a:solidFill>
              <a:prstDash val="solid"/>
              <a:miter lim="400000"/>
            </a:ln>
          </a:top>
          <a:bottom>
            <a:ln w="25400" cap="flat">
              <a:solidFill>
                <a:srgbClr val="A9A9A9"/>
              </a:solidFill>
              <a:prstDash val="solid"/>
              <a:miter lim="400000"/>
            </a:ln>
          </a:bottom>
          <a:insideH>
            <a:ln w="25400" cap="flat">
              <a:solidFill>
                <a:srgbClr val="A9A9A9"/>
              </a:solidFill>
              <a:prstDash val="solid"/>
              <a:miter lim="400000"/>
            </a:ln>
          </a:insideH>
          <a:insideV>
            <a:ln w="25400" cap="flat">
              <a:solidFill>
                <a:srgbClr val="A9A9A9"/>
              </a:solidFill>
              <a:prstDash val="solid"/>
              <a:miter lim="400000"/>
            </a:ln>
          </a:insideV>
        </a:tcBdr>
        <a:fill>
          <a:gradFill>
            <a:gsLst>
              <a:gs pos="0">
                <a:srgbClr val="679AEA">
                  <a:alpha val="25000"/>
                </a:srgbClr>
              </a:gs>
              <a:gs pos="100000">
                <a:srgbClr val="2E73D3">
                  <a:alpha val="25000"/>
                </a:srgbClr>
              </a:gs>
            </a:gsLst>
            <a:lin ang="5400000"/>
          </a:gradFill>
        </a:fill>
      </a:tcStyle>
    </a:firstCol>
    <a:lastRow>
      <a:tcTxStyle b="off" i="off">
        <a:fontRef idx="minor">
          <a:srgbClr val="FFFFFF"/>
        </a:fontRef>
        <a:srgbClr val="FFFFFF"/>
      </a:tcTxStyle>
      <a:tcStyle>
        <a:tcBdr>
          <a:left>
            <a:ln w="25400" cap="flat">
              <a:solidFill>
                <a:srgbClr val="A9A9A9"/>
              </a:solidFill>
              <a:prstDash val="solid"/>
              <a:miter lim="400000"/>
            </a:ln>
          </a:left>
          <a:right>
            <a:ln w="25400" cap="flat">
              <a:solidFill>
                <a:srgbClr val="A9A9A9"/>
              </a:solidFill>
              <a:prstDash val="solid"/>
              <a:miter lim="400000"/>
            </a:ln>
          </a:right>
          <a:top>
            <a:ln w="25400" cap="flat">
              <a:solidFill>
                <a:srgbClr val="A9A9A9"/>
              </a:solidFill>
              <a:prstDash val="solid"/>
              <a:miter lim="400000"/>
            </a:ln>
          </a:top>
          <a:bottom>
            <a:ln w="25400" cap="flat">
              <a:solidFill>
                <a:srgbClr val="A9A9A9"/>
              </a:solidFill>
              <a:prstDash val="solid"/>
              <a:miter lim="400000"/>
            </a:ln>
          </a:bottom>
          <a:insideH>
            <a:ln w="25400" cap="flat">
              <a:solidFill>
                <a:srgbClr val="A9A9A9"/>
              </a:solidFill>
              <a:prstDash val="solid"/>
              <a:miter lim="400000"/>
            </a:ln>
          </a:insideH>
          <a:insideV>
            <a:ln w="25400" cap="flat">
              <a:solidFill>
                <a:srgbClr val="A9A9A9"/>
              </a:solidFill>
              <a:prstDash val="solid"/>
              <a:miter lim="400000"/>
            </a:ln>
          </a:insideV>
        </a:tcBdr>
        <a:fill>
          <a:gradFill>
            <a:gsLst>
              <a:gs pos="0">
                <a:srgbClr val="679AEA">
                  <a:alpha val="25000"/>
                </a:srgbClr>
              </a:gs>
              <a:gs pos="100000">
                <a:srgbClr val="2E73D3">
                  <a:alpha val="25000"/>
                </a:srgbClr>
              </a:gs>
            </a:gsLst>
            <a:lin ang="5400000"/>
          </a:gradFill>
        </a:fill>
      </a:tcStyle>
    </a:lastRow>
    <a:firstRow>
      <a:tcTxStyle b="off" i="off">
        <a:fontRef idx="minor">
          <a:srgbClr val="FFFFFF"/>
        </a:fontRef>
        <a:srgbClr val="FFFFFF"/>
      </a:tcTxStyle>
      <a:tcStyle>
        <a:tcBdr>
          <a:left>
            <a:ln w="25400" cap="flat">
              <a:solidFill>
                <a:srgbClr val="A9A9A9"/>
              </a:solidFill>
              <a:prstDash val="solid"/>
              <a:miter lim="400000"/>
            </a:ln>
          </a:left>
          <a:right>
            <a:ln w="25400" cap="flat">
              <a:solidFill>
                <a:srgbClr val="A9A9A9"/>
              </a:solidFill>
              <a:prstDash val="solid"/>
              <a:miter lim="400000"/>
            </a:ln>
          </a:right>
          <a:top>
            <a:ln w="25400" cap="flat">
              <a:solidFill>
                <a:srgbClr val="A9A9A9"/>
              </a:solidFill>
              <a:prstDash val="solid"/>
              <a:miter lim="400000"/>
            </a:ln>
          </a:top>
          <a:bottom>
            <a:ln w="25400" cap="flat">
              <a:solidFill>
                <a:srgbClr val="A9A9A9"/>
              </a:solidFill>
              <a:prstDash val="solid"/>
              <a:miter lim="400000"/>
            </a:ln>
          </a:bottom>
          <a:insideH>
            <a:ln w="25400" cap="flat">
              <a:solidFill>
                <a:srgbClr val="A9A9A9"/>
              </a:solidFill>
              <a:prstDash val="solid"/>
              <a:miter lim="400000"/>
            </a:ln>
          </a:insideH>
          <a:insideV>
            <a:ln w="25400" cap="flat">
              <a:solidFill>
                <a:srgbClr val="A9A9A9"/>
              </a:solidFill>
              <a:prstDash val="solid"/>
              <a:miter lim="400000"/>
            </a:ln>
          </a:insideV>
        </a:tcBdr>
        <a:fill>
          <a:gradFill>
            <a:gsLst>
              <a:gs pos="0">
                <a:srgbClr val="679AEA">
                  <a:alpha val="25000"/>
                </a:srgbClr>
              </a:gs>
              <a:gs pos="100000">
                <a:srgbClr val="2E73D3">
                  <a:alpha val="25000"/>
                </a:srgbClr>
              </a:gs>
            </a:gsLst>
            <a:lin ang="5400000"/>
          </a:gra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792"/>
    <p:restoredTop sz="93209"/>
  </p:normalViewPr>
  <p:slideViewPr>
    <p:cSldViewPr snapToGrid="0">
      <p:cViewPr varScale="1">
        <p:scale>
          <a:sx n="79" d="100"/>
          <a:sy n="79" d="100"/>
        </p:scale>
        <p:origin x="216" y="416"/>
      </p:cViewPr>
      <p:guideLst>
        <p:guide orient="horz" pos="3072"/>
        <p:guide pos="4096"/>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48" d="100"/>
          <a:sy n="48" d="100"/>
        </p:scale>
        <p:origin x="2048"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7" name="Shape 67"/>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68" name="Shape 68"/>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636364103"/>
      </p:ext>
    </p:extLst>
  </p:cSld>
  <p:clrMap bg1="lt1" tx1="dk1" bg2="lt2" tx2="dk2" accent1="accent1" accent2="accent2" accent3="accent3" accent4="accent4" accent5="accent5" accent6="accent6" hlink="hlink" folHlink="folHlink"/>
  <p:notesStyle>
    <a:lvl1pPr defTabSz="584200">
      <a:defRPr sz="2200">
        <a:latin typeface="Lucida Grande"/>
        <a:ea typeface="Lucida Grande"/>
        <a:cs typeface="Lucida Grande"/>
        <a:sym typeface="Lucida Grande"/>
      </a:defRPr>
    </a:lvl1pPr>
    <a:lvl2pPr indent="228600" defTabSz="584200">
      <a:defRPr sz="2200">
        <a:latin typeface="Lucida Grande"/>
        <a:ea typeface="Lucida Grande"/>
        <a:cs typeface="Lucida Grande"/>
        <a:sym typeface="Lucida Grande"/>
      </a:defRPr>
    </a:lvl2pPr>
    <a:lvl3pPr indent="457200" defTabSz="584200">
      <a:defRPr sz="2200">
        <a:latin typeface="Lucida Grande"/>
        <a:ea typeface="Lucida Grande"/>
        <a:cs typeface="Lucida Grande"/>
        <a:sym typeface="Lucida Grande"/>
      </a:defRPr>
    </a:lvl3pPr>
    <a:lvl4pPr indent="685800" defTabSz="584200">
      <a:defRPr sz="2200">
        <a:latin typeface="Lucida Grande"/>
        <a:ea typeface="Lucida Grande"/>
        <a:cs typeface="Lucida Grande"/>
        <a:sym typeface="Lucida Grande"/>
      </a:defRPr>
    </a:lvl4pPr>
    <a:lvl5pPr indent="914400" defTabSz="584200">
      <a:defRPr sz="2200">
        <a:latin typeface="Lucida Grande"/>
        <a:ea typeface="Lucida Grande"/>
        <a:cs typeface="Lucida Grande"/>
        <a:sym typeface="Lucida Grande"/>
      </a:defRPr>
    </a:lvl5pPr>
    <a:lvl6pPr indent="1143000" defTabSz="584200">
      <a:defRPr sz="2200">
        <a:latin typeface="Lucida Grande"/>
        <a:ea typeface="Lucida Grande"/>
        <a:cs typeface="Lucida Grande"/>
        <a:sym typeface="Lucida Grande"/>
      </a:defRPr>
    </a:lvl6pPr>
    <a:lvl7pPr indent="1371600" defTabSz="584200">
      <a:defRPr sz="2200">
        <a:latin typeface="Lucida Grande"/>
        <a:ea typeface="Lucida Grande"/>
        <a:cs typeface="Lucida Grande"/>
        <a:sym typeface="Lucida Grande"/>
      </a:defRPr>
    </a:lvl7pPr>
    <a:lvl8pPr indent="1600200" defTabSz="584200">
      <a:defRPr sz="2200">
        <a:latin typeface="Lucida Grande"/>
        <a:ea typeface="Lucida Grande"/>
        <a:cs typeface="Lucida Grande"/>
        <a:sym typeface="Lucida Grande"/>
      </a:defRPr>
    </a:lvl8pPr>
    <a:lvl9pPr indent="1828800" defTabSz="58420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807C9EC-6344-46D0-ADA9-294A7D3D533F}" type="slidenum">
              <a:rPr lang="en-US" smtClean="0"/>
              <a:pPr/>
              <a:t>2</a:t>
            </a:fld>
            <a:endParaRPr lang="en-US"/>
          </a:p>
        </p:txBody>
      </p:sp>
    </p:spTree>
    <p:extLst>
      <p:ext uri="{BB962C8B-B14F-4D97-AF65-F5344CB8AC3E}">
        <p14:creationId xmlns:p14="http://schemas.microsoft.com/office/powerpoint/2010/main" val="3801895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807C9EC-6344-46D0-ADA9-294A7D3D533F}" type="slidenum">
              <a:rPr lang="en-US" smtClean="0"/>
              <a:pPr/>
              <a:t>3</a:t>
            </a:fld>
            <a:endParaRPr lang="en-US"/>
          </a:p>
        </p:txBody>
      </p:sp>
    </p:spTree>
    <p:extLst>
      <p:ext uri="{BB962C8B-B14F-4D97-AF65-F5344CB8AC3E}">
        <p14:creationId xmlns:p14="http://schemas.microsoft.com/office/powerpoint/2010/main" val="2327144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807C9EC-6344-46D0-ADA9-294A7D3D533F}" type="slidenum">
              <a:rPr lang="en-US" smtClean="0"/>
              <a:pPr/>
              <a:t>4</a:t>
            </a:fld>
            <a:endParaRPr lang="en-US"/>
          </a:p>
        </p:txBody>
      </p:sp>
    </p:spTree>
    <p:extLst>
      <p:ext uri="{BB962C8B-B14F-4D97-AF65-F5344CB8AC3E}">
        <p14:creationId xmlns:p14="http://schemas.microsoft.com/office/powerpoint/2010/main" val="100931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94080" y="1317203"/>
            <a:ext cx="11216640" cy="4057226"/>
          </a:xfrm>
        </p:spPr>
        <p:txBody>
          <a:bodyPr anchor="b"/>
          <a:lstStyle>
            <a:lvl1pPr algn="ctr">
              <a:lnSpc>
                <a:spcPct val="100000"/>
              </a:lnSpc>
              <a:defRPr sz="7200"/>
            </a:lvl1pPr>
          </a:lstStyle>
          <a:p>
            <a:r>
              <a:rPr lang="en-US" dirty="0"/>
              <a:t>Click to edit Master title style</a:t>
            </a:r>
          </a:p>
        </p:txBody>
      </p:sp>
      <p:sp>
        <p:nvSpPr>
          <p:cNvPr id="3" name="Text Placeholder 2"/>
          <p:cNvSpPr>
            <a:spLocks noGrp="1"/>
          </p:cNvSpPr>
          <p:nvPr>
            <p:ph type="body" idx="1"/>
          </p:nvPr>
        </p:nvSpPr>
        <p:spPr>
          <a:xfrm>
            <a:off x="894080" y="5741424"/>
            <a:ext cx="11216640" cy="2133599"/>
          </a:xfrm>
        </p:spPr>
        <p:txBody>
          <a:bodyPr/>
          <a:lstStyle>
            <a:lvl1pPr marL="0" indent="0" algn="ctr">
              <a:buNone/>
              <a:defRPr sz="2900">
                <a:solidFill>
                  <a:schemeClr val="bg1"/>
                </a:solidFill>
              </a:defRPr>
            </a:lvl1pPr>
            <a:lvl2pPr marL="546171" indent="0">
              <a:buNone/>
              <a:defRPr sz="2400">
                <a:solidFill>
                  <a:schemeClr val="tx1">
                    <a:tint val="75000"/>
                  </a:schemeClr>
                </a:solidFill>
              </a:defRPr>
            </a:lvl2pPr>
            <a:lvl3pPr marL="1092342" indent="0">
              <a:buNone/>
              <a:defRPr sz="2200">
                <a:solidFill>
                  <a:schemeClr val="tx1">
                    <a:tint val="75000"/>
                  </a:schemeClr>
                </a:solidFill>
              </a:defRPr>
            </a:lvl3pPr>
            <a:lvl4pPr marL="1638513" indent="0">
              <a:buNone/>
              <a:defRPr sz="1900">
                <a:solidFill>
                  <a:schemeClr val="tx1">
                    <a:tint val="75000"/>
                  </a:schemeClr>
                </a:solidFill>
              </a:defRPr>
            </a:lvl4pPr>
            <a:lvl5pPr marL="2184684" indent="0">
              <a:buNone/>
              <a:defRPr sz="1900">
                <a:solidFill>
                  <a:schemeClr val="tx1">
                    <a:tint val="75000"/>
                  </a:schemeClr>
                </a:solidFill>
              </a:defRPr>
            </a:lvl5pPr>
            <a:lvl6pPr marL="2730856" indent="0">
              <a:buNone/>
              <a:defRPr sz="1900">
                <a:solidFill>
                  <a:schemeClr val="tx1">
                    <a:tint val="75000"/>
                  </a:schemeClr>
                </a:solidFill>
              </a:defRPr>
            </a:lvl6pPr>
            <a:lvl7pPr marL="3277027" indent="0">
              <a:buNone/>
              <a:defRPr sz="1900">
                <a:solidFill>
                  <a:schemeClr val="tx1">
                    <a:tint val="75000"/>
                  </a:schemeClr>
                </a:solidFill>
              </a:defRPr>
            </a:lvl7pPr>
            <a:lvl8pPr marL="3823198" indent="0">
              <a:buNone/>
              <a:defRPr sz="1900">
                <a:solidFill>
                  <a:schemeClr val="tx1">
                    <a:tint val="75000"/>
                  </a:schemeClr>
                </a:solidFill>
              </a:defRPr>
            </a:lvl8pPr>
            <a:lvl9pPr marL="4369369" indent="0">
              <a:buNone/>
              <a:defRPr sz="19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894080" y="9040143"/>
            <a:ext cx="2926080" cy="519289"/>
          </a:xfrm>
          <a:prstGeom prst="rect">
            <a:avLst/>
          </a:prstGeom>
        </p:spPr>
        <p:txBody>
          <a:bodyPr lIns="109234" tIns="54617" rIns="109234" bIns="54617"/>
          <a:lstStyle/>
          <a:p>
            <a:fld id="{670FF0DC-4CC6-E74B-ADE9-A3A724E54A70}" type="datetime1">
              <a:rPr lang="en-US" smtClean="0"/>
              <a:t>10/22/18</a:t>
            </a:fld>
            <a:endParaRPr lang="en-US"/>
          </a:p>
        </p:txBody>
      </p:sp>
      <p:sp>
        <p:nvSpPr>
          <p:cNvPr id="5" name="Footer Placeholder 4"/>
          <p:cNvSpPr>
            <a:spLocks noGrp="1"/>
          </p:cNvSpPr>
          <p:nvPr>
            <p:ph type="ftr" sz="quarter" idx="11"/>
          </p:nvPr>
        </p:nvSpPr>
        <p:spPr>
          <a:xfrm>
            <a:off x="4307840" y="9040143"/>
            <a:ext cx="4389120" cy="519289"/>
          </a:xfrm>
          <a:prstGeom prst="rect">
            <a:avLst/>
          </a:prstGeom>
        </p:spPr>
        <p:txBody>
          <a:bodyPr lIns="109234" tIns="54617" rIns="109234" bIns="54617"/>
          <a:lstStyle/>
          <a:p>
            <a:endParaRPr lang="en-US"/>
          </a:p>
        </p:txBody>
      </p:sp>
      <p:sp>
        <p:nvSpPr>
          <p:cNvPr id="6" name="Slide Number Placeholder 5"/>
          <p:cNvSpPr>
            <a:spLocks noGrp="1"/>
          </p:cNvSpPr>
          <p:nvPr>
            <p:ph type="sldNum" sz="quarter" idx="12"/>
          </p:nvPr>
        </p:nvSpPr>
        <p:spPr/>
        <p:txBody>
          <a:bodyPr/>
          <a:lstStyle/>
          <a:p>
            <a:fld id="{40A01959-B587-3B45-A9B3-C17F42F09305}" type="slidenum">
              <a:rPr lang="en-US" smtClean="0"/>
              <a:t>‹#›</a:t>
            </a:fld>
            <a:endParaRPr lang="en-US"/>
          </a:p>
        </p:txBody>
      </p:sp>
      <p:sp>
        <p:nvSpPr>
          <p:cNvPr id="7" name="Rectangle 8"/>
          <p:cNvSpPr/>
          <p:nvPr userDrawn="1"/>
        </p:nvSpPr>
        <p:spPr>
          <a:xfrm>
            <a:off x="0" y="1"/>
            <a:ext cx="13004800" cy="373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700" b="1" i="1" dirty="0">
              <a:solidFill>
                <a:schemeClr val="tx1">
                  <a:lumMod val="65000"/>
                  <a:lumOff val="35000"/>
                </a:schemeClr>
              </a:solidFill>
              <a:latin typeface="+mj-lt"/>
            </a:endParaRPr>
          </a:p>
        </p:txBody>
      </p:sp>
    </p:spTree>
    <p:extLst>
      <p:ext uri="{BB962C8B-B14F-4D97-AF65-F5344CB8AC3E}">
        <p14:creationId xmlns:p14="http://schemas.microsoft.com/office/powerpoint/2010/main" val="1941158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239" y="798473"/>
            <a:ext cx="11704322" cy="1192108"/>
          </a:xfrm>
        </p:spPr>
        <p:txBody>
          <a:bodyPr/>
          <a:lstStyle>
            <a:lvl1pPr>
              <a:lnSpc>
                <a:spcPct val="100000"/>
              </a:lnSpc>
              <a:defRPr/>
            </a:lvl1pPr>
          </a:lstStyle>
          <a:p>
            <a:r>
              <a:rPr lang="en-US" dirty="0"/>
              <a:t>Click to edit Master title style</a:t>
            </a:r>
          </a:p>
        </p:txBody>
      </p:sp>
      <p:sp>
        <p:nvSpPr>
          <p:cNvPr id="3" name="Content Placeholder 2"/>
          <p:cNvSpPr>
            <a:spLocks noGrp="1"/>
          </p:cNvSpPr>
          <p:nvPr>
            <p:ph idx="1"/>
          </p:nvPr>
        </p:nvSpPr>
        <p:spPr>
          <a:xfrm>
            <a:off x="650239" y="2255518"/>
            <a:ext cx="11704322" cy="7044268"/>
          </a:xfrm>
        </p:spPr>
        <p:txBody>
          <a:bodyPr/>
          <a:lstStyle>
            <a:lvl3pPr>
              <a:defRPr sz="3200"/>
            </a:lvl3pPr>
            <a:lvl4pPr>
              <a:defRPr sz="2800"/>
            </a:lvl4pPr>
            <a:lvl5pPr>
              <a:defRPr sz="2400"/>
            </a:lvl5pPr>
          </a:lstStyle>
          <a:p>
            <a:pPr lvl="0"/>
            <a:r>
              <a:rPr lang="en-US" dirty="0"/>
              <a:t>Click to edit Master text styles</a:t>
            </a:r>
          </a:p>
          <a:p>
            <a:pPr lvl="2"/>
            <a:r>
              <a:rPr lang="en-US" dirty="0"/>
              <a:t>Second level</a:t>
            </a:r>
          </a:p>
          <a:p>
            <a:pPr lvl="3"/>
            <a:r>
              <a:rPr lang="en-US" dirty="0"/>
              <a:t>Third level</a:t>
            </a:r>
          </a:p>
          <a:p>
            <a:pPr lvl="4"/>
            <a:r>
              <a:rPr lang="en-US" dirty="0"/>
              <a:t>Fourth level</a:t>
            </a:r>
          </a:p>
        </p:txBody>
      </p:sp>
      <p:sp>
        <p:nvSpPr>
          <p:cNvPr id="4" name="Date Placeholder 3"/>
          <p:cNvSpPr>
            <a:spLocks noGrp="1"/>
          </p:cNvSpPr>
          <p:nvPr>
            <p:ph type="dt" sz="half" idx="10"/>
          </p:nvPr>
        </p:nvSpPr>
        <p:spPr>
          <a:xfrm>
            <a:off x="894080" y="9040143"/>
            <a:ext cx="2926080" cy="519289"/>
          </a:xfrm>
          <a:prstGeom prst="rect">
            <a:avLst/>
          </a:prstGeom>
        </p:spPr>
        <p:txBody>
          <a:bodyPr lIns="109234" tIns="54617" rIns="109234" bIns="54617"/>
          <a:lstStyle/>
          <a:p>
            <a:fld id="{F1FDBABF-E9B9-0B48-88BB-0E26979FE3C3}" type="datetime1">
              <a:rPr lang="en-US" smtClean="0"/>
              <a:t>10/22/18</a:t>
            </a:fld>
            <a:endParaRPr lang="en-US"/>
          </a:p>
        </p:txBody>
      </p:sp>
      <p:sp>
        <p:nvSpPr>
          <p:cNvPr id="5" name="Footer Placeholder 4"/>
          <p:cNvSpPr>
            <a:spLocks noGrp="1"/>
          </p:cNvSpPr>
          <p:nvPr>
            <p:ph type="ftr" sz="quarter" idx="11"/>
          </p:nvPr>
        </p:nvSpPr>
        <p:spPr>
          <a:xfrm>
            <a:off x="4307840" y="9040143"/>
            <a:ext cx="4389120" cy="519289"/>
          </a:xfrm>
          <a:prstGeom prst="rect">
            <a:avLst/>
          </a:prstGeom>
        </p:spPr>
        <p:txBody>
          <a:bodyPr lIns="109234" tIns="54617" rIns="109234" bIns="54617"/>
          <a:lstStyle/>
          <a:p>
            <a:endParaRPr lang="en-US"/>
          </a:p>
        </p:txBody>
      </p:sp>
      <p:sp>
        <p:nvSpPr>
          <p:cNvPr id="6" name="Slide Number Placeholder 5"/>
          <p:cNvSpPr>
            <a:spLocks noGrp="1"/>
          </p:cNvSpPr>
          <p:nvPr>
            <p:ph type="sldNum" sz="quarter" idx="12"/>
          </p:nvPr>
        </p:nvSpPr>
        <p:spPr/>
        <p:txBody>
          <a:bodyPr/>
          <a:lstStyle/>
          <a:p>
            <a:fld id="{40A01959-B587-3B45-A9B3-C17F42F09305}" type="slidenum">
              <a:rPr lang="en-US" smtClean="0"/>
              <a:t>‹#›</a:t>
            </a:fld>
            <a:endParaRPr lang="en-US"/>
          </a:p>
        </p:txBody>
      </p:sp>
      <p:sp>
        <p:nvSpPr>
          <p:cNvPr id="7" name="Rectangle 8"/>
          <p:cNvSpPr/>
          <p:nvPr userDrawn="1"/>
        </p:nvSpPr>
        <p:spPr>
          <a:xfrm>
            <a:off x="0" y="1"/>
            <a:ext cx="13004800" cy="373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700" b="1" i="1" dirty="0">
              <a:solidFill>
                <a:schemeClr val="tx1">
                  <a:lumMod val="65000"/>
                  <a:lumOff val="35000"/>
                </a:schemeClr>
              </a:solidFill>
              <a:latin typeface="+mj-lt"/>
            </a:endParaRPr>
          </a:p>
        </p:txBody>
      </p:sp>
    </p:spTree>
    <p:extLst>
      <p:ext uri="{BB962C8B-B14F-4D97-AF65-F5344CB8AC3E}">
        <p14:creationId xmlns:p14="http://schemas.microsoft.com/office/powerpoint/2010/main" val="1137078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239" y="798473"/>
            <a:ext cx="11704322" cy="1192108"/>
          </a:xfrm>
        </p:spPr>
        <p:txBody>
          <a:bodyPr/>
          <a:lstStyle>
            <a:lvl1pPr>
              <a:lnSpc>
                <a:spcPct val="100000"/>
              </a:lnSpc>
              <a:defRPr/>
            </a:lvl1pPr>
          </a:lstStyle>
          <a:p>
            <a:r>
              <a:rPr lang="en-US" dirty="0"/>
              <a:t>Click to edit Master title style</a:t>
            </a:r>
          </a:p>
        </p:txBody>
      </p:sp>
      <p:sp>
        <p:nvSpPr>
          <p:cNvPr id="4" name="Date Placeholder 3"/>
          <p:cNvSpPr>
            <a:spLocks noGrp="1"/>
          </p:cNvSpPr>
          <p:nvPr>
            <p:ph type="dt" sz="half" idx="10"/>
          </p:nvPr>
        </p:nvSpPr>
        <p:spPr>
          <a:xfrm>
            <a:off x="894080" y="9040143"/>
            <a:ext cx="2926080" cy="519289"/>
          </a:xfrm>
          <a:prstGeom prst="rect">
            <a:avLst/>
          </a:prstGeom>
        </p:spPr>
        <p:txBody>
          <a:bodyPr lIns="109234" tIns="54617" rIns="109234" bIns="54617"/>
          <a:lstStyle/>
          <a:p>
            <a:fld id="{F1FDBABF-E9B9-0B48-88BB-0E26979FE3C3}" type="datetime1">
              <a:rPr lang="en-US" smtClean="0"/>
              <a:t>10/22/18</a:t>
            </a:fld>
            <a:endParaRPr lang="en-US"/>
          </a:p>
        </p:txBody>
      </p:sp>
      <p:sp>
        <p:nvSpPr>
          <p:cNvPr id="5" name="Footer Placeholder 4"/>
          <p:cNvSpPr>
            <a:spLocks noGrp="1"/>
          </p:cNvSpPr>
          <p:nvPr>
            <p:ph type="ftr" sz="quarter" idx="11"/>
          </p:nvPr>
        </p:nvSpPr>
        <p:spPr>
          <a:xfrm>
            <a:off x="4307840" y="9040143"/>
            <a:ext cx="4389120" cy="519289"/>
          </a:xfrm>
          <a:prstGeom prst="rect">
            <a:avLst/>
          </a:prstGeom>
        </p:spPr>
        <p:txBody>
          <a:bodyPr lIns="109234" tIns="54617" rIns="109234" bIns="54617"/>
          <a:lstStyle/>
          <a:p>
            <a:endParaRPr lang="en-US"/>
          </a:p>
        </p:txBody>
      </p:sp>
      <p:sp>
        <p:nvSpPr>
          <p:cNvPr id="6" name="Slide Number Placeholder 5"/>
          <p:cNvSpPr>
            <a:spLocks noGrp="1"/>
          </p:cNvSpPr>
          <p:nvPr>
            <p:ph type="sldNum" sz="quarter" idx="12"/>
          </p:nvPr>
        </p:nvSpPr>
        <p:spPr/>
        <p:txBody>
          <a:bodyPr/>
          <a:lstStyle/>
          <a:p>
            <a:fld id="{40A01959-B587-3B45-A9B3-C17F42F09305}" type="slidenum">
              <a:rPr lang="en-US" smtClean="0"/>
              <a:t>‹#›</a:t>
            </a:fld>
            <a:endParaRPr lang="en-US"/>
          </a:p>
        </p:txBody>
      </p:sp>
      <p:sp>
        <p:nvSpPr>
          <p:cNvPr id="7" name="Rectangle 8"/>
          <p:cNvSpPr/>
          <p:nvPr userDrawn="1"/>
        </p:nvSpPr>
        <p:spPr>
          <a:xfrm>
            <a:off x="0" y="1"/>
            <a:ext cx="13004800" cy="373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700" b="1" i="1" dirty="0">
              <a:solidFill>
                <a:schemeClr val="tx1">
                  <a:lumMod val="65000"/>
                  <a:lumOff val="35000"/>
                </a:schemeClr>
              </a:solidFill>
              <a:latin typeface="+mj-lt"/>
            </a:endParaRPr>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1_Master #14">
    <p:spTree>
      <p:nvGrpSpPr>
        <p:cNvPr id="1" name=""/>
        <p:cNvGrpSpPr/>
        <p:nvPr/>
      </p:nvGrpSpPr>
      <p:grpSpPr>
        <a:xfrm>
          <a:off x="0" y="0"/>
          <a:ext cx="0" cy="0"/>
          <a:chOff x="0" y="0"/>
          <a:chExt cx="0" cy="0"/>
        </a:xfrm>
      </p:grpSpPr>
      <p:sp>
        <p:nvSpPr>
          <p:cNvPr id="24" name="Shape 24"/>
          <p:cNvSpPr>
            <a:spLocks noGrp="1"/>
          </p:cNvSpPr>
          <p:nvPr>
            <p:ph type="sldNum" sz="quarter" idx="2"/>
          </p:nvPr>
        </p:nvSpPr>
        <p:spPr>
          <a:xfrm>
            <a:off x="6311900" y="9080500"/>
            <a:ext cx="384506" cy="368300"/>
          </a:xfrm>
          <a:prstGeom prst="rect">
            <a:avLst/>
          </a:prstGeom>
        </p:spPr>
        <p:txBody>
          <a:bodyPr wrap="none" lIns="0" tIns="0" rIns="0" bIns="0" anchor="t"/>
          <a:lstStyle>
            <a:lvl1pPr algn="ctr" defTabSz="584200">
              <a:defRPr sz="1800">
                <a:solidFill>
                  <a:srgbClr val="FFFFFF"/>
                </a:solidFill>
                <a:latin typeface="+mn-lt"/>
                <a:ea typeface="+mn-ea"/>
                <a:cs typeface="+mn-cs"/>
                <a:sym typeface="American Typewriter"/>
              </a:defRPr>
            </a:lvl1pPr>
          </a:lstStyle>
          <a:p>
            <a:pPr lvl="0"/>
            <a:fld id="{86CB4B4D-7CA3-9044-876B-883B54F8677D}" type="slidenum">
              <a:t>‹#›</a:t>
            </a:fld>
            <a:endParaRPr/>
          </a:p>
        </p:txBody>
      </p:sp>
      <p:pic>
        <p:nvPicPr>
          <p:cNvPr id="25" name="그림 24"/>
          <p:cNvPicPr/>
          <p:nvPr/>
        </p:nvPicPr>
        <p:blipFill>
          <a:blip r:embed="rId2">
            <a:extLst/>
          </a:blip>
          <a:stretch>
            <a:fillRect/>
          </a:stretch>
        </p:blipFill>
        <p:spPr>
          <a:xfrm>
            <a:off x="170191" y="3068604"/>
            <a:ext cx="12787811" cy="6493079"/>
          </a:xfrm>
          <a:prstGeom prst="rect">
            <a:avLst/>
          </a:prstGeom>
          <a:effectLst>
            <a:outerShdw blurRad="254000" dist="254000" dir="5400000" rotWithShape="0">
              <a:srgbClr val="000000">
                <a:alpha val="75000"/>
              </a:srgbClr>
            </a:outerShdw>
          </a:effectLst>
        </p:spPr>
      </p:pic>
      <p:sp>
        <p:nvSpPr>
          <p:cNvPr id="4" name="Rectangle 8"/>
          <p:cNvSpPr/>
          <p:nvPr userDrawn="1"/>
        </p:nvSpPr>
        <p:spPr>
          <a:xfrm>
            <a:off x="0" y="1"/>
            <a:ext cx="13004800" cy="373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700" b="1" i="1" dirty="0">
              <a:solidFill>
                <a:schemeClr val="tx1">
                  <a:lumMod val="65000"/>
                  <a:lumOff val="35000"/>
                </a:schemeClr>
              </a:solidFill>
              <a:latin typeface="+mj-lt"/>
            </a:endParaRPr>
          </a:p>
        </p:txBody>
      </p:sp>
    </p:spTree>
    <p:extLst>
      <p:ext uri="{BB962C8B-B14F-4D97-AF65-F5344CB8AC3E}">
        <p14:creationId xmlns:p14="http://schemas.microsoft.com/office/powerpoint/2010/main" val="158700605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Master #14">
    <p:spTree>
      <p:nvGrpSpPr>
        <p:cNvPr id="1" name=""/>
        <p:cNvGrpSpPr/>
        <p:nvPr/>
      </p:nvGrpSpPr>
      <p:grpSpPr>
        <a:xfrm>
          <a:off x="0" y="0"/>
          <a:ext cx="0" cy="0"/>
          <a:chOff x="0" y="0"/>
          <a:chExt cx="0" cy="0"/>
        </a:xfrm>
      </p:grpSpPr>
      <p:sp>
        <p:nvSpPr>
          <p:cNvPr id="24" name="Shape 24"/>
          <p:cNvSpPr>
            <a:spLocks noGrp="1"/>
          </p:cNvSpPr>
          <p:nvPr>
            <p:ph type="sldNum" sz="quarter" idx="2"/>
          </p:nvPr>
        </p:nvSpPr>
        <p:spPr>
          <a:xfrm>
            <a:off x="6311900" y="9080500"/>
            <a:ext cx="384506" cy="368300"/>
          </a:xfrm>
          <a:prstGeom prst="rect">
            <a:avLst/>
          </a:prstGeom>
        </p:spPr>
        <p:txBody>
          <a:bodyPr wrap="none" lIns="0" tIns="0" rIns="0" bIns="0" anchor="t"/>
          <a:lstStyle>
            <a:lvl1pPr algn="ctr" defTabSz="584200">
              <a:defRPr sz="1800">
                <a:solidFill>
                  <a:srgbClr val="FFFFFF"/>
                </a:solidFill>
                <a:latin typeface="+mn-lt"/>
                <a:ea typeface="+mn-ea"/>
                <a:cs typeface="+mn-cs"/>
                <a:sym typeface="American Typewriter"/>
              </a:defRPr>
            </a:lvl1pPr>
          </a:lstStyle>
          <a:p>
            <a:pPr lvl="0"/>
            <a:fld id="{86CB4B4D-7CA3-9044-876B-883B54F8677D}" type="slidenum">
              <a:t>‹#›</a:t>
            </a:fld>
            <a:endParaRPr/>
          </a:p>
        </p:txBody>
      </p:sp>
      <p:pic>
        <p:nvPicPr>
          <p:cNvPr id="25" name="그림 24"/>
          <p:cNvPicPr/>
          <p:nvPr/>
        </p:nvPicPr>
        <p:blipFill>
          <a:blip r:embed="rId2">
            <a:extLst/>
          </a:blip>
          <a:stretch>
            <a:fillRect/>
          </a:stretch>
        </p:blipFill>
        <p:spPr>
          <a:xfrm>
            <a:off x="170191" y="3068604"/>
            <a:ext cx="12787811" cy="6493079"/>
          </a:xfrm>
          <a:prstGeom prst="rect">
            <a:avLst/>
          </a:prstGeom>
          <a:effectLst>
            <a:outerShdw blurRad="254000" dist="254000" dir="5400000" rotWithShape="0">
              <a:srgbClr val="000000">
                <a:alpha val="75000"/>
              </a:srgbClr>
            </a:outerShdw>
          </a:effectLst>
        </p:spPr>
      </p:pic>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50237" y="618325"/>
            <a:ext cx="11704322" cy="1192108"/>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ormAutofit/>
          </a:bodyPr>
          <a:lstStyle/>
          <a:p>
            <a:pPr lvl="0">
              <a:defRPr sz="1800">
                <a:solidFill>
                  <a:srgbClr val="000000"/>
                </a:solidFill>
              </a:defRPr>
            </a:pPr>
            <a:r>
              <a:rPr sz="5000">
                <a:solidFill>
                  <a:srgbClr val="FA761C"/>
                </a:solidFill>
              </a:rPr>
              <a:t>Title Text</a:t>
            </a:r>
          </a:p>
        </p:txBody>
      </p:sp>
      <p:sp>
        <p:nvSpPr>
          <p:cNvPr id="3" name="Shape 3"/>
          <p:cNvSpPr>
            <a:spLocks noGrp="1"/>
          </p:cNvSpPr>
          <p:nvPr>
            <p:ph type="body" idx="1"/>
          </p:nvPr>
        </p:nvSpPr>
        <p:spPr>
          <a:xfrm>
            <a:off x="650237" y="2255518"/>
            <a:ext cx="11704322" cy="7044268"/>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ormAutofit/>
          </a:bodyPr>
          <a:lstStyle/>
          <a:p>
            <a:pPr lvl="0">
              <a:defRPr sz="1800">
                <a:solidFill>
                  <a:srgbClr val="000000"/>
                </a:solidFill>
              </a:defRPr>
            </a:pPr>
            <a:r>
              <a:rPr sz="3800" dirty="0">
                <a:solidFill>
                  <a:srgbClr val="262626"/>
                </a:solidFill>
              </a:rPr>
              <a:t>Body Level One</a:t>
            </a:r>
          </a:p>
          <a:p>
            <a:pPr lvl="2">
              <a:defRPr sz="1800">
                <a:solidFill>
                  <a:srgbClr val="000000"/>
                </a:solidFill>
              </a:defRPr>
            </a:pPr>
            <a:r>
              <a:rPr sz="3800" dirty="0">
                <a:solidFill>
                  <a:srgbClr val="262626"/>
                </a:solidFill>
              </a:rPr>
              <a:t>Body Level Two</a:t>
            </a:r>
          </a:p>
          <a:p>
            <a:pPr lvl="3">
              <a:defRPr sz="1800">
                <a:solidFill>
                  <a:srgbClr val="000000"/>
                </a:solidFill>
              </a:defRPr>
            </a:pPr>
            <a:r>
              <a:rPr sz="3800" dirty="0">
                <a:solidFill>
                  <a:srgbClr val="262626"/>
                </a:solidFill>
              </a:rPr>
              <a:t>Body Level Three</a:t>
            </a:r>
          </a:p>
          <a:p>
            <a:pPr lvl="4">
              <a:defRPr sz="1800">
                <a:solidFill>
                  <a:srgbClr val="000000"/>
                </a:solidFill>
              </a:defRPr>
            </a:pPr>
            <a:r>
              <a:rPr sz="3800" dirty="0">
                <a:solidFill>
                  <a:srgbClr val="262626"/>
                </a:solidFill>
              </a:rPr>
              <a:t>Body Level Four</a:t>
            </a:r>
          </a:p>
        </p:txBody>
      </p:sp>
      <p:sp>
        <p:nvSpPr>
          <p:cNvPr id="4" name="Shape 4"/>
          <p:cNvSpPr>
            <a:spLocks noGrp="1"/>
          </p:cNvSpPr>
          <p:nvPr>
            <p:ph type="sldNum" sz="quarter" idx="2"/>
          </p:nvPr>
        </p:nvSpPr>
        <p:spPr>
          <a:xfrm>
            <a:off x="11698559" y="9107762"/>
            <a:ext cx="656000" cy="384049"/>
          </a:xfrm>
          <a:prstGeom prst="rect">
            <a:avLst/>
          </a:prstGeom>
          <a:ln w="12700">
            <a:miter lim="400000"/>
          </a:ln>
        </p:spPr>
        <p:txBody>
          <a:bodyPr lIns="65023" tIns="65023" rIns="65023" bIns="65023" anchor="ctr">
            <a:spAutoFit/>
          </a:bodyPr>
          <a:lstStyle>
            <a:lvl1pPr algn="r" defTabSz="914400">
              <a:defRPr sz="1600">
                <a:solidFill>
                  <a:srgbClr val="72BA30"/>
                </a:solidFill>
                <a:latin typeface="Century Gothic"/>
                <a:ea typeface="Century Gothic"/>
                <a:cs typeface="Century Gothic"/>
                <a:sym typeface="Century Gothic"/>
              </a:defRPr>
            </a:lvl1pPr>
          </a:lstStyle>
          <a:p>
            <a:pPr lvl="0"/>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79" r:id="rId3"/>
    <p:sldLayoutId id="2147483678" r:id="rId4"/>
    <p:sldLayoutId id="2147483653" r:id="rId5"/>
  </p:sldLayoutIdLst>
  <p:transition spd="med"/>
  <p:txStyles>
    <p:titleStyle>
      <a:lvl1pPr defTabSz="457200">
        <a:lnSpc>
          <a:spcPts val="3500"/>
        </a:lnSpc>
        <a:defRPr sz="5000">
          <a:solidFill>
            <a:srgbClr val="FA761C"/>
          </a:solidFill>
          <a:latin typeface="Century Gothic"/>
          <a:ea typeface="Century Gothic"/>
          <a:cs typeface="Century Gothic"/>
          <a:sym typeface="Century Gothic"/>
        </a:defRPr>
      </a:lvl1pPr>
      <a:lvl2pPr defTabSz="457200">
        <a:lnSpc>
          <a:spcPts val="3500"/>
        </a:lnSpc>
        <a:defRPr sz="5000">
          <a:solidFill>
            <a:srgbClr val="FA761C"/>
          </a:solidFill>
          <a:latin typeface="Century Gothic"/>
          <a:ea typeface="Century Gothic"/>
          <a:cs typeface="Century Gothic"/>
          <a:sym typeface="Century Gothic"/>
        </a:defRPr>
      </a:lvl2pPr>
      <a:lvl3pPr defTabSz="457200">
        <a:lnSpc>
          <a:spcPts val="3500"/>
        </a:lnSpc>
        <a:defRPr sz="5000">
          <a:solidFill>
            <a:srgbClr val="FA761C"/>
          </a:solidFill>
          <a:latin typeface="Century Gothic"/>
          <a:ea typeface="Century Gothic"/>
          <a:cs typeface="Century Gothic"/>
          <a:sym typeface="Century Gothic"/>
        </a:defRPr>
      </a:lvl3pPr>
      <a:lvl4pPr defTabSz="457200">
        <a:lnSpc>
          <a:spcPts val="3500"/>
        </a:lnSpc>
        <a:defRPr sz="5000">
          <a:solidFill>
            <a:srgbClr val="FA761C"/>
          </a:solidFill>
          <a:latin typeface="Century Gothic"/>
          <a:ea typeface="Century Gothic"/>
          <a:cs typeface="Century Gothic"/>
          <a:sym typeface="Century Gothic"/>
        </a:defRPr>
      </a:lvl4pPr>
      <a:lvl5pPr defTabSz="457200">
        <a:lnSpc>
          <a:spcPts val="3500"/>
        </a:lnSpc>
        <a:defRPr sz="5000">
          <a:solidFill>
            <a:srgbClr val="FA761C"/>
          </a:solidFill>
          <a:latin typeface="Century Gothic"/>
          <a:ea typeface="Century Gothic"/>
          <a:cs typeface="Century Gothic"/>
          <a:sym typeface="Century Gothic"/>
        </a:defRPr>
      </a:lvl5pPr>
      <a:lvl6pPr defTabSz="457200">
        <a:lnSpc>
          <a:spcPts val="3500"/>
        </a:lnSpc>
        <a:defRPr sz="5000">
          <a:solidFill>
            <a:srgbClr val="FA761C"/>
          </a:solidFill>
          <a:latin typeface="Century Gothic"/>
          <a:ea typeface="Century Gothic"/>
          <a:cs typeface="Century Gothic"/>
          <a:sym typeface="Century Gothic"/>
        </a:defRPr>
      </a:lvl6pPr>
      <a:lvl7pPr defTabSz="457200">
        <a:lnSpc>
          <a:spcPts val="3500"/>
        </a:lnSpc>
        <a:defRPr sz="5000">
          <a:solidFill>
            <a:srgbClr val="FA761C"/>
          </a:solidFill>
          <a:latin typeface="Century Gothic"/>
          <a:ea typeface="Century Gothic"/>
          <a:cs typeface="Century Gothic"/>
          <a:sym typeface="Century Gothic"/>
        </a:defRPr>
      </a:lvl7pPr>
      <a:lvl8pPr defTabSz="457200">
        <a:lnSpc>
          <a:spcPts val="3500"/>
        </a:lnSpc>
        <a:defRPr sz="5000">
          <a:solidFill>
            <a:srgbClr val="FA761C"/>
          </a:solidFill>
          <a:latin typeface="Century Gothic"/>
          <a:ea typeface="Century Gothic"/>
          <a:cs typeface="Century Gothic"/>
          <a:sym typeface="Century Gothic"/>
        </a:defRPr>
      </a:lvl8pPr>
      <a:lvl9pPr defTabSz="457200">
        <a:lnSpc>
          <a:spcPts val="3500"/>
        </a:lnSpc>
        <a:defRPr sz="5000">
          <a:solidFill>
            <a:srgbClr val="FA761C"/>
          </a:solidFill>
          <a:latin typeface="Century Gothic"/>
          <a:ea typeface="Century Gothic"/>
          <a:cs typeface="Century Gothic"/>
          <a:sym typeface="Century Gothic"/>
        </a:defRPr>
      </a:lvl9pPr>
    </p:titleStyle>
    <p:bodyStyle>
      <a:lvl1pPr>
        <a:spcBef>
          <a:spcPts val="600"/>
        </a:spcBef>
        <a:defRPr sz="3800">
          <a:solidFill>
            <a:srgbClr val="262626"/>
          </a:solidFill>
          <a:latin typeface="Century Gothic"/>
          <a:ea typeface="Century Gothic"/>
          <a:cs typeface="Century Gothic"/>
          <a:sym typeface="Century Gothic"/>
        </a:defRPr>
      </a:lvl1pPr>
      <a:lvl2pPr marL="542925" indent="-542925">
        <a:spcBef>
          <a:spcPts val="600"/>
        </a:spcBef>
        <a:buSzPct val="100000"/>
        <a:buChar char="•"/>
        <a:defRPr sz="3800">
          <a:solidFill>
            <a:srgbClr val="262626"/>
          </a:solidFill>
          <a:latin typeface="Century Gothic"/>
          <a:ea typeface="Century Gothic"/>
          <a:cs typeface="Century Gothic"/>
          <a:sym typeface="Century Gothic"/>
        </a:defRPr>
      </a:lvl2pPr>
      <a:lvl3pPr marL="946785" indent="-651510">
        <a:spcBef>
          <a:spcPts val="600"/>
        </a:spcBef>
        <a:buSzPct val="100000"/>
        <a:buChar char="•"/>
        <a:defRPr sz="3200">
          <a:solidFill>
            <a:srgbClr val="262626"/>
          </a:solidFill>
          <a:latin typeface="Century Gothic"/>
          <a:ea typeface="Century Gothic"/>
          <a:cs typeface="Century Gothic"/>
          <a:sym typeface="Century Gothic"/>
        </a:defRPr>
      </a:lvl3pPr>
      <a:lvl4pPr marL="1122362" indent="-542925">
        <a:spcBef>
          <a:spcPts val="600"/>
        </a:spcBef>
        <a:buSzPct val="100000"/>
        <a:buChar char="•"/>
        <a:defRPr sz="2800">
          <a:solidFill>
            <a:srgbClr val="262626"/>
          </a:solidFill>
          <a:latin typeface="Century Gothic"/>
          <a:ea typeface="Century Gothic"/>
          <a:cs typeface="Century Gothic"/>
          <a:sym typeface="Century Gothic"/>
        </a:defRPr>
      </a:lvl4pPr>
      <a:lvl5pPr marL="1389062" indent="-542925">
        <a:spcBef>
          <a:spcPts val="600"/>
        </a:spcBef>
        <a:buSzPct val="100000"/>
        <a:buChar char="•"/>
        <a:defRPr sz="2400">
          <a:solidFill>
            <a:srgbClr val="262626"/>
          </a:solidFill>
          <a:latin typeface="Century Gothic"/>
          <a:ea typeface="Century Gothic"/>
          <a:cs typeface="Century Gothic"/>
          <a:sym typeface="Century Gothic"/>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p:bodyStyle>
    <p:otherStyle>
      <a:lvl1pPr algn="r">
        <a:defRPr sz="1600">
          <a:solidFill>
            <a:schemeClr val="tx1"/>
          </a:solidFill>
          <a:latin typeface="+mn-lt"/>
          <a:ea typeface="+mn-ea"/>
          <a:cs typeface="+mn-cs"/>
          <a:sym typeface="Century Gothic"/>
        </a:defRPr>
      </a:lvl1pPr>
      <a:lvl2pPr indent="457200" algn="r">
        <a:defRPr sz="1600">
          <a:solidFill>
            <a:schemeClr val="tx1"/>
          </a:solidFill>
          <a:latin typeface="+mn-lt"/>
          <a:ea typeface="+mn-ea"/>
          <a:cs typeface="+mn-cs"/>
          <a:sym typeface="Century Gothic"/>
        </a:defRPr>
      </a:lvl2pPr>
      <a:lvl3pPr indent="914400" algn="r">
        <a:defRPr sz="1600">
          <a:solidFill>
            <a:schemeClr val="tx1"/>
          </a:solidFill>
          <a:latin typeface="+mn-lt"/>
          <a:ea typeface="+mn-ea"/>
          <a:cs typeface="+mn-cs"/>
          <a:sym typeface="Century Gothic"/>
        </a:defRPr>
      </a:lvl3pPr>
      <a:lvl4pPr indent="1371600" algn="r">
        <a:defRPr sz="1600">
          <a:solidFill>
            <a:schemeClr val="tx1"/>
          </a:solidFill>
          <a:latin typeface="+mn-lt"/>
          <a:ea typeface="+mn-ea"/>
          <a:cs typeface="+mn-cs"/>
          <a:sym typeface="Century Gothic"/>
        </a:defRPr>
      </a:lvl4pPr>
      <a:lvl5pPr indent="1828800" algn="r">
        <a:defRPr sz="1600">
          <a:solidFill>
            <a:schemeClr val="tx1"/>
          </a:solidFill>
          <a:latin typeface="+mn-lt"/>
          <a:ea typeface="+mn-ea"/>
          <a:cs typeface="+mn-cs"/>
          <a:sym typeface="Century Gothic"/>
        </a:defRPr>
      </a:lvl5pPr>
      <a:lvl6pPr indent="2286000" algn="r">
        <a:defRPr sz="1600">
          <a:solidFill>
            <a:schemeClr val="tx1"/>
          </a:solidFill>
          <a:latin typeface="+mn-lt"/>
          <a:ea typeface="+mn-ea"/>
          <a:cs typeface="+mn-cs"/>
          <a:sym typeface="Century Gothic"/>
        </a:defRPr>
      </a:lvl6pPr>
      <a:lvl7pPr indent="2743200" algn="r">
        <a:defRPr sz="1600">
          <a:solidFill>
            <a:schemeClr val="tx1"/>
          </a:solidFill>
          <a:latin typeface="+mn-lt"/>
          <a:ea typeface="+mn-ea"/>
          <a:cs typeface="+mn-cs"/>
          <a:sym typeface="Century Gothic"/>
        </a:defRPr>
      </a:lvl7pPr>
      <a:lvl8pPr indent="3200400" algn="r">
        <a:defRPr sz="1600">
          <a:solidFill>
            <a:schemeClr val="tx1"/>
          </a:solidFill>
          <a:latin typeface="+mn-lt"/>
          <a:ea typeface="+mn-ea"/>
          <a:cs typeface="+mn-cs"/>
          <a:sym typeface="Century Gothic"/>
        </a:defRPr>
      </a:lvl8pPr>
      <a:lvl9pPr indent="3657600" algn="r">
        <a:defRPr sz="1600">
          <a:solidFill>
            <a:schemeClr val="tx1"/>
          </a:solidFill>
          <a:latin typeface="+mn-lt"/>
          <a:ea typeface="+mn-ea"/>
          <a:cs typeface="+mn-cs"/>
          <a:sym typeface="Century Gothic"/>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tif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tiff"/><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71"/>
          <p:cNvSpPr/>
          <p:nvPr/>
        </p:nvSpPr>
        <p:spPr>
          <a:xfrm>
            <a:off x="9464543" y="9144705"/>
            <a:ext cx="3276601" cy="37959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1200">
                <a:solidFill>
                  <a:srgbClr val="424242"/>
                </a:solidFill>
              </a:defRPr>
            </a:lvl1pPr>
          </a:lstStyle>
          <a:p>
            <a:pPr lvl="0">
              <a:defRPr sz="1800">
                <a:solidFill>
                  <a:srgbClr val="000000"/>
                </a:solidFill>
              </a:defRPr>
            </a:pPr>
            <a:r>
              <a:rPr dirty="0">
                <a:solidFill>
                  <a:srgbClr val="424242"/>
                </a:solidFill>
                <a:latin typeface="나눔손글씨 펜" panose="03040600000000000000" pitchFamily="66" charset="-127"/>
                <a:ea typeface="나눔손글씨 펜" panose="03040600000000000000" pitchFamily="66" charset="-127"/>
              </a:rPr>
              <a:t> </a:t>
            </a:r>
            <a:r>
              <a:rPr lang="en-US" dirty="0">
                <a:solidFill>
                  <a:srgbClr val="000000"/>
                </a:solidFill>
                <a:latin typeface="나눔손글씨 펜" panose="03040600000000000000" pitchFamily="66" charset="-127"/>
                <a:ea typeface="나눔손글씨 펜" panose="03040600000000000000" pitchFamily="66" charset="-127"/>
              </a:rPr>
              <a:t>Fall </a:t>
            </a:r>
            <a:r>
              <a:rPr dirty="0">
                <a:solidFill>
                  <a:srgbClr val="424242"/>
                </a:solidFill>
                <a:latin typeface="나눔손글씨 펜" panose="03040600000000000000" pitchFamily="66" charset="-127"/>
                <a:ea typeface="나눔손글씨 펜" panose="03040600000000000000" pitchFamily="66" charset="-127"/>
              </a:rPr>
              <a:t>201</a:t>
            </a:r>
            <a:r>
              <a:rPr lang="en-US" altLang="ko-KR" dirty="0">
                <a:solidFill>
                  <a:srgbClr val="000000"/>
                </a:solidFill>
                <a:latin typeface="나눔손글씨 펜" panose="03040600000000000000" pitchFamily="66" charset="-127"/>
                <a:ea typeface="나눔손글씨 펜" panose="03040600000000000000" pitchFamily="66" charset="-127"/>
              </a:rPr>
              <a:t>8</a:t>
            </a:r>
            <a:endParaRPr dirty="0">
              <a:solidFill>
                <a:srgbClr val="424242"/>
              </a:solidFill>
              <a:latin typeface="나눔손글씨 펜" panose="03040600000000000000" pitchFamily="66" charset="-127"/>
              <a:ea typeface="나눔손글씨 펜" panose="03040600000000000000" pitchFamily="66" charset="-127"/>
            </a:endParaRPr>
          </a:p>
        </p:txBody>
      </p:sp>
      <p:sp>
        <p:nvSpPr>
          <p:cNvPr id="73" name="Shape 73"/>
          <p:cNvSpPr>
            <a:spLocks noGrp="1"/>
          </p:cNvSpPr>
          <p:nvPr>
            <p:ph type="body" idx="1"/>
          </p:nvPr>
        </p:nvSpPr>
        <p:spPr>
          <a:xfrm>
            <a:off x="909071" y="6865495"/>
            <a:ext cx="11216640" cy="1534184"/>
          </a:xfrm>
          <a:prstGeom prst="rect">
            <a:avLst/>
          </a:prstGeom>
        </p:spPr>
        <p:txBody>
          <a:bodyPr/>
          <a:lstStyle/>
          <a:p>
            <a:pPr lvl="0">
              <a:defRPr sz="1800">
                <a:solidFill>
                  <a:srgbClr val="000000"/>
                </a:solidFill>
              </a:defRPr>
            </a:pPr>
            <a:r>
              <a:rPr lang="en-US" sz="4000" dirty="0" err="1">
                <a:solidFill>
                  <a:srgbClr val="000000"/>
                </a:solidFill>
                <a:latin typeface="나눔고딕"/>
                <a:ea typeface="나눔고딕"/>
                <a:cs typeface="나눔고딕"/>
                <a:sym typeface="나눔고딕"/>
              </a:rPr>
              <a:t>YoonJoon</a:t>
            </a:r>
            <a:r>
              <a:rPr lang="en-US" sz="4000" dirty="0">
                <a:solidFill>
                  <a:srgbClr val="000000"/>
                </a:solidFill>
                <a:latin typeface="나눔고딕"/>
                <a:ea typeface="나눔고딕"/>
                <a:cs typeface="나눔고딕"/>
                <a:sym typeface="나눔고딕"/>
              </a:rPr>
              <a:t> Lee</a:t>
            </a:r>
            <a:endParaRPr lang="en-US" sz="4000" dirty="0">
              <a:latin typeface="나눔고딕"/>
              <a:ea typeface="나눔고딕"/>
              <a:cs typeface="나눔고딕"/>
              <a:sym typeface="나눔고딕"/>
            </a:endParaRPr>
          </a:p>
          <a:p>
            <a:pPr lvl="0">
              <a:defRPr sz="1800">
                <a:solidFill>
                  <a:srgbClr val="000000"/>
                </a:solidFill>
              </a:defRPr>
            </a:pPr>
            <a:r>
              <a:rPr lang="en-US" sz="4200" dirty="0" err="1">
                <a:solidFill>
                  <a:srgbClr val="424242"/>
                </a:solidFill>
                <a:latin typeface="나눔고딕"/>
                <a:ea typeface="나눔고딕"/>
                <a:cs typeface="나눔고딕"/>
                <a:sym typeface="나눔고딕"/>
              </a:rPr>
              <a:t>SoC</a:t>
            </a:r>
            <a:r>
              <a:rPr sz="4200" dirty="0">
                <a:solidFill>
                  <a:srgbClr val="424242"/>
                </a:solidFill>
                <a:latin typeface="나눔고딕"/>
                <a:ea typeface="나눔고딕"/>
                <a:cs typeface="나눔고딕"/>
                <a:sym typeface="나눔고딕"/>
              </a:rPr>
              <a:t> KAIST</a:t>
            </a:r>
          </a:p>
        </p:txBody>
      </p:sp>
      <p:sp>
        <p:nvSpPr>
          <p:cNvPr id="9" name="TextBox 8">
            <a:extLst>
              <a:ext uri="{FF2B5EF4-FFF2-40B4-BE49-F238E27FC236}">
                <a16:creationId xmlns:a16="http://schemas.microsoft.com/office/drawing/2014/main" id="{DA4692A2-592A-3C42-94AB-A441F0486A42}"/>
              </a:ext>
            </a:extLst>
          </p:cNvPr>
          <p:cNvSpPr txBox="1"/>
          <p:nvPr/>
        </p:nvSpPr>
        <p:spPr>
          <a:xfrm>
            <a:off x="-22223" y="15389"/>
            <a:ext cx="130965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a:t>
            </a:r>
            <a:endParaRPr kumimoji="0" lang="ko-KR" altLang="en-US" sz="1800" b="0"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pic>
        <p:nvPicPr>
          <p:cNvPr id="3" name="Picture 2">
            <a:extLst>
              <a:ext uri="{FF2B5EF4-FFF2-40B4-BE49-F238E27FC236}">
                <a16:creationId xmlns:a16="http://schemas.microsoft.com/office/drawing/2014/main" id="{12B1F75B-9E66-A14A-839B-B25D96364D6B}"/>
              </a:ext>
            </a:extLst>
          </p:cNvPr>
          <p:cNvPicPr>
            <a:picLocks noChangeAspect="1"/>
          </p:cNvPicPr>
          <p:nvPr/>
        </p:nvPicPr>
        <p:blipFill>
          <a:blip r:embed="rId2"/>
          <a:stretch>
            <a:fillRect/>
          </a:stretch>
        </p:blipFill>
        <p:spPr>
          <a:xfrm>
            <a:off x="3616273" y="2156082"/>
            <a:ext cx="5802235" cy="2400925"/>
          </a:xfrm>
          <a:prstGeom prst="rect">
            <a:avLst/>
          </a:prstGeom>
        </p:spPr>
      </p:pic>
      <p:sp>
        <p:nvSpPr>
          <p:cNvPr id="5" name="TextBox 4">
            <a:extLst>
              <a:ext uri="{FF2B5EF4-FFF2-40B4-BE49-F238E27FC236}">
                <a16:creationId xmlns:a16="http://schemas.microsoft.com/office/drawing/2014/main" id="{678F0932-F75C-FF4D-A420-4C99011CA339}"/>
              </a:ext>
            </a:extLst>
          </p:cNvPr>
          <p:cNvSpPr txBox="1"/>
          <p:nvPr/>
        </p:nvSpPr>
        <p:spPr>
          <a:xfrm>
            <a:off x="1619415" y="5648545"/>
            <a:ext cx="9795950" cy="4719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rtl="0" latinLnBrk="1" hangingPunct="0"/>
            <a:r>
              <a:rPr lang="en-US" sz="2400" dirty="0">
                <a:solidFill>
                  <a:schemeClr val="bg1"/>
                </a:solidFill>
                <a:latin typeface="나눔고딕" panose="020D0604000000000000" pitchFamily="34" charset="-127"/>
                <a:ea typeface="나눔고딕" panose="020D0604000000000000" pitchFamily="34" charset="-127"/>
              </a:rPr>
              <a:t> Pro Git(https://git-</a:t>
            </a:r>
            <a:r>
              <a:rPr lang="en-US" sz="2400" dirty="0" err="1">
                <a:solidFill>
                  <a:schemeClr val="bg1"/>
                </a:solidFill>
                <a:latin typeface="나눔고딕" panose="020D0604000000000000" pitchFamily="34" charset="-127"/>
                <a:ea typeface="나눔고딕" panose="020D0604000000000000" pitchFamily="34" charset="-127"/>
              </a:rPr>
              <a:t>scm.com</a:t>
            </a:r>
            <a:r>
              <a:rPr lang="en-US" sz="2400" dirty="0">
                <a:solidFill>
                  <a:schemeClr val="bg1"/>
                </a:solidFill>
                <a:latin typeface="나눔고딕" panose="020D0604000000000000" pitchFamily="34" charset="-127"/>
                <a:ea typeface="나눔고딕" panose="020D0604000000000000" pitchFamily="34" charset="-127"/>
              </a:rPr>
              <a:t>/book/</a:t>
            </a:r>
            <a:r>
              <a:rPr lang="en-US" sz="2400" dirty="0" err="1">
                <a:solidFill>
                  <a:schemeClr val="bg1"/>
                </a:solidFill>
                <a:latin typeface="나눔고딕" panose="020D0604000000000000" pitchFamily="34" charset="-127"/>
                <a:ea typeface="나눔고딕" panose="020D0604000000000000" pitchFamily="34" charset="-127"/>
              </a:rPr>
              <a:t>ko</a:t>
            </a:r>
            <a:r>
              <a:rPr lang="en-US" sz="2400" dirty="0">
                <a:solidFill>
                  <a:schemeClr val="bg1"/>
                </a:solidFill>
                <a:latin typeface="나눔고딕" panose="020D0604000000000000" pitchFamily="34" charset="-127"/>
                <a:ea typeface="나눔고딕" panose="020D0604000000000000" pitchFamily="34" charset="-127"/>
              </a:rPr>
              <a:t>/v2/)</a:t>
            </a:r>
            <a:r>
              <a:rPr lang="ko-KR" altLang="en-US" sz="2400" dirty="0" err="1">
                <a:solidFill>
                  <a:schemeClr val="bg1"/>
                </a:solidFill>
                <a:latin typeface="나눔고딕" panose="020D0604000000000000" pitchFamily="34" charset="-127"/>
                <a:ea typeface="나눔고딕" panose="020D0604000000000000" pitchFamily="34" charset="-127"/>
              </a:rPr>
              <a:t>를</a:t>
            </a:r>
            <a:r>
              <a:rPr lang="ko-KR" altLang="en-US" sz="2400" dirty="0">
                <a:solidFill>
                  <a:schemeClr val="bg1"/>
                </a:solidFill>
                <a:latin typeface="나눔고딕" panose="020D0604000000000000" pitchFamily="34" charset="-127"/>
                <a:ea typeface="나눔고딕" panose="020D0604000000000000" pitchFamily="34" charset="-127"/>
              </a:rPr>
              <a:t> 바탕으로 작성하였습니다</a:t>
            </a:r>
            <a:r>
              <a:rPr lang="en-US" altLang="ko-KR" sz="2400" dirty="0">
                <a:solidFill>
                  <a:schemeClr val="bg1"/>
                </a:solidFill>
                <a:latin typeface="나눔고딕" panose="020D0604000000000000" pitchFamily="34" charset="-127"/>
                <a:ea typeface="나눔고딕" panose="020D0604000000000000" pitchFamily="34" charset="-127"/>
              </a:rPr>
              <a:t>.</a:t>
            </a:r>
            <a:endParaRPr kumimoji="0" lang="en-US" sz="2400" b="0" i="0" u="none" strike="noStrike" cap="none" spc="0" normalizeH="0" baseline="0" dirty="0">
              <a:ln>
                <a:noFill/>
              </a:ln>
              <a:solidFill>
                <a:schemeClr val="bg1"/>
              </a:solidFill>
              <a:effectLst/>
              <a:uFillTx/>
              <a:latin typeface="나눔고딕" panose="020D0604000000000000" pitchFamily="34" charset="-127"/>
              <a:ea typeface="나눔고딕" panose="020D0604000000000000" pitchFamily="34" charset="-127"/>
              <a:sym typeface="American Typewriter"/>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669551-409C-AB43-A872-A00E851AA15F}"/>
              </a:ext>
            </a:extLst>
          </p:cNvPr>
          <p:cNvSpPr>
            <a:spLocks noGrp="1"/>
          </p:cNvSpPr>
          <p:nvPr>
            <p:ph idx="1"/>
          </p:nvPr>
        </p:nvSpPr>
        <p:spPr>
          <a:xfrm>
            <a:off x="650239" y="591610"/>
            <a:ext cx="11704322" cy="1492023"/>
          </a:xfrm>
        </p:spPr>
        <p:txBody>
          <a:bodyPr>
            <a:normAutofit/>
          </a:bodyPr>
          <a:lstStyle/>
          <a:p>
            <a:r>
              <a:rPr lang="en-US" sz="3600" dirty="0"/>
              <a:t> To </a:t>
            </a:r>
            <a:r>
              <a:rPr lang="en-US" dirty="0"/>
              <a:t>changes the log output to formats other than the default</a:t>
            </a:r>
            <a:r>
              <a:rPr lang="en-US" sz="3600" dirty="0"/>
              <a:t>, we can use the </a:t>
            </a:r>
            <a:r>
              <a:rPr lang="en-US" sz="3600" dirty="0">
                <a:latin typeface="Courier" pitchFamily="2" charset="0"/>
              </a:rPr>
              <a:t>--pretty</a:t>
            </a:r>
            <a:r>
              <a:rPr lang="en-US" sz="3600" dirty="0"/>
              <a:t> option:</a:t>
            </a:r>
          </a:p>
        </p:txBody>
      </p:sp>
      <p:sp>
        <p:nvSpPr>
          <p:cNvPr id="6" name="TextBox 5">
            <a:extLst>
              <a:ext uri="{FF2B5EF4-FFF2-40B4-BE49-F238E27FC236}">
                <a16:creationId xmlns:a16="http://schemas.microsoft.com/office/drawing/2014/main" id="{E3589FD7-71BC-194B-8E93-9DB8038350F7}"/>
              </a:ext>
            </a:extLst>
          </p:cNvPr>
          <p:cNvSpPr txBox="1"/>
          <p:nvPr/>
        </p:nvSpPr>
        <p:spPr>
          <a:xfrm>
            <a:off x="-22223" y="15389"/>
            <a:ext cx="462466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Viewing the Commit History </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8" y="2280263"/>
            <a:ext cx="11719233" cy="1377337"/>
          </a:xfrm>
          <a:prstGeom prst="rect">
            <a:avLst/>
          </a:prstGeom>
        </p:spPr>
      </p:pic>
    </p:spTree>
    <p:extLst>
      <p:ext uri="{BB962C8B-B14F-4D97-AF65-F5344CB8AC3E}">
        <p14:creationId xmlns:p14="http://schemas.microsoft.com/office/powerpoint/2010/main" val="1635219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669551-409C-AB43-A872-A00E851AA15F}"/>
              </a:ext>
            </a:extLst>
          </p:cNvPr>
          <p:cNvSpPr>
            <a:spLocks noGrp="1"/>
          </p:cNvSpPr>
          <p:nvPr>
            <p:ph idx="1"/>
          </p:nvPr>
        </p:nvSpPr>
        <p:spPr>
          <a:xfrm>
            <a:off x="650239" y="591610"/>
            <a:ext cx="11704322" cy="1492023"/>
          </a:xfrm>
        </p:spPr>
        <p:txBody>
          <a:bodyPr>
            <a:normAutofit/>
          </a:bodyPr>
          <a:lstStyle/>
          <a:p>
            <a:r>
              <a:rPr lang="en-US" sz="3600" dirty="0"/>
              <a:t> The</a:t>
            </a:r>
            <a:r>
              <a:rPr lang="en-US" dirty="0"/>
              <a:t> option is </a:t>
            </a:r>
            <a:r>
              <a:rPr lang="en-US" sz="3600" dirty="0">
                <a:latin typeface="Courier" pitchFamily="2" charset="0"/>
              </a:rPr>
              <a:t>format</a:t>
            </a:r>
            <a:r>
              <a:rPr lang="en-US" dirty="0"/>
              <a:t>, which allows us to specify our own log output format. </a:t>
            </a:r>
            <a:endParaRPr lang="en-US" sz="3600" dirty="0"/>
          </a:p>
        </p:txBody>
      </p:sp>
      <p:sp>
        <p:nvSpPr>
          <p:cNvPr id="6" name="TextBox 5">
            <a:extLst>
              <a:ext uri="{FF2B5EF4-FFF2-40B4-BE49-F238E27FC236}">
                <a16:creationId xmlns:a16="http://schemas.microsoft.com/office/drawing/2014/main" id="{E3589FD7-71BC-194B-8E93-9DB8038350F7}"/>
              </a:ext>
            </a:extLst>
          </p:cNvPr>
          <p:cNvSpPr txBox="1"/>
          <p:nvPr/>
        </p:nvSpPr>
        <p:spPr>
          <a:xfrm>
            <a:off x="-22223" y="15389"/>
            <a:ext cx="462466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Viewing the Commit History </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8" y="2280263"/>
            <a:ext cx="11871953" cy="1398119"/>
          </a:xfrm>
          <a:prstGeom prst="rect">
            <a:avLst/>
          </a:prstGeom>
        </p:spPr>
      </p:pic>
    </p:spTree>
    <p:extLst>
      <p:ext uri="{BB962C8B-B14F-4D97-AF65-F5344CB8AC3E}">
        <p14:creationId xmlns:p14="http://schemas.microsoft.com/office/powerpoint/2010/main" val="4019145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669551-409C-AB43-A872-A00E851AA15F}"/>
              </a:ext>
            </a:extLst>
          </p:cNvPr>
          <p:cNvSpPr>
            <a:spLocks noGrp="1"/>
          </p:cNvSpPr>
          <p:nvPr>
            <p:ph idx="1"/>
          </p:nvPr>
        </p:nvSpPr>
        <p:spPr>
          <a:xfrm>
            <a:off x="650239" y="591610"/>
            <a:ext cx="11704322" cy="2331472"/>
          </a:xfrm>
        </p:spPr>
        <p:txBody>
          <a:bodyPr>
            <a:noAutofit/>
          </a:bodyPr>
          <a:lstStyle/>
          <a:p>
            <a:r>
              <a:rPr lang="en-US" sz="3600" dirty="0"/>
              <a:t> The </a:t>
            </a:r>
            <a:r>
              <a:rPr lang="en-US" sz="3600" dirty="0" err="1">
                <a:latin typeface="Courier" pitchFamily="2" charset="0"/>
              </a:rPr>
              <a:t>oneline</a:t>
            </a:r>
            <a:r>
              <a:rPr lang="en-US" sz="3600" dirty="0"/>
              <a:t> and </a:t>
            </a:r>
            <a:r>
              <a:rPr lang="en-US" sz="3600" dirty="0">
                <a:latin typeface="Courier" pitchFamily="2" charset="0"/>
              </a:rPr>
              <a:t>format</a:t>
            </a:r>
            <a:r>
              <a:rPr lang="en-US" sz="3600" dirty="0"/>
              <a:t> options are particularly useful with another log option called </a:t>
            </a:r>
            <a:r>
              <a:rPr lang="en-US" sz="3600" dirty="0">
                <a:latin typeface="Courier" pitchFamily="2" charset="0"/>
              </a:rPr>
              <a:t>--graph</a:t>
            </a:r>
            <a:r>
              <a:rPr lang="en-US" sz="3600" dirty="0"/>
              <a:t>. This option adds a nice little ASCII graph showing your branch and merge history:</a:t>
            </a:r>
          </a:p>
        </p:txBody>
      </p:sp>
      <p:sp>
        <p:nvSpPr>
          <p:cNvPr id="6" name="TextBox 5">
            <a:extLst>
              <a:ext uri="{FF2B5EF4-FFF2-40B4-BE49-F238E27FC236}">
                <a16:creationId xmlns:a16="http://schemas.microsoft.com/office/drawing/2014/main" id="{E3589FD7-71BC-194B-8E93-9DB8038350F7}"/>
              </a:ext>
            </a:extLst>
          </p:cNvPr>
          <p:cNvSpPr txBox="1"/>
          <p:nvPr/>
        </p:nvSpPr>
        <p:spPr>
          <a:xfrm>
            <a:off x="-22223" y="15389"/>
            <a:ext cx="462466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Viewing the Commit History </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9" y="3119711"/>
            <a:ext cx="11780402" cy="3634379"/>
          </a:xfrm>
          <a:prstGeom prst="rect">
            <a:avLst/>
          </a:prstGeom>
        </p:spPr>
      </p:pic>
    </p:spTree>
    <p:extLst>
      <p:ext uri="{BB962C8B-B14F-4D97-AF65-F5344CB8AC3E}">
        <p14:creationId xmlns:p14="http://schemas.microsoft.com/office/powerpoint/2010/main" val="361461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75B44-946F-B145-A625-F911FF8ED47D}"/>
              </a:ext>
            </a:extLst>
          </p:cNvPr>
          <p:cNvSpPr>
            <a:spLocks noGrp="1"/>
          </p:cNvSpPr>
          <p:nvPr>
            <p:ph type="title"/>
          </p:nvPr>
        </p:nvSpPr>
        <p:spPr/>
        <p:txBody>
          <a:bodyPr>
            <a:normAutofit/>
          </a:bodyPr>
          <a:lstStyle/>
          <a:p>
            <a:r>
              <a:rPr lang="en-US" dirty="0"/>
              <a:t>Limiting Log Output</a:t>
            </a:r>
          </a:p>
        </p:txBody>
      </p:sp>
      <p:sp>
        <p:nvSpPr>
          <p:cNvPr id="3" name="Content Placeholder 2">
            <a:extLst>
              <a:ext uri="{FF2B5EF4-FFF2-40B4-BE49-F238E27FC236}">
                <a16:creationId xmlns:a16="http://schemas.microsoft.com/office/drawing/2014/main" id="{3CB664E0-B529-3349-A8D5-56BA892B659C}"/>
              </a:ext>
            </a:extLst>
          </p:cNvPr>
          <p:cNvSpPr>
            <a:spLocks noGrp="1"/>
          </p:cNvSpPr>
          <p:nvPr>
            <p:ph idx="1"/>
          </p:nvPr>
        </p:nvSpPr>
        <p:spPr>
          <a:xfrm>
            <a:off x="650239" y="2255517"/>
            <a:ext cx="11704322" cy="2061650"/>
          </a:xfrm>
        </p:spPr>
        <p:txBody>
          <a:bodyPr>
            <a:normAutofit/>
          </a:bodyPr>
          <a:lstStyle/>
          <a:p>
            <a:r>
              <a:rPr lang="en-US" sz="3600" dirty="0"/>
              <a:t>The time-limiting options such as </a:t>
            </a:r>
            <a:r>
              <a:rPr lang="en-US" sz="3600" dirty="0">
                <a:latin typeface="Courier" pitchFamily="2" charset="0"/>
              </a:rPr>
              <a:t>--since</a:t>
            </a:r>
            <a:r>
              <a:rPr lang="en-US" sz="3600" dirty="0"/>
              <a:t> and </a:t>
            </a:r>
            <a:r>
              <a:rPr lang="en-US" sz="3600" dirty="0">
                <a:latin typeface="Courier" pitchFamily="2" charset="0"/>
              </a:rPr>
              <a:t>--until</a:t>
            </a:r>
            <a:r>
              <a:rPr lang="en-US" sz="3600" dirty="0"/>
              <a:t> are very useful. For example, this command gets the list of commits made since 2008-01-15:</a:t>
            </a:r>
          </a:p>
        </p:txBody>
      </p:sp>
      <p:sp>
        <p:nvSpPr>
          <p:cNvPr id="13" name="TextBox 12">
            <a:extLst>
              <a:ext uri="{FF2B5EF4-FFF2-40B4-BE49-F238E27FC236}">
                <a16:creationId xmlns:a16="http://schemas.microsoft.com/office/drawing/2014/main" id="{2002F507-FBF0-AB4F-8257-CFF16EC2C04A}"/>
              </a:ext>
            </a:extLst>
          </p:cNvPr>
          <p:cNvSpPr txBox="1"/>
          <p:nvPr/>
        </p:nvSpPr>
        <p:spPr>
          <a:xfrm>
            <a:off x="-22223" y="15389"/>
            <a:ext cx="4132542"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Getting a Git Repository</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9" y="4317166"/>
            <a:ext cx="11564974" cy="4328069"/>
          </a:xfrm>
          <a:prstGeom prst="rect">
            <a:avLst/>
          </a:prstGeom>
        </p:spPr>
      </p:pic>
    </p:spTree>
    <p:extLst>
      <p:ext uri="{BB962C8B-B14F-4D97-AF65-F5344CB8AC3E}">
        <p14:creationId xmlns:p14="http://schemas.microsoft.com/office/powerpoint/2010/main" val="168774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669551-409C-AB43-A872-A00E851AA15F}"/>
              </a:ext>
            </a:extLst>
          </p:cNvPr>
          <p:cNvSpPr>
            <a:spLocks noGrp="1"/>
          </p:cNvSpPr>
          <p:nvPr>
            <p:ph idx="1"/>
          </p:nvPr>
        </p:nvSpPr>
        <p:spPr>
          <a:xfrm>
            <a:off x="650239" y="591610"/>
            <a:ext cx="11704322" cy="1971708"/>
          </a:xfrm>
        </p:spPr>
        <p:txBody>
          <a:bodyPr>
            <a:noAutofit/>
          </a:bodyPr>
          <a:lstStyle/>
          <a:p>
            <a:r>
              <a:rPr lang="en-US" sz="3600" dirty="0"/>
              <a:t> I</a:t>
            </a:r>
            <a:r>
              <a:rPr lang="en-US" dirty="0"/>
              <a:t>f we wanted to find the last commit that added or removed a reference to a specific function, we could call:</a:t>
            </a:r>
            <a:endParaRPr lang="en-US" sz="3600" dirty="0"/>
          </a:p>
        </p:txBody>
      </p:sp>
      <p:sp>
        <p:nvSpPr>
          <p:cNvPr id="6" name="TextBox 5">
            <a:extLst>
              <a:ext uri="{FF2B5EF4-FFF2-40B4-BE49-F238E27FC236}">
                <a16:creationId xmlns:a16="http://schemas.microsoft.com/office/drawing/2014/main" id="{E3589FD7-71BC-194B-8E93-9DB8038350F7}"/>
              </a:ext>
            </a:extLst>
          </p:cNvPr>
          <p:cNvSpPr txBox="1"/>
          <p:nvPr/>
        </p:nvSpPr>
        <p:spPr>
          <a:xfrm>
            <a:off x="-22223" y="15389"/>
            <a:ext cx="462466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Viewing the Commit History </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8" y="2759947"/>
            <a:ext cx="11519887" cy="1749707"/>
          </a:xfrm>
          <a:prstGeom prst="rect">
            <a:avLst/>
          </a:prstGeom>
        </p:spPr>
      </p:pic>
    </p:spTree>
    <p:extLst>
      <p:ext uri="{BB962C8B-B14F-4D97-AF65-F5344CB8AC3E}">
        <p14:creationId xmlns:p14="http://schemas.microsoft.com/office/powerpoint/2010/main" val="3135886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669551-409C-AB43-A872-A00E851AA15F}"/>
              </a:ext>
            </a:extLst>
          </p:cNvPr>
          <p:cNvSpPr>
            <a:spLocks noGrp="1"/>
          </p:cNvSpPr>
          <p:nvPr>
            <p:ph idx="1"/>
          </p:nvPr>
        </p:nvSpPr>
        <p:spPr>
          <a:xfrm>
            <a:off x="650239" y="591610"/>
            <a:ext cx="11704322" cy="3021020"/>
          </a:xfrm>
        </p:spPr>
        <p:txBody>
          <a:bodyPr>
            <a:noAutofit/>
          </a:bodyPr>
          <a:lstStyle/>
          <a:p>
            <a:r>
              <a:rPr lang="en-US" sz="3600" dirty="0"/>
              <a:t> If you want to see which commits modifying test files in the Git source code history were committed by Scott in the month of March 2008 and are not merge commits, we can run something like this:</a:t>
            </a:r>
          </a:p>
        </p:txBody>
      </p:sp>
      <p:sp>
        <p:nvSpPr>
          <p:cNvPr id="6" name="TextBox 5">
            <a:extLst>
              <a:ext uri="{FF2B5EF4-FFF2-40B4-BE49-F238E27FC236}">
                <a16:creationId xmlns:a16="http://schemas.microsoft.com/office/drawing/2014/main" id="{E3589FD7-71BC-194B-8E93-9DB8038350F7}"/>
              </a:ext>
            </a:extLst>
          </p:cNvPr>
          <p:cNvSpPr txBox="1"/>
          <p:nvPr/>
        </p:nvSpPr>
        <p:spPr>
          <a:xfrm>
            <a:off x="-22223" y="15389"/>
            <a:ext cx="462466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Viewing the Commit History </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9" y="3294865"/>
            <a:ext cx="11720594" cy="1609644"/>
          </a:xfrm>
          <a:prstGeom prst="rect">
            <a:avLst/>
          </a:prstGeom>
        </p:spPr>
      </p:pic>
    </p:spTree>
    <p:extLst>
      <p:ext uri="{BB962C8B-B14F-4D97-AF65-F5344CB8AC3E}">
        <p14:creationId xmlns:p14="http://schemas.microsoft.com/office/powerpoint/2010/main" val="3703124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5740A-ED4F-A449-8D03-F76D6EB20A5D}"/>
              </a:ext>
            </a:extLst>
          </p:cNvPr>
          <p:cNvSpPr>
            <a:spLocks noGrp="1"/>
          </p:cNvSpPr>
          <p:nvPr>
            <p:ph type="title"/>
          </p:nvPr>
        </p:nvSpPr>
        <p:spPr/>
        <p:txBody>
          <a:bodyPr>
            <a:normAutofit/>
          </a:bodyPr>
          <a:lstStyle/>
          <a:p>
            <a:r>
              <a:rPr lang="en-US" b="1" dirty="0"/>
              <a:t>Undoing Things</a:t>
            </a:r>
            <a:endParaRPr lang="en-US" dirty="0"/>
          </a:p>
        </p:txBody>
      </p:sp>
      <p:sp>
        <p:nvSpPr>
          <p:cNvPr id="3" name="Content Placeholder 2">
            <a:extLst>
              <a:ext uri="{FF2B5EF4-FFF2-40B4-BE49-F238E27FC236}">
                <a16:creationId xmlns:a16="http://schemas.microsoft.com/office/drawing/2014/main" id="{E5BF26E9-4BE5-2E4C-B50D-7989EAAC66EB}"/>
              </a:ext>
            </a:extLst>
          </p:cNvPr>
          <p:cNvSpPr>
            <a:spLocks noGrp="1"/>
          </p:cNvSpPr>
          <p:nvPr>
            <p:ph idx="1"/>
          </p:nvPr>
        </p:nvSpPr>
        <p:spPr>
          <a:xfrm>
            <a:off x="650239" y="2255518"/>
            <a:ext cx="11704322" cy="2016679"/>
          </a:xfrm>
        </p:spPr>
        <p:txBody>
          <a:bodyPr>
            <a:noAutofit/>
          </a:bodyPr>
          <a:lstStyle/>
          <a:p>
            <a:r>
              <a:rPr lang="en-US" sz="3600" dirty="0"/>
              <a:t>Be careful, because we can’t always undo some of these </a:t>
            </a:r>
            <a:r>
              <a:rPr lang="en-US" sz="3600" dirty="0" err="1"/>
              <a:t>undos</a:t>
            </a:r>
            <a:r>
              <a:rPr lang="en-US" sz="3600" dirty="0"/>
              <a:t>. This is one of the few areas in Git where we may lose some work if we do it wrong.</a:t>
            </a:r>
          </a:p>
        </p:txBody>
      </p:sp>
      <p:sp>
        <p:nvSpPr>
          <p:cNvPr id="8" name="TextBox 7">
            <a:extLst>
              <a:ext uri="{FF2B5EF4-FFF2-40B4-BE49-F238E27FC236}">
                <a16:creationId xmlns:a16="http://schemas.microsoft.com/office/drawing/2014/main" id="{7CE19BE9-8E1C-EF46-880A-A0DAA5A32423}"/>
              </a:ext>
            </a:extLst>
          </p:cNvPr>
          <p:cNvSpPr txBox="1"/>
          <p:nvPr/>
        </p:nvSpPr>
        <p:spPr>
          <a:xfrm>
            <a:off x="-22223" y="15389"/>
            <a:ext cx="324768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Undoing Things</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Tree>
    <p:extLst>
      <p:ext uri="{BB962C8B-B14F-4D97-AF65-F5344CB8AC3E}">
        <p14:creationId xmlns:p14="http://schemas.microsoft.com/office/powerpoint/2010/main" val="3363045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669551-409C-AB43-A872-A00E851AA15F}"/>
              </a:ext>
            </a:extLst>
          </p:cNvPr>
          <p:cNvSpPr>
            <a:spLocks noGrp="1"/>
          </p:cNvSpPr>
          <p:nvPr>
            <p:ph idx="1"/>
          </p:nvPr>
        </p:nvSpPr>
        <p:spPr>
          <a:xfrm>
            <a:off x="650239" y="591610"/>
            <a:ext cx="11704322" cy="3620626"/>
          </a:xfrm>
        </p:spPr>
        <p:txBody>
          <a:bodyPr>
            <a:noAutofit/>
          </a:bodyPr>
          <a:lstStyle/>
          <a:p>
            <a:r>
              <a:rPr lang="en-US" sz="3600" dirty="0"/>
              <a:t> One of the common </a:t>
            </a:r>
            <a:r>
              <a:rPr lang="en-US" sz="3600" dirty="0" err="1"/>
              <a:t>undos</a:t>
            </a:r>
            <a:r>
              <a:rPr lang="en-US" sz="3600" dirty="0"/>
              <a:t> takes place when we commit too early and possibly forget to add some files, or we mess up our commit message. If we want to redo that commit, make the additional changes you forgot, stage them, and commit again using the </a:t>
            </a:r>
            <a:r>
              <a:rPr lang="en-US" sz="3600" dirty="0">
                <a:latin typeface="Courier" pitchFamily="2" charset="0"/>
              </a:rPr>
              <a:t>--amend</a:t>
            </a:r>
            <a:r>
              <a:rPr lang="en-US" sz="3600" dirty="0"/>
              <a:t> option:</a:t>
            </a:r>
          </a:p>
        </p:txBody>
      </p:sp>
      <p:sp>
        <p:nvSpPr>
          <p:cNvPr id="5" name="TextBox 4">
            <a:extLst>
              <a:ext uri="{FF2B5EF4-FFF2-40B4-BE49-F238E27FC236}">
                <a16:creationId xmlns:a16="http://schemas.microsoft.com/office/drawing/2014/main" id="{97BE574A-244A-CC4F-88EA-047A1C0746AA}"/>
              </a:ext>
            </a:extLst>
          </p:cNvPr>
          <p:cNvSpPr txBox="1"/>
          <p:nvPr/>
        </p:nvSpPr>
        <p:spPr>
          <a:xfrm>
            <a:off x="-22223" y="15389"/>
            <a:ext cx="324768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Undoing Things</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
        <p:nvSpPr>
          <p:cNvPr id="7" name="Content Placeholder 2">
            <a:extLst>
              <a:ext uri="{FF2B5EF4-FFF2-40B4-BE49-F238E27FC236}">
                <a16:creationId xmlns:a16="http://schemas.microsoft.com/office/drawing/2014/main" id="{25E4C18C-EBA3-2C4E-BEDE-67F06B567F80}"/>
              </a:ext>
            </a:extLst>
          </p:cNvPr>
          <p:cNvSpPr txBox="1">
            <a:spLocks/>
          </p:cNvSpPr>
          <p:nvPr/>
        </p:nvSpPr>
        <p:spPr>
          <a:xfrm>
            <a:off x="650239" y="5687244"/>
            <a:ext cx="11704322" cy="3065990"/>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oAutofit/>
          </a:bodyPr>
          <a:lstStyle>
            <a:lvl1pPr>
              <a:spcBef>
                <a:spcPts val="600"/>
              </a:spcBef>
              <a:defRPr sz="3800">
                <a:solidFill>
                  <a:srgbClr val="262626"/>
                </a:solidFill>
                <a:latin typeface="Century Gothic"/>
                <a:ea typeface="Century Gothic"/>
                <a:cs typeface="Century Gothic"/>
                <a:sym typeface="Century Gothic"/>
              </a:defRPr>
            </a:lvl1pPr>
            <a:lvl2pPr marL="542925" indent="-542925">
              <a:spcBef>
                <a:spcPts val="600"/>
              </a:spcBef>
              <a:buSzPct val="100000"/>
              <a:buChar char="•"/>
              <a:defRPr sz="3800">
                <a:solidFill>
                  <a:srgbClr val="262626"/>
                </a:solidFill>
                <a:latin typeface="Century Gothic"/>
                <a:ea typeface="Century Gothic"/>
                <a:cs typeface="Century Gothic"/>
                <a:sym typeface="Century Gothic"/>
              </a:defRPr>
            </a:lvl2pPr>
            <a:lvl3pPr marL="946785" indent="-651510">
              <a:spcBef>
                <a:spcPts val="600"/>
              </a:spcBef>
              <a:buSzPct val="100000"/>
              <a:buChar char="•"/>
              <a:defRPr sz="3200">
                <a:solidFill>
                  <a:srgbClr val="262626"/>
                </a:solidFill>
                <a:latin typeface="Century Gothic"/>
                <a:ea typeface="Century Gothic"/>
                <a:cs typeface="Century Gothic"/>
                <a:sym typeface="Century Gothic"/>
              </a:defRPr>
            </a:lvl3pPr>
            <a:lvl4pPr marL="1122362" indent="-542925">
              <a:spcBef>
                <a:spcPts val="600"/>
              </a:spcBef>
              <a:buSzPct val="100000"/>
              <a:buChar char="•"/>
              <a:defRPr sz="2800">
                <a:solidFill>
                  <a:srgbClr val="262626"/>
                </a:solidFill>
                <a:latin typeface="Century Gothic"/>
                <a:ea typeface="Century Gothic"/>
                <a:cs typeface="Century Gothic"/>
                <a:sym typeface="Century Gothic"/>
              </a:defRPr>
            </a:lvl4pPr>
            <a:lvl5pPr marL="1389062" indent="-542925">
              <a:spcBef>
                <a:spcPts val="600"/>
              </a:spcBef>
              <a:buSzPct val="100000"/>
              <a:buChar char="•"/>
              <a:defRPr sz="2400">
                <a:solidFill>
                  <a:srgbClr val="262626"/>
                </a:solidFill>
                <a:latin typeface="Century Gothic"/>
                <a:ea typeface="Century Gothic"/>
                <a:cs typeface="Century Gothic"/>
                <a:sym typeface="Century Gothic"/>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a:lstStyle>
          <a:p>
            <a:pPr algn="l" defTabSz="914400"/>
            <a:r>
              <a:rPr lang="en-US" dirty="0"/>
              <a:t>This command takes your staging area and uses it for the commit. If we’ve made no changes since our last commit, then our snapshot will look exactly the same, and all we’ll change is our commit message.</a:t>
            </a:r>
            <a:endParaRPr lang="en-US" sz="36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9" y="4408866"/>
            <a:ext cx="11886800" cy="932061"/>
          </a:xfrm>
          <a:prstGeom prst="rect">
            <a:avLst/>
          </a:prstGeom>
        </p:spPr>
      </p:pic>
    </p:spTree>
    <p:extLst>
      <p:ext uri="{BB962C8B-B14F-4D97-AF65-F5344CB8AC3E}">
        <p14:creationId xmlns:p14="http://schemas.microsoft.com/office/powerpoint/2010/main" val="1493924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2000" fill="hold"/>
                                        <p:tgtEl>
                                          <p:spTgt spid="7"/>
                                        </p:tgtEl>
                                        <p:attrNameLst>
                                          <p:attrName>ppt_x</p:attrName>
                                        </p:attrNameLst>
                                      </p:cBhvr>
                                      <p:tavLst>
                                        <p:tav tm="0">
                                          <p:val>
                                            <p:strVal val="#ppt_x"/>
                                          </p:val>
                                        </p:tav>
                                        <p:tav tm="100000">
                                          <p:val>
                                            <p:strVal val="#ppt_x"/>
                                          </p:val>
                                        </p:tav>
                                      </p:tavLst>
                                    </p:anim>
                                    <p:anim calcmode="lin" valueType="num">
                                      <p:cBhvr additive="base">
                                        <p:cTn id="12" dur="2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669551-409C-AB43-A872-A00E851AA15F}"/>
              </a:ext>
            </a:extLst>
          </p:cNvPr>
          <p:cNvSpPr>
            <a:spLocks noGrp="1"/>
          </p:cNvSpPr>
          <p:nvPr>
            <p:ph idx="1"/>
          </p:nvPr>
        </p:nvSpPr>
        <p:spPr>
          <a:xfrm>
            <a:off x="650239" y="591610"/>
            <a:ext cx="11704322" cy="1971708"/>
          </a:xfrm>
        </p:spPr>
        <p:txBody>
          <a:bodyPr>
            <a:noAutofit/>
          </a:bodyPr>
          <a:lstStyle/>
          <a:p>
            <a:r>
              <a:rPr lang="en-US" sz="3600" dirty="0"/>
              <a:t> I</a:t>
            </a:r>
            <a:r>
              <a:rPr lang="en-US" dirty="0"/>
              <a:t>f we commit and then realize we forgot to stage the changes in a file we wanted to add to this commit, we can do something like this:</a:t>
            </a:r>
            <a:endParaRPr lang="en-US" sz="3600" dirty="0"/>
          </a:p>
        </p:txBody>
      </p:sp>
      <p:sp>
        <p:nvSpPr>
          <p:cNvPr id="5" name="TextBox 4">
            <a:extLst>
              <a:ext uri="{FF2B5EF4-FFF2-40B4-BE49-F238E27FC236}">
                <a16:creationId xmlns:a16="http://schemas.microsoft.com/office/drawing/2014/main" id="{97BE574A-244A-CC4F-88EA-047A1C0746AA}"/>
              </a:ext>
            </a:extLst>
          </p:cNvPr>
          <p:cNvSpPr txBox="1"/>
          <p:nvPr/>
        </p:nvSpPr>
        <p:spPr>
          <a:xfrm>
            <a:off x="-22223" y="15389"/>
            <a:ext cx="324768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Undoing Things</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9" y="2759948"/>
            <a:ext cx="11718193" cy="1084688"/>
          </a:xfrm>
          <a:prstGeom prst="rect">
            <a:avLst/>
          </a:prstGeom>
        </p:spPr>
      </p:pic>
    </p:spTree>
    <p:extLst>
      <p:ext uri="{BB962C8B-B14F-4D97-AF65-F5344CB8AC3E}">
        <p14:creationId xmlns:p14="http://schemas.microsoft.com/office/powerpoint/2010/main" val="3515871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E1D56-E589-734C-B597-1AC3CBC7B7A5}"/>
              </a:ext>
            </a:extLst>
          </p:cNvPr>
          <p:cNvSpPr>
            <a:spLocks noGrp="1"/>
          </p:cNvSpPr>
          <p:nvPr>
            <p:ph type="title"/>
          </p:nvPr>
        </p:nvSpPr>
        <p:spPr/>
        <p:txBody>
          <a:bodyPr>
            <a:normAutofit/>
          </a:bodyPr>
          <a:lstStyle/>
          <a:p>
            <a:r>
              <a:rPr lang="en-US" dirty="0" err="1"/>
              <a:t>Unstaging</a:t>
            </a:r>
            <a:r>
              <a:rPr lang="en-US" dirty="0"/>
              <a:t> a Staged File</a:t>
            </a:r>
          </a:p>
        </p:txBody>
      </p:sp>
      <p:sp>
        <p:nvSpPr>
          <p:cNvPr id="3" name="Content Placeholder 2">
            <a:extLst>
              <a:ext uri="{FF2B5EF4-FFF2-40B4-BE49-F238E27FC236}">
                <a16:creationId xmlns:a16="http://schemas.microsoft.com/office/drawing/2014/main" id="{F3FA6734-F2F4-6241-B4F1-285F745FDF5F}"/>
              </a:ext>
            </a:extLst>
          </p:cNvPr>
          <p:cNvSpPr>
            <a:spLocks noGrp="1"/>
          </p:cNvSpPr>
          <p:nvPr>
            <p:ph idx="1"/>
          </p:nvPr>
        </p:nvSpPr>
        <p:spPr>
          <a:xfrm>
            <a:off x="650239" y="2073709"/>
            <a:ext cx="11704322" cy="2496364"/>
          </a:xfrm>
        </p:spPr>
        <p:txBody>
          <a:bodyPr>
            <a:normAutofit/>
          </a:bodyPr>
          <a:lstStyle/>
          <a:p>
            <a:r>
              <a:rPr lang="en-US" dirty="0"/>
              <a:t>Let’s say we’ve changed two files and want to commit them as two separate changes, but we accidentally type </a:t>
            </a:r>
            <a:r>
              <a:rPr lang="en-US" sz="3600" dirty="0">
                <a:latin typeface="Courier" pitchFamily="2" charset="0"/>
              </a:rPr>
              <a:t>git add *</a:t>
            </a:r>
            <a:r>
              <a:rPr lang="en-US" dirty="0"/>
              <a:t> and stage them both. How can we </a:t>
            </a:r>
            <a:r>
              <a:rPr lang="en-US" dirty="0" err="1"/>
              <a:t>unstage</a:t>
            </a:r>
            <a:r>
              <a:rPr lang="en-US" dirty="0"/>
              <a:t> one of the two? </a:t>
            </a:r>
            <a:endParaRPr lang="en-US" sz="3200" dirty="0"/>
          </a:p>
        </p:txBody>
      </p:sp>
      <p:sp>
        <p:nvSpPr>
          <p:cNvPr id="6" name="TextBox 5">
            <a:extLst>
              <a:ext uri="{FF2B5EF4-FFF2-40B4-BE49-F238E27FC236}">
                <a16:creationId xmlns:a16="http://schemas.microsoft.com/office/drawing/2014/main" id="{4E5EC20D-F686-4043-94F8-DA8A1EFF45F2}"/>
              </a:ext>
            </a:extLst>
          </p:cNvPr>
          <p:cNvSpPr txBox="1"/>
          <p:nvPr/>
        </p:nvSpPr>
        <p:spPr>
          <a:xfrm>
            <a:off x="-22223" y="15389"/>
            <a:ext cx="324768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Undoing Things</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9" y="4915503"/>
            <a:ext cx="11504784" cy="3127061"/>
          </a:xfrm>
          <a:prstGeom prst="rect">
            <a:avLst/>
          </a:prstGeom>
        </p:spPr>
      </p:pic>
      <p:sp>
        <p:nvSpPr>
          <p:cNvPr id="8" name="Rectangle 7"/>
          <p:cNvSpPr/>
          <p:nvPr/>
        </p:nvSpPr>
        <p:spPr>
          <a:xfrm>
            <a:off x="436418" y="5798127"/>
            <a:ext cx="4800600" cy="457200"/>
          </a:xfrm>
          <a:prstGeom prst="rect">
            <a:avLst/>
          </a:prstGeom>
          <a:noFill/>
          <a:ln/>
        </p:spPr>
        <p:style>
          <a:lnRef idx="2">
            <a:schemeClr val="accent5"/>
          </a:lnRef>
          <a:fillRef idx="1">
            <a:schemeClr val="lt1"/>
          </a:fillRef>
          <a:effectRef idx="0">
            <a:schemeClr val="accent5"/>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rgbClr val="FFFFFF"/>
              </a:solidFill>
              <a:effectLst/>
              <a:uFillTx/>
              <a:latin typeface="+mn-lt"/>
              <a:ea typeface="+mn-ea"/>
              <a:cs typeface="+mn-cs"/>
              <a:sym typeface="American Typewriter"/>
            </a:endParaRPr>
          </a:p>
        </p:txBody>
      </p:sp>
    </p:spTree>
    <p:extLst>
      <p:ext uri="{BB962C8B-B14F-4D97-AF65-F5344CB8AC3E}">
        <p14:creationId xmlns:p14="http://schemas.microsoft.com/office/powerpoint/2010/main" val="627472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latin typeface="나눔고딕" panose="020D0604000000000000" pitchFamily="34" charset="-127"/>
                <a:ea typeface="나눔고딕" panose="020D0604000000000000" pitchFamily="34" charset="-127"/>
                <a:cs typeface="나눔고딕OTF"/>
              </a:rPr>
              <a:t>What we will take a look in this series</a:t>
            </a:r>
          </a:p>
        </p:txBody>
      </p:sp>
      <p:sp>
        <p:nvSpPr>
          <p:cNvPr id="3" name="Content Placeholder 2"/>
          <p:cNvSpPr>
            <a:spLocks noGrp="1"/>
          </p:cNvSpPr>
          <p:nvPr>
            <p:ph idx="1"/>
          </p:nvPr>
        </p:nvSpPr>
        <p:spPr>
          <a:xfrm>
            <a:off x="650239" y="2255518"/>
            <a:ext cx="11704322" cy="7044268"/>
          </a:xfrm>
        </p:spPr>
        <p:txBody>
          <a:bodyPr anchor="ctr">
            <a:normAutofit/>
          </a:bodyPr>
          <a:lstStyle/>
          <a:p>
            <a:pPr marL="614443" indent="-614443" algn="ctr">
              <a:buAutoNum type="arabicPeriod"/>
            </a:pPr>
            <a:r>
              <a:rPr lang="en-US" sz="6000" dirty="0">
                <a:latin typeface="나눔고딕" panose="020D0604000000000000" pitchFamily="34" charset="-127"/>
                <a:ea typeface="나눔고딕" panose="020D0604000000000000" pitchFamily="34" charset="-127"/>
                <a:cs typeface="나눔고딕OTF"/>
              </a:rPr>
              <a:t> Getting Started</a:t>
            </a:r>
          </a:p>
          <a:p>
            <a:pPr marL="614443" indent="-614443" algn="ctr">
              <a:buAutoNum type="arabicPeriod"/>
            </a:pPr>
            <a:r>
              <a:rPr lang="en-US" sz="6000" dirty="0">
                <a:solidFill>
                  <a:schemeClr val="bg1"/>
                </a:solidFill>
                <a:latin typeface="나눔고딕" panose="020D0604000000000000" pitchFamily="34" charset="-127"/>
                <a:ea typeface="나눔고딕" panose="020D0604000000000000" pitchFamily="34" charset="-127"/>
                <a:cs typeface="나눔고딕OTF"/>
              </a:rPr>
              <a:t> Git Basics</a:t>
            </a:r>
          </a:p>
          <a:p>
            <a:pPr marL="614443" indent="-614443" algn="ctr">
              <a:buAutoNum type="arabicPeriod"/>
            </a:pPr>
            <a:r>
              <a:rPr lang="en-US" sz="6000" dirty="0">
                <a:solidFill>
                  <a:schemeClr val="bg1"/>
                </a:solidFill>
                <a:latin typeface="나눔고딕" panose="020D0604000000000000" pitchFamily="34" charset="-127"/>
                <a:ea typeface="나눔고딕" panose="020D0604000000000000" pitchFamily="34" charset="-127"/>
                <a:cs typeface="나눔고딕OTF"/>
              </a:rPr>
              <a:t> Git Branch</a:t>
            </a:r>
          </a:p>
          <a:p>
            <a:pPr marL="614443" indent="-614443" algn="ctr">
              <a:buAutoNum type="arabicPeriod"/>
            </a:pPr>
            <a:r>
              <a:rPr lang="en-US" sz="6000" dirty="0">
                <a:solidFill>
                  <a:schemeClr val="bg1"/>
                </a:solidFill>
                <a:latin typeface="나눔고딕" panose="020D0604000000000000" pitchFamily="34" charset="-127"/>
                <a:ea typeface="나눔고딕" panose="020D0604000000000000" pitchFamily="34" charset="-127"/>
                <a:cs typeface="나눔고딕OTF"/>
              </a:rPr>
              <a:t> Git Server - GitLab</a:t>
            </a:r>
          </a:p>
        </p:txBody>
      </p:sp>
      <p:sp>
        <p:nvSpPr>
          <p:cNvPr id="4" name="Slide Number Placeholder 3"/>
          <p:cNvSpPr>
            <a:spLocks noGrp="1"/>
          </p:cNvSpPr>
          <p:nvPr>
            <p:ph type="sldNum" sz="quarter" idx="12"/>
          </p:nvPr>
        </p:nvSpPr>
        <p:spPr/>
        <p:txBody>
          <a:bodyPr/>
          <a:lstStyle/>
          <a:p>
            <a:fld id="{DF92A6B5-0D7C-48A8-B49A-953CF10F77E3}" type="slidenum">
              <a:rPr lang="en-US" smtClean="0"/>
              <a:pPr/>
              <a:t>2</a:t>
            </a:fld>
            <a:endParaRPr lang="en-US"/>
          </a:p>
        </p:txBody>
      </p:sp>
      <p:sp>
        <p:nvSpPr>
          <p:cNvPr id="6" name="TextBox 5">
            <a:extLst>
              <a:ext uri="{FF2B5EF4-FFF2-40B4-BE49-F238E27FC236}">
                <a16:creationId xmlns:a16="http://schemas.microsoft.com/office/drawing/2014/main" id="{76DB7404-B475-024B-A3F6-52BD89AB108C}"/>
              </a:ext>
            </a:extLst>
          </p:cNvPr>
          <p:cNvSpPr txBox="1"/>
          <p:nvPr/>
        </p:nvSpPr>
        <p:spPr>
          <a:xfrm>
            <a:off x="-22223" y="15389"/>
            <a:ext cx="130965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a:t>
            </a:r>
            <a:endParaRPr kumimoji="0" lang="ko-KR" altLang="en-US" sz="1800" b="0"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Tree>
    <p:extLst>
      <p:ext uri="{BB962C8B-B14F-4D97-AF65-F5344CB8AC3E}">
        <p14:creationId xmlns:p14="http://schemas.microsoft.com/office/powerpoint/2010/main" val="586188594"/>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669551-409C-AB43-A872-A00E851AA15F}"/>
              </a:ext>
            </a:extLst>
          </p:cNvPr>
          <p:cNvSpPr>
            <a:spLocks noGrp="1"/>
          </p:cNvSpPr>
          <p:nvPr>
            <p:ph idx="1"/>
          </p:nvPr>
        </p:nvSpPr>
        <p:spPr>
          <a:xfrm>
            <a:off x="650239" y="591610"/>
            <a:ext cx="11704322" cy="2526344"/>
          </a:xfrm>
        </p:spPr>
        <p:txBody>
          <a:bodyPr>
            <a:noAutofit/>
          </a:bodyPr>
          <a:lstStyle/>
          <a:p>
            <a:r>
              <a:rPr lang="en-US" sz="3600" dirty="0"/>
              <a:t> T</a:t>
            </a:r>
            <a:r>
              <a:rPr lang="en-US" dirty="0"/>
              <a:t>he “Changes to be committed” text, it says </a:t>
            </a:r>
            <a:r>
              <a:rPr lang="en-US" dirty="0">
                <a:latin typeface="Courier" pitchFamily="2" charset="0"/>
              </a:rPr>
              <a:t>use </a:t>
            </a:r>
            <a:r>
              <a:rPr lang="en-US" sz="3600" dirty="0">
                <a:latin typeface="Courier" pitchFamily="2" charset="0"/>
              </a:rPr>
              <a:t>git reset HEAD &lt;file&gt;...</a:t>
            </a:r>
            <a:r>
              <a:rPr lang="en-US" dirty="0"/>
              <a:t> to </a:t>
            </a:r>
            <a:r>
              <a:rPr lang="en-US" dirty="0" err="1"/>
              <a:t>unstage</a:t>
            </a:r>
            <a:r>
              <a:rPr lang="en-US" dirty="0"/>
              <a:t>. So, let’s use that advice to </a:t>
            </a:r>
            <a:r>
              <a:rPr lang="en-US" dirty="0" err="1"/>
              <a:t>unstage</a:t>
            </a:r>
            <a:r>
              <a:rPr lang="en-US" dirty="0"/>
              <a:t> the </a:t>
            </a:r>
            <a:r>
              <a:rPr lang="en-US" sz="3600" dirty="0" err="1">
                <a:latin typeface="Courier" pitchFamily="2" charset="0"/>
              </a:rPr>
              <a:t>CONTRIBUTING.md</a:t>
            </a:r>
            <a:r>
              <a:rPr lang="en-US" dirty="0"/>
              <a:t> file:</a:t>
            </a:r>
            <a:endParaRPr lang="en-US" sz="3600" dirty="0"/>
          </a:p>
        </p:txBody>
      </p:sp>
      <p:sp>
        <p:nvSpPr>
          <p:cNvPr id="5" name="TextBox 4">
            <a:extLst>
              <a:ext uri="{FF2B5EF4-FFF2-40B4-BE49-F238E27FC236}">
                <a16:creationId xmlns:a16="http://schemas.microsoft.com/office/drawing/2014/main" id="{97BE574A-244A-CC4F-88EA-047A1C0746AA}"/>
              </a:ext>
            </a:extLst>
          </p:cNvPr>
          <p:cNvSpPr txBox="1"/>
          <p:nvPr/>
        </p:nvSpPr>
        <p:spPr>
          <a:xfrm>
            <a:off x="-22223" y="15389"/>
            <a:ext cx="324768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Undoing Things</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9" y="3314583"/>
            <a:ext cx="11801002" cy="3169343"/>
          </a:xfrm>
          <a:prstGeom prst="rect">
            <a:avLst/>
          </a:prstGeom>
        </p:spPr>
      </p:pic>
    </p:spTree>
    <p:extLst>
      <p:ext uri="{BB962C8B-B14F-4D97-AF65-F5344CB8AC3E}">
        <p14:creationId xmlns:p14="http://schemas.microsoft.com/office/powerpoint/2010/main" val="314110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4AC558-BEAA-C54D-90B6-3CDF71FCCDE6}"/>
              </a:ext>
            </a:extLst>
          </p:cNvPr>
          <p:cNvPicPr>
            <a:picLocks noChangeAspect="1"/>
          </p:cNvPicPr>
          <p:nvPr/>
        </p:nvPicPr>
        <p:blipFill>
          <a:blip r:embed="rId2"/>
          <a:stretch>
            <a:fillRect/>
          </a:stretch>
        </p:blipFill>
        <p:spPr>
          <a:xfrm>
            <a:off x="1084289" y="2300052"/>
            <a:ext cx="10958718" cy="4520471"/>
          </a:xfrm>
          <a:prstGeom prst="rect">
            <a:avLst/>
          </a:prstGeom>
        </p:spPr>
      </p:pic>
      <p:sp>
        <p:nvSpPr>
          <p:cNvPr id="3" name="TextBox 2">
            <a:extLst>
              <a:ext uri="{FF2B5EF4-FFF2-40B4-BE49-F238E27FC236}">
                <a16:creationId xmlns:a16="http://schemas.microsoft.com/office/drawing/2014/main" id="{CB69B80E-9895-4C41-BD28-A8C1A9560793}"/>
              </a:ext>
            </a:extLst>
          </p:cNvPr>
          <p:cNvSpPr txBox="1"/>
          <p:nvPr/>
        </p:nvSpPr>
        <p:spPr>
          <a:xfrm>
            <a:off x="-22223" y="15389"/>
            <a:ext cx="3629199"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Recording Changes</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
        <p:nvSpPr>
          <p:cNvPr id="4" name="TextBox 3">
            <a:extLst>
              <a:ext uri="{FF2B5EF4-FFF2-40B4-BE49-F238E27FC236}">
                <a16:creationId xmlns:a16="http://schemas.microsoft.com/office/drawing/2014/main" id="{45C42C57-48E4-E74C-8273-44CC7AEC4F5F}"/>
              </a:ext>
            </a:extLst>
          </p:cNvPr>
          <p:cNvSpPr txBox="1"/>
          <p:nvPr/>
        </p:nvSpPr>
        <p:spPr>
          <a:xfrm>
            <a:off x="8185168" y="4324325"/>
            <a:ext cx="1393009" cy="4719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rtl="0" latinLnBrk="1" hangingPunct="0"/>
            <a:r>
              <a:rPr lang="en-US" sz="2400" dirty="0">
                <a:solidFill>
                  <a:schemeClr val="bg1"/>
                </a:solidFill>
                <a:latin typeface="Courier" pitchFamily="2" charset="0"/>
              </a:rPr>
              <a:t>git add</a:t>
            </a:r>
            <a:endParaRPr kumimoji="0" lang="en-US" sz="2400" b="0" i="0" u="none" strike="noStrike" cap="none" spc="0" normalizeH="0" baseline="0" dirty="0">
              <a:ln>
                <a:noFill/>
              </a:ln>
              <a:solidFill>
                <a:schemeClr val="bg1"/>
              </a:solidFill>
              <a:effectLst/>
              <a:uFillTx/>
              <a:sym typeface="American Typewriter"/>
            </a:endParaRPr>
          </a:p>
        </p:txBody>
      </p:sp>
      <p:sp>
        <p:nvSpPr>
          <p:cNvPr id="5" name="TextBox 4">
            <a:extLst>
              <a:ext uri="{FF2B5EF4-FFF2-40B4-BE49-F238E27FC236}">
                <a16:creationId xmlns:a16="http://schemas.microsoft.com/office/drawing/2014/main" id="{2711E8CD-27F4-5C41-BC1B-D0CC9FA0541C}"/>
              </a:ext>
            </a:extLst>
          </p:cNvPr>
          <p:cNvSpPr txBox="1"/>
          <p:nvPr/>
        </p:nvSpPr>
        <p:spPr>
          <a:xfrm>
            <a:off x="7026730" y="5572424"/>
            <a:ext cx="1946046" cy="4719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rtl="0" latinLnBrk="1" hangingPunct="0"/>
            <a:r>
              <a:rPr lang="en-US" sz="2400" dirty="0">
                <a:solidFill>
                  <a:schemeClr val="bg1"/>
                </a:solidFill>
                <a:latin typeface="Courier" pitchFamily="2" charset="0"/>
              </a:rPr>
              <a:t>git commit</a:t>
            </a:r>
            <a:endParaRPr kumimoji="0" lang="en-US" sz="2400" b="0" i="0" u="none" strike="noStrike" cap="none" spc="0" normalizeH="0" baseline="0" dirty="0">
              <a:ln>
                <a:noFill/>
              </a:ln>
              <a:solidFill>
                <a:schemeClr val="bg1"/>
              </a:solidFill>
              <a:effectLst/>
              <a:uFillTx/>
              <a:sym typeface="American Typewriter"/>
            </a:endParaRPr>
          </a:p>
        </p:txBody>
      </p:sp>
      <p:sp>
        <p:nvSpPr>
          <p:cNvPr id="6" name="TextBox 5">
            <a:extLst>
              <a:ext uri="{FF2B5EF4-FFF2-40B4-BE49-F238E27FC236}">
                <a16:creationId xmlns:a16="http://schemas.microsoft.com/office/drawing/2014/main" id="{D870D6F7-538B-1749-A941-39857B2DC39A}"/>
              </a:ext>
            </a:extLst>
          </p:cNvPr>
          <p:cNvSpPr txBox="1"/>
          <p:nvPr/>
        </p:nvSpPr>
        <p:spPr>
          <a:xfrm>
            <a:off x="3572928" y="4911440"/>
            <a:ext cx="1208664" cy="4719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rtl="0" latinLnBrk="1" hangingPunct="0"/>
            <a:r>
              <a:rPr lang="en-US" sz="2400" dirty="0">
                <a:solidFill>
                  <a:schemeClr val="bg1"/>
                </a:solidFill>
                <a:latin typeface="Courier" pitchFamily="2" charset="0"/>
              </a:rPr>
              <a:t>git </a:t>
            </a:r>
            <a:r>
              <a:rPr lang="en-US" sz="2400" dirty="0" err="1">
                <a:solidFill>
                  <a:schemeClr val="bg1"/>
                </a:solidFill>
                <a:latin typeface="Courier" pitchFamily="2" charset="0"/>
              </a:rPr>
              <a:t>rm</a:t>
            </a:r>
            <a:endParaRPr kumimoji="0" lang="en-US" sz="2400" b="0" i="0" u="none" strike="noStrike" cap="none" spc="0" normalizeH="0" baseline="0" dirty="0">
              <a:ln>
                <a:noFill/>
              </a:ln>
              <a:solidFill>
                <a:schemeClr val="bg1"/>
              </a:solidFill>
              <a:effectLst/>
              <a:uFillTx/>
              <a:sym typeface="American Typewriter"/>
            </a:endParaRPr>
          </a:p>
        </p:txBody>
      </p:sp>
      <p:sp>
        <p:nvSpPr>
          <p:cNvPr id="7" name="Left Arrow 6">
            <a:extLst>
              <a:ext uri="{FF2B5EF4-FFF2-40B4-BE49-F238E27FC236}">
                <a16:creationId xmlns:a16="http://schemas.microsoft.com/office/drawing/2014/main" id="{3DAD21B8-29F9-E444-BCD1-8FC20E795EEC}"/>
              </a:ext>
            </a:extLst>
          </p:cNvPr>
          <p:cNvSpPr/>
          <p:nvPr/>
        </p:nvSpPr>
        <p:spPr>
          <a:xfrm>
            <a:off x="7968343" y="7182360"/>
            <a:ext cx="2971800" cy="937458"/>
          </a:xfrm>
          <a:prstGeom prst="leftArrow">
            <a:avLst/>
          </a:prstGeom>
          <a:solidFill>
            <a:schemeClr val="accent1">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2400" b="0" i="0" u="none" strike="noStrike" cap="none" spc="0" normalizeH="0" baseline="0" dirty="0" err="1">
                <a:ln>
                  <a:noFill/>
                </a:ln>
                <a:solidFill>
                  <a:srgbClr val="FFFFFF"/>
                </a:solidFill>
                <a:effectLst/>
                <a:uFillTx/>
                <a:latin typeface="Courier" pitchFamily="2" charset="0"/>
                <a:sym typeface="American Typewriter"/>
              </a:rPr>
              <a:t>unstaging</a:t>
            </a:r>
            <a:endParaRPr kumimoji="0" lang="en-US" sz="2400" b="0" i="0" u="none" strike="noStrike" cap="none" spc="0" normalizeH="0" baseline="0" dirty="0">
              <a:ln>
                <a:noFill/>
              </a:ln>
              <a:solidFill>
                <a:srgbClr val="FFFFFF"/>
              </a:solidFill>
              <a:effectLst/>
              <a:uFillTx/>
              <a:latin typeface="Courier" pitchFamily="2" charset="0"/>
              <a:sym typeface="American Typewriter"/>
            </a:endParaRPr>
          </a:p>
        </p:txBody>
      </p:sp>
      <p:sp>
        <p:nvSpPr>
          <p:cNvPr id="8" name="TextBox 7">
            <a:extLst>
              <a:ext uri="{FF2B5EF4-FFF2-40B4-BE49-F238E27FC236}">
                <a16:creationId xmlns:a16="http://schemas.microsoft.com/office/drawing/2014/main" id="{DBDA2D26-1D06-EE40-B4B0-D42A1B973B34}"/>
              </a:ext>
            </a:extLst>
          </p:cNvPr>
          <p:cNvSpPr txBox="1"/>
          <p:nvPr/>
        </p:nvSpPr>
        <p:spPr>
          <a:xfrm>
            <a:off x="8439103" y="6946398"/>
            <a:ext cx="2683427" cy="4719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rtl="0" latinLnBrk="1" hangingPunct="0"/>
            <a:r>
              <a:rPr lang="en-US" sz="2400" dirty="0">
                <a:solidFill>
                  <a:schemeClr val="bg1"/>
                </a:solidFill>
                <a:latin typeface="Courier" pitchFamily="2" charset="0"/>
              </a:rPr>
              <a:t>git reset HEAD</a:t>
            </a:r>
            <a:endParaRPr kumimoji="0" lang="en-US" sz="2400" b="0" i="0" u="none" strike="noStrike" cap="none" spc="0" normalizeH="0" baseline="0" dirty="0">
              <a:ln>
                <a:noFill/>
              </a:ln>
              <a:solidFill>
                <a:schemeClr val="bg1"/>
              </a:solidFill>
              <a:effectLst/>
              <a:uFillTx/>
              <a:sym typeface="American Typewriter"/>
            </a:endParaRPr>
          </a:p>
        </p:txBody>
      </p:sp>
    </p:spTree>
    <p:extLst>
      <p:ext uri="{BB962C8B-B14F-4D97-AF65-F5344CB8AC3E}">
        <p14:creationId xmlns:p14="http://schemas.microsoft.com/office/powerpoint/2010/main" val="159725327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E1D56-E589-734C-B597-1AC3CBC7B7A5}"/>
              </a:ext>
            </a:extLst>
          </p:cNvPr>
          <p:cNvSpPr>
            <a:spLocks noGrp="1"/>
          </p:cNvSpPr>
          <p:nvPr>
            <p:ph type="title"/>
          </p:nvPr>
        </p:nvSpPr>
        <p:spPr/>
        <p:txBody>
          <a:bodyPr>
            <a:normAutofit/>
          </a:bodyPr>
          <a:lstStyle/>
          <a:p>
            <a:r>
              <a:rPr lang="en-US" dirty="0" err="1"/>
              <a:t>Unmodifying</a:t>
            </a:r>
            <a:r>
              <a:rPr lang="en-US" dirty="0"/>
              <a:t> a Modified File</a:t>
            </a:r>
          </a:p>
        </p:txBody>
      </p:sp>
      <p:sp>
        <p:nvSpPr>
          <p:cNvPr id="3" name="Content Placeholder 2">
            <a:extLst>
              <a:ext uri="{FF2B5EF4-FFF2-40B4-BE49-F238E27FC236}">
                <a16:creationId xmlns:a16="http://schemas.microsoft.com/office/drawing/2014/main" id="{F3FA6734-F2F4-6241-B4F1-285F745FDF5F}"/>
              </a:ext>
            </a:extLst>
          </p:cNvPr>
          <p:cNvSpPr>
            <a:spLocks noGrp="1"/>
          </p:cNvSpPr>
          <p:nvPr>
            <p:ph idx="1"/>
          </p:nvPr>
        </p:nvSpPr>
        <p:spPr>
          <a:xfrm>
            <a:off x="650239" y="2255518"/>
            <a:ext cx="11704322" cy="1911748"/>
          </a:xfrm>
        </p:spPr>
        <p:txBody>
          <a:bodyPr>
            <a:normAutofit/>
          </a:bodyPr>
          <a:lstStyle/>
          <a:p>
            <a:r>
              <a:rPr lang="en-US" sz="3600" dirty="0"/>
              <a:t>What if you realize that you don’t want to keep your changes to the </a:t>
            </a:r>
            <a:r>
              <a:rPr lang="en-US" sz="3600" dirty="0" err="1">
                <a:latin typeface="Courier" pitchFamily="2" charset="0"/>
              </a:rPr>
              <a:t>CONTRIBUTING.md</a:t>
            </a:r>
            <a:r>
              <a:rPr lang="en-US" sz="3600" dirty="0"/>
              <a:t> file? git status tells you how to do that, too like this:</a:t>
            </a:r>
          </a:p>
        </p:txBody>
      </p:sp>
      <p:sp>
        <p:nvSpPr>
          <p:cNvPr id="6" name="TextBox 5">
            <a:extLst>
              <a:ext uri="{FF2B5EF4-FFF2-40B4-BE49-F238E27FC236}">
                <a16:creationId xmlns:a16="http://schemas.microsoft.com/office/drawing/2014/main" id="{4E5EC20D-F686-4043-94F8-DA8A1EFF45F2}"/>
              </a:ext>
            </a:extLst>
          </p:cNvPr>
          <p:cNvSpPr txBox="1"/>
          <p:nvPr/>
        </p:nvSpPr>
        <p:spPr>
          <a:xfrm>
            <a:off x="-22223" y="15389"/>
            <a:ext cx="324768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Undoing Things</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9" y="4167266"/>
            <a:ext cx="11746587" cy="4914389"/>
          </a:xfrm>
          <a:prstGeom prst="rect">
            <a:avLst/>
          </a:prstGeom>
        </p:spPr>
      </p:pic>
      <p:sp>
        <p:nvSpPr>
          <p:cNvPr id="5" name="Rectangle 4"/>
          <p:cNvSpPr/>
          <p:nvPr/>
        </p:nvSpPr>
        <p:spPr>
          <a:xfrm>
            <a:off x="374073" y="6463145"/>
            <a:ext cx="8624454" cy="1413164"/>
          </a:xfrm>
          <a:prstGeom prst="rect">
            <a:avLst/>
          </a:prstGeom>
          <a:noFill/>
          <a:ln/>
        </p:spPr>
        <p:style>
          <a:lnRef idx="2">
            <a:schemeClr val="accent5"/>
          </a:lnRef>
          <a:fillRef idx="1">
            <a:schemeClr val="lt1"/>
          </a:fillRef>
          <a:effectRef idx="0">
            <a:schemeClr val="accent5"/>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rgbClr val="FFFFFF"/>
              </a:solidFill>
              <a:effectLst/>
              <a:uFillTx/>
              <a:latin typeface="+mn-lt"/>
              <a:ea typeface="+mn-ea"/>
              <a:cs typeface="+mn-cs"/>
              <a:sym typeface="American Typewriter"/>
            </a:endParaRPr>
          </a:p>
        </p:txBody>
      </p:sp>
    </p:spTree>
    <p:extLst>
      <p:ext uri="{BB962C8B-B14F-4D97-AF65-F5344CB8AC3E}">
        <p14:creationId xmlns:p14="http://schemas.microsoft.com/office/powerpoint/2010/main" val="1676440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669551-409C-AB43-A872-A00E851AA15F}"/>
              </a:ext>
            </a:extLst>
          </p:cNvPr>
          <p:cNvSpPr>
            <a:spLocks noGrp="1"/>
          </p:cNvSpPr>
          <p:nvPr>
            <p:ph idx="1"/>
          </p:nvPr>
        </p:nvSpPr>
        <p:spPr>
          <a:xfrm>
            <a:off x="650239" y="591610"/>
            <a:ext cx="11704322" cy="1462042"/>
          </a:xfrm>
        </p:spPr>
        <p:txBody>
          <a:bodyPr>
            <a:noAutofit/>
          </a:bodyPr>
          <a:lstStyle/>
          <a:p>
            <a:r>
              <a:rPr lang="en-US" sz="3600" dirty="0"/>
              <a:t> </a:t>
            </a:r>
            <a:r>
              <a:rPr lang="en-US" dirty="0"/>
              <a:t> It tells us pretty explicitly how to discard the changes we’ve made:</a:t>
            </a:r>
            <a:endParaRPr lang="en-US" sz="3600" dirty="0"/>
          </a:p>
        </p:txBody>
      </p:sp>
      <p:sp>
        <p:nvSpPr>
          <p:cNvPr id="5" name="TextBox 4">
            <a:extLst>
              <a:ext uri="{FF2B5EF4-FFF2-40B4-BE49-F238E27FC236}">
                <a16:creationId xmlns:a16="http://schemas.microsoft.com/office/drawing/2014/main" id="{97BE574A-244A-CC4F-88EA-047A1C0746AA}"/>
              </a:ext>
            </a:extLst>
          </p:cNvPr>
          <p:cNvSpPr txBox="1"/>
          <p:nvPr/>
        </p:nvSpPr>
        <p:spPr>
          <a:xfrm>
            <a:off x="-22223" y="15389"/>
            <a:ext cx="324768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Undoing Things</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9" y="2250282"/>
            <a:ext cx="11860906" cy="3901136"/>
          </a:xfrm>
          <a:prstGeom prst="rect">
            <a:avLst/>
          </a:prstGeom>
        </p:spPr>
      </p:pic>
    </p:spTree>
    <p:extLst>
      <p:ext uri="{BB962C8B-B14F-4D97-AF65-F5344CB8AC3E}">
        <p14:creationId xmlns:p14="http://schemas.microsoft.com/office/powerpoint/2010/main" val="301871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4AC558-BEAA-C54D-90B6-3CDF71FCCDE6}"/>
              </a:ext>
            </a:extLst>
          </p:cNvPr>
          <p:cNvPicPr>
            <a:picLocks noChangeAspect="1"/>
          </p:cNvPicPr>
          <p:nvPr/>
        </p:nvPicPr>
        <p:blipFill>
          <a:blip r:embed="rId2"/>
          <a:stretch>
            <a:fillRect/>
          </a:stretch>
        </p:blipFill>
        <p:spPr>
          <a:xfrm>
            <a:off x="1084289" y="2300052"/>
            <a:ext cx="10958718" cy="4520471"/>
          </a:xfrm>
          <a:prstGeom prst="rect">
            <a:avLst/>
          </a:prstGeom>
        </p:spPr>
      </p:pic>
      <p:sp>
        <p:nvSpPr>
          <p:cNvPr id="3" name="TextBox 2">
            <a:extLst>
              <a:ext uri="{FF2B5EF4-FFF2-40B4-BE49-F238E27FC236}">
                <a16:creationId xmlns:a16="http://schemas.microsoft.com/office/drawing/2014/main" id="{CB69B80E-9895-4C41-BD28-A8C1A9560793}"/>
              </a:ext>
            </a:extLst>
          </p:cNvPr>
          <p:cNvSpPr txBox="1"/>
          <p:nvPr/>
        </p:nvSpPr>
        <p:spPr>
          <a:xfrm>
            <a:off x="-22223" y="15389"/>
            <a:ext cx="3629199"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Recording Changes</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
        <p:nvSpPr>
          <p:cNvPr id="4" name="TextBox 3">
            <a:extLst>
              <a:ext uri="{FF2B5EF4-FFF2-40B4-BE49-F238E27FC236}">
                <a16:creationId xmlns:a16="http://schemas.microsoft.com/office/drawing/2014/main" id="{45C42C57-48E4-E74C-8273-44CC7AEC4F5F}"/>
              </a:ext>
            </a:extLst>
          </p:cNvPr>
          <p:cNvSpPr txBox="1"/>
          <p:nvPr/>
        </p:nvSpPr>
        <p:spPr>
          <a:xfrm>
            <a:off x="8185168" y="4324325"/>
            <a:ext cx="1393009" cy="4719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rtl="0" latinLnBrk="1" hangingPunct="0"/>
            <a:r>
              <a:rPr lang="en-US" sz="2400" dirty="0">
                <a:solidFill>
                  <a:schemeClr val="bg1"/>
                </a:solidFill>
                <a:latin typeface="Courier" pitchFamily="2" charset="0"/>
              </a:rPr>
              <a:t>git add</a:t>
            </a:r>
            <a:endParaRPr kumimoji="0" lang="en-US" sz="2400" b="0" i="0" u="none" strike="noStrike" cap="none" spc="0" normalizeH="0" baseline="0" dirty="0">
              <a:ln>
                <a:noFill/>
              </a:ln>
              <a:solidFill>
                <a:schemeClr val="bg1"/>
              </a:solidFill>
              <a:effectLst/>
              <a:uFillTx/>
              <a:sym typeface="American Typewriter"/>
            </a:endParaRPr>
          </a:p>
        </p:txBody>
      </p:sp>
      <p:sp>
        <p:nvSpPr>
          <p:cNvPr id="5" name="TextBox 4">
            <a:extLst>
              <a:ext uri="{FF2B5EF4-FFF2-40B4-BE49-F238E27FC236}">
                <a16:creationId xmlns:a16="http://schemas.microsoft.com/office/drawing/2014/main" id="{2711E8CD-27F4-5C41-BC1B-D0CC9FA0541C}"/>
              </a:ext>
            </a:extLst>
          </p:cNvPr>
          <p:cNvSpPr txBox="1"/>
          <p:nvPr/>
        </p:nvSpPr>
        <p:spPr>
          <a:xfrm>
            <a:off x="7026730" y="5572424"/>
            <a:ext cx="1946046" cy="4719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rtl="0" latinLnBrk="1" hangingPunct="0"/>
            <a:r>
              <a:rPr lang="en-US" sz="2400" dirty="0">
                <a:solidFill>
                  <a:schemeClr val="bg1"/>
                </a:solidFill>
                <a:latin typeface="Courier" pitchFamily="2" charset="0"/>
              </a:rPr>
              <a:t>git commit</a:t>
            </a:r>
            <a:endParaRPr kumimoji="0" lang="en-US" sz="2400" b="0" i="0" u="none" strike="noStrike" cap="none" spc="0" normalizeH="0" baseline="0" dirty="0">
              <a:ln>
                <a:noFill/>
              </a:ln>
              <a:solidFill>
                <a:schemeClr val="bg1"/>
              </a:solidFill>
              <a:effectLst/>
              <a:uFillTx/>
              <a:sym typeface="American Typewriter"/>
            </a:endParaRPr>
          </a:p>
        </p:txBody>
      </p:sp>
      <p:sp>
        <p:nvSpPr>
          <p:cNvPr id="6" name="TextBox 5">
            <a:extLst>
              <a:ext uri="{FF2B5EF4-FFF2-40B4-BE49-F238E27FC236}">
                <a16:creationId xmlns:a16="http://schemas.microsoft.com/office/drawing/2014/main" id="{D870D6F7-538B-1749-A941-39857B2DC39A}"/>
              </a:ext>
            </a:extLst>
          </p:cNvPr>
          <p:cNvSpPr txBox="1"/>
          <p:nvPr/>
        </p:nvSpPr>
        <p:spPr>
          <a:xfrm>
            <a:off x="3572928" y="4911440"/>
            <a:ext cx="1208664" cy="4719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rtl="0" latinLnBrk="1" hangingPunct="0"/>
            <a:r>
              <a:rPr lang="en-US" sz="2400" dirty="0">
                <a:solidFill>
                  <a:schemeClr val="bg1"/>
                </a:solidFill>
                <a:latin typeface="Courier" pitchFamily="2" charset="0"/>
              </a:rPr>
              <a:t>git </a:t>
            </a:r>
            <a:r>
              <a:rPr lang="en-US" sz="2400" dirty="0" err="1">
                <a:solidFill>
                  <a:schemeClr val="bg1"/>
                </a:solidFill>
                <a:latin typeface="Courier" pitchFamily="2" charset="0"/>
              </a:rPr>
              <a:t>rm</a:t>
            </a:r>
            <a:endParaRPr kumimoji="0" lang="en-US" sz="2400" b="0" i="0" u="none" strike="noStrike" cap="none" spc="0" normalizeH="0" baseline="0" dirty="0">
              <a:ln>
                <a:noFill/>
              </a:ln>
              <a:solidFill>
                <a:schemeClr val="bg1"/>
              </a:solidFill>
              <a:effectLst/>
              <a:uFillTx/>
              <a:sym typeface="American Typewriter"/>
            </a:endParaRPr>
          </a:p>
        </p:txBody>
      </p:sp>
      <p:sp>
        <p:nvSpPr>
          <p:cNvPr id="7" name="Left Arrow 6">
            <a:extLst>
              <a:ext uri="{FF2B5EF4-FFF2-40B4-BE49-F238E27FC236}">
                <a16:creationId xmlns:a16="http://schemas.microsoft.com/office/drawing/2014/main" id="{3DAD21B8-29F9-E444-BCD1-8FC20E795EEC}"/>
              </a:ext>
            </a:extLst>
          </p:cNvPr>
          <p:cNvSpPr/>
          <p:nvPr/>
        </p:nvSpPr>
        <p:spPr>
          <a:xfrm>
            <a:off x="7968343" y="7182360"/>
            <a:ext cx="2971800" cy="937458"/>
          </a:xfrm>
          <a:prstGeom prst="leftArrow">
            <a:avLst/>
          </a:prstGeom>
          <a:solidFill>
            <a:schemeClr val="accent1">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2400" b="0" i="0" u="none" strike="noStrike" cap="none" spc="0" normalizeH="0" baseline="0" dirty="0" err="1">
                <a:ln>
                  <a:noFill/>
                </a:ln>
                <a:solidFill>
                  <a:srgbClr val="FFFFFF"/>
                </a:solidFill>
                <a:effectLst/>
                <a:uFillTx/>
                <a:latin typeface="Courier" pitchFamily="2" charset="0"/>
                <a:sym typeface="American Typewriter"/>
              </a:rPr>
              <a:t>unstaging</a:t>
            </a:r>
            <a:endParaRPr kumimoji="0" lang="en-US" sz="2400" b="0" i="0" u="none" strike="noStrike" cap="none" spc="0" normalizeH="0" baseline="0" dirty="0">
              <a:ln>
                <a:noFill/>
              </a:ln>
              <a:solidFill>
                <a:srgbClr val="FFFFFF"/>
              </a:solidFill>
              <a:effectLst/>
              <a:uFillTx/>
              <a:latin typeface="Courier" pitchFamily="2" charset="0"/>
              <a:sym typeface="American Typewriter"/>
            </a:endParaRPr>
          </a:p>
        </p:txBody>
      </p:sp>
      <p:sp>
        <p:nvSpPr>
          <p:cNvPr id="8" name="TextBox 7">
            <a:extLst>
              <a:ext uri="{FF2B5EF4-FFF2-40B4-BE49-F238E27FC236}">
                <a16:creationId xmlns:a16="http://schemas.microsoft.com/office/drawing/2014/main" id="{DBDA2D26-1D06-EE40-B4B0-D42A1B973B34}"/>
              </a:ext>
            </a:extLst>
          </p:cNvPr>
          <p:cNvSpPr txBox="1"/>
          <p:nvPr/>
        </p:nvSpPr>
        <p:spPr>
          <a:xfrm>
            <a:off x="8439103" y="6946398"/>
            <a:ext cx="2683427" cy="4719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rtl="0" latinLnBrk="1" hangingPunct="0"/>
            <a:r>
              <a:rPr lang="en-US" sz="2400" dirty="0">
                <a:solidFill>
                  <a:schemeClr val="bg1"/>
                </a:solidFill>
                <a:latin typeface="Courier" pitchFamily="2" charset="0"/>
              </a:rPr>
              <a:t>git reset HEAD</a:t>
            </a:r>
            <a:endParaRPr kumimoji="0" lang="en-US" sz="2400" b="0" i="0" u="none" strike="noStrike" cap="none" spc="0" normalizeH="0" baseline="0" dirty="0">
              <a:ln>
                <a:noFill/>
              </a:ln>
              <a:solidFill>
                <a:schemeClr val="bg1"/>
              </a:solidFill>
              <a:effectLst/>
              <a:uFillTx/>
              <a:sym typeface="American Typewriter"/>
            </a:endParaRPr>
          </a:p>
        </p:txBody>
      </p:sp>
      <p:sp>
        <p:nvSpPr>
          <p:cNvPr id="9" name="Left Arrow 8">
            <a:extLst>
              <a:ext uri="{FF2B5EF4-FFF2-40B4-BE49-F238E27FC236}">
                <a16:creationId xmlns:a16="http://schemas.microsoft.com/office/drawing/2014/main" id="{729229DE-833D-F944-A0A4-2507F9F32982}"/>
              </a:ext>
            </a:extLst>
          </p:cNvPr>
          <p:cNvSpPr/>
          <p:nvPr/>
        </p:nvSpPr>
        <p:spPr>
          <a:xfrm>
            <a:off x="4931228" y="8119818"/>
            <a:ext cx="3037115" cy="937458"/>
          </a:xfrm>
          <a:prstGeom prst="leftArrow">
            <a:avLst/>
          </a:prstGeom>
          <a:solidFill>
            <a:schemeClr val="accent1">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2400" b="0" i="0" u="none" strike="noStrike" cap="none" spc="0" normalizeH="0" baseline="0" dirty="0" err="1">
                <a:ln>
                  <a:noFill/>
                </a:ln>
                <a:solidFill>
                  <a:srgbClr val="FFFFFF"/>
                </a:solidFill>
                <a:effectLst/>
                <a:uFillTx/>
                <a:latin typeface="Courier" pitchFamily="2" charset="0"/>
                <a:sym typeface="American Typewriter"/>
              </a:rPr>
              <a:t>unmodifying</a:t>
            </a:r>
            <a:endParaRPr kumimoji="0" lang="en-US" sz="2400" b="0" i="0" u="none" strike="noStrike" cap="none" spc="0" normalizeH="0" baseline="0" dirty="0">
              <a:ln>
                <a:noFill/>
              </a:ln>
              <a:solidFill>
                <a:srgbClr val="FFFFFF"/>
              </a:solidFill>
              <a:effectLst/>
              <a:uFillTx/>
              <a:latin typeface="Courier" pitchFamily="2" charset="0"/>
              <a:sym typeface="American Typewriter"/>
            </a:endParaRPr>
          </a:p>
        </p:txBody>
      </p:sp>
      <p:sp>
        <p:nvSpPr>
          <p:cNvPr id="10" name="TextBox 9">
            <a:extLst>
              <a:ext uri="{FF2B5EF4-FFF2-40B4-BE49-F238E27FC236}">
                <a16:creationId xmlns:a16="http://schemas.microsoft.com/office/drawing/2014/main" id="{8583A92A-5A91-A94E-852D-D1CB89D55BFB}"/>
              </a:ext>
            </a:extLst>
          </p:cNvPr>
          <p:cNvSpPr txBox="1"/>
          <p:nvPr/>
        </p:nvSpPr>
        <p:spPr>
          <a:xfrm>
            <a:off x="5390628" y="7883856"/>
            <a:ext cx="2577715" cy="4719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sz="2400" dirty="0">
                <a:solidFill>
                  <a:schemeClr val="bg1"/>
                </a:solidFill>
                <a:latin typeface="Courier" pitchFamily="2" charset="0"/>
              </a:rPr>
              <a:t>git checkout</a:t>
            </a:r>
            <a:endParaRPr kumimoji="0" lang="en-US" sz="2400" b="0" i="0" u="none" strike="noStrike" cap="none" spc="0" normalizeH="0" baseline="0" dirty="0">
              <a:ln>
                <a:noFill/>
              </a:ln>
              <a:solidFill>
                <a:schemeClr val="bg1"/>
              </a:solidFill>
              <a:effectLst/>
              <a:uFillTx/>
              <a:sym typeface="American Typewriter"/>
            </a:endParaRPr>
          </a:p>
        </p:txBody>
      </p:sp>
    </p:spTree>
    <p:extLst>
      <p:ext uri="{BB962C8B-B14F-4D97-AF65-F5344CB8AC3E}">
        <p14:creationId xmlns:p14="http://schemas.microsoft.com/office/powerpoint/2010/main" val="3928381752"/>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Shape 397"/>
          <p:cNvSpPr/>
          <p:nvPr/>
        </p:nvSpPr>
        <p:spPr>
          <a:xfrm>
            <a:off x="4864100" y="7493000"/>
            <a:ext cx="2970365" cy="815608"/>
          </a:xfrm>
          <a:prstGeom prst="rect">
            <a:avLst/>
          </a:prstGeom>
          <a:ln w="12700">
            <a:miter lim="400000"/>
          </a:ln>
          <a:extLst>
            <a:ext uri="{C572A759-6A51-4108-AA02-DFA0A04FC94B}">
              <ma14:wrappingTextBoxFlag xmlns="" xmlns:ma14="http://schemas.microsoft.com/office/mac/drawingml/2011/main" val="1"/>
            </a:ext>
          </a:extLst>
        </p:spPr>
        <p:txBody>
          <a:bodyPr wrap="none" lIns="38100" tIns="38100" rIns="38100" bIns="38100">
            <a:spAutoFit/>
          </a:bodyPr>
          <a:lstStyle>
            <a:lvl1pPr algn="l" defTabSz="914400">
              <a:buClr>
                <a:srgbClr val="000000"/>
              </a:buClr>
              <a:defRPr sz="4800">
                <a:solidFill>
                  <a:srgbClr val="424242"/>
                </a:solidFill>
                <a:uFill>
                  <a:solidFill>
                    <a:srgbClr val="FFF76B"/>
                  </a:solidFill>
                </a:uFill>
                <a:latin typeface="Gill Sans MT"/>
                <a:ea typeface="Gill Sans MT"/>
                <a:cs typeface="Gill Sans MT"/>
                <a:sym typeface="Gill Sans MT"/>
              </a:defRPr>
            </a:lvl1pPr>
          </a:lstStyle>
          <a:p>
            <a:pPr lvl="0">
              <a:defRPr sz="1800">
                <a:solidFill>
                  <a:srgbClr val="000000"/>
                </a:solidFill>
                <a:uFillTx/>
              </a:defRPr>
            </a:pPr>
            <a:r>
              <a:rPr sz="4800" dirty="0" err="1">
                <a:solidFill>
                  <a:srgbClr val="424242"/>
                </a:solidFill>
                <a:uFill>
                  <a:solidFill>
                    <a:srgbClr val="FFF76B"/>
                  </a:solidFill>
                </a:uFill>
                <a:latin typeface="나눔고딕" panose="020D0604000000000000" pitchFamily="34" charset="-127"/>
                <a:ea typeface="나눔고딕" panose="020D0604000000000000" pitchFamily="34" charset="-127"/>
              </a:rPr>
              <a:t>감사합니다</a:t>
            </a:r>
            <a:endParaRPr sz="4800" dirty="0">
              <a:solidFill>
                <a:srgbClr val="424242"/>
              </a:solidFill>
              <a:uFill>
                <a:solidFill>
                  <a:srgbClr val="FFF76B"/>
                </a:solidFill>
              </a:uFill>
              <a:latin typeface="나눔고딕" panose="020D0604000000000000" pitchFamily="34" charset="-127"/>
              <a:ea typeface="나눔고딕" panose="020D0604000000000000" pitchFamily="34" charset="-127"/>
            </a:endParaRPr>
          </a:p>
        </p:txBody>
      </p:sp>
      <p:grpSp>
        <p:nvGrpSpPr>
          <p:cNvPr id="400" name="Group 400"/>
          <p:cNvGrpSpPr/>
          <p:nvPr/>
        </p:nvGrpSpPr>
        <p:grpSpPr>
          <a:xfrm>
            <a:off x="685800" y="533400"/>
            <a:ext cx="11700999" cy="7112003"/>
            <a:chOff x="0" y="0"/>
            <a:chExt cx="11700998" cy="7112002"/>
          </a:xfrm>
        </p:grpSpPr>
        <p:pic>
          <p:nvPicPr>
            <p:cNvPr id="398" name="k-f12464de9ebaf946.png"/>
            <p:cNvPicPr/>
            <p:nvPr/>
          </p:nvPicPr>
          <p:blipFill>
            <a:blip r:embed="rId2">
              <a:extLst/>
            </a:blip>
            <a:stretch>
              <a:fillRect/>
            </a:stretch>
          </p:blipFill>
          <p:spPr>
            <a:xfrm>
              <a:off x="0" y="0"/>
              <a:ext cx="11700999" cy="6581811"/>
            </a:xfrm>
            <a:prstGeom prst="rect">
              <a:avLst/>
            </a:prstGeom>
            <a:ln w="12700" cap="flat">
              <a:noFill/>
              <a:miter lim="400000"/>
            </a:ln>
            <a:effectLst/>
          </p:spPr>
        </p:pic>
        <p:sp>
          <p:nvSpPr>
            <p:cNvPr id="399" name="Shape 399"/>
            <p:cNvSpPr/>
            <p:nvPr/>
          </p:nvSpPr>
          <p:spPr>
            <a:xfrm>
              <a:off x="9141390" y="6709781"/>
              <a:ext cx="2530060" cy="40222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t">
              <a:noAutofit/>
            </a:bodyPr>
            <a:lstStyle>
              <a:lvl1pPr algn="l" defTabSz="317500">
                <a:lnSpc>
                  <a:spcPts val="2900"/>
                </a:lnSpc>
                <a:defRPr sz="1200">
                  <a:solidFill>
                    <a:srgbClr val="000000"/>
                  </a:solidFill>
                  <a:latin typeface="Arial"/>
                  <a:ea typeface="Arial"/>
                  <a:cs typeface="Arial"/>
                  <a:sym typeface="Arial"/>
                </a:defRPr>
              </a:lvl1pPr>
            </a:lstStyle>
            <a:p>
              <a:pPr lvl="0">
                <a:defRPr sz="1800"/>
              </a:pPr>
              <a:r>
                <a:rPr sz="1200"/>
                <a:t>출처: metachannels.com</a:t>
              </a:r>
            </a:p>
          </p:txBody>
        </p:sp>
      </p:grpSp>
      <p:sp>
        <p:nvSpPr>
          <p:cNvPr id="401" name="Shape 401"/>
          <p:cNvSpPr>
            <a:spLocks noGrp="1"/>
          </p:cNvSpPr>
          <p:nvPr>
            <p:ph type="sldNum" sz="quarter" idx="2"/>
          </p:nvPr>
        </p:nvSpPr>
        <p:spPr>
          <a:xfrm>
            <a:off x="6301382" y="9080500"/>
            <a:ext cx="405538" cy="368300"/>
          </a:xfrm>
          <a:prstGeom prst="rect">
            <a:avLst/>
          </a:prstGeom>
          <a:extLst>
            <a:ext uri="{C572A759-6A51-4108-AA02-DFA0A04FC94B}">
              <ma14:wrappingTextBoxFlag xmlns="" xmlns:ma14="http://schemas.microsoft.com/office/mac/drawingml/2011/main" val="1"/>
            </a:ext>
          </a:extLst>
        </p:spPr>
        <p:txBody>
          <a:bodyPr/>
          <a:lstStyle/>
          <a:p>
            <a:pPr lvl="0">
              <a:defRPr>
                <a:solidFill>
                  <a:srgbClr val="000000"/>
                </a:solidFill>
              </a:defRPr>
            </a:pPr>
            <a:fld id="{86CB4B4D-7CA3-9044-876B-883B54F8677D}" type="slidenum">
              <a:rPr>
                <a:solidFill>
                  <a:srgbClr val="FFFFFF"/>
                </a:solidFill>
              </a:rPr>
              <a:t>25</a:t>
            </a:fld>
            <a:endParaRPr>
              <a:solidFill>
                <a:srgbClr val="FFFFFF"/>
              </a:solidFill>
            </a:endParaRPr>
          </a:p>
        </p:txBody>
      </p:sp>
    </p:spTree>
  </p:cSld>
  <p:clrMapOvr>
    <a:masterClrMapping/>
  </p:clrMapOvr>
  <p:transition spd="slow">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latin typeface="나눔고딕" panose="020D0604000000000000" pitchFamily="34" charset="-127"/>
                <a:ea typeface="나눔고딕" panose="020D0604000000000000" pitchFamily="34" charset="-127"/>
                <a:cs typeface="나눔고딕OTF"/>
              </a:rPr>
              <a:t>What we will take a look today</a:t>
            </a:r>
          </a:p>
        </p:txBody>
      </p:sp>
      <p:sp>
        <p:nvSpPr>
          <p:cNvPr id="3" name="Content Placeholder 2"/>
          <p:cNvSpPr>
            <a:spLocks noGrp="1"/>
          </p:cNvSpPr>
          <p:nvPr>
            <p:ph idx="1"/>
          </p:nvPr>
        </p:nvSpPr>
        <p:spPr>
          <a:xfrm>
            <a:off x="650239" y="2255518"/>
            <a:ext cx="11704322" cy="7044268"/>
          </a:xfrm>
        </p:spPr>
        <p:txBody>
          <a:bodyPr anchor="ctr">
            <a:normAutofit/>
          </a:bodyPr>
          <a:lstStyle/>
          <a:p>
            <a:pPr marL="614443" indent="-614443" algn="ctr">
              <a:buAutoNum type="arabicPeriod"/>
            </a:pPr>
            <a:r>
              <a:rPr lang="en-US" sz="6000" dirty="0">
                <a:solidFill>
                  <a:schemeClr val="bg2">
                    <a:lumMod val="60000"/>
                    <a:lumOff val="40000"/>
                  </a:schemeClr>
                </a:solidFill>
                <a:latin typeface="나눔고딕" panose="020D0604000000000000" pitchFamily="34" charset="-127"/>
                <a:ea typeface="나눔고딕" panose="020D0604000000000000" pitchFamily="34" charset="-127"/>
                <a:cs typeface="나눔고딕OTF"/>
              </a:rPr>
              <a:t>Getting Started</a:t>
            </a:r>
          </a:p>
          <a:p>
            <a:pPr marL="614443" indent="-614443" algn="ctr">
              <a:buAutoNum type="arabicPeriod"/>
            </a:pPr>
            <a:r>
              <a:rPr lang="en-US" sz="6000" dirty="0">
                <a:solidFill>
                  <a:schemeClr val="bg1"/>
                </a:solidFill>
                <a:latin typeface="나눔고딕" panose="020D0604000000000000" pitchFamily="34" charset="-127"/>
                <a:ea typeface="나눔고딕" panose="020D0604000000000000" pitchFamily="34" charset="-127"/>
                <a:cs typeface="나눔고딕OTF"/>
              </a:rPr>
              <a:t> Git Basics</a:t>
            </a:r>
          </a:p>
          <a:p>
            <a:pPr marL="614443" indent="-614443" algn="ctr">
              <a:buAutoNum type="arabicPeriod"/>
            </a:pPr>
            <a:r>
              <a:rPr lang="en-US" sz="6000" dirty="0">
                <a:solidFill>
                  <a:schemeClr val="bg2">
                    <a:lumMod val="60000"/>
                    <a:lumOff val="40000"/>
                  </a:schemeClr>
                </a:solidFill>
                <a:latin typeface="나눔고딕" panose="020D0604000000000000" pitchFamily="34" charset="-127"/>
                <a:ea typeface="나눔고딕" panose="020D0604000000000000" pitchFamily="34" charset="-127"/>
                <a:cs typeface="나눔고딕OTF"/>
              </a:rPr>
              <a:t> Git Branch</a:t>
            </a:r>
          </a:p>
          <a:p>
            <a:pPr marL="614443" indent="-614443" algn="ctr">
              <a:buAutoNum type="arabicPeriod"/>
            </a:pPr>
            <a:r>
              <a:rPr lang="en-US" sz="6000" dirty="0">
                <a:solidFill>
                  <a:schemeClr val="bg2">
                    <a:lumMod val="60000"/>
                    <a:lumOff val="40000"/>
                  </a:schemeClr>
                </a:solidFill>
                <a:latin typeface="나눔고딕" panose="020D0604000000000000" pitchFamily="34" charset="-127"/>
                <a:ea typeface="나눔고딕" panose="020D0604000000000000" pitchFamily="34" charset="-127"/>
                <a:cs typeface="나눔고딕OTF"/>
              </a:rPr>
              <a:t> Git Server - GitLab</a:t>
            </a:r>
          </a:p>
        </p:txBody>
      </p:sp>
      <p:sp>
        <p:nvSpPr>
          <p:cNvPr id="4" name="Slide Number Placeholder 3"/>
          <p:cNvSpPr>
            <a:spLocks noGrp="1"/>
          </p:cNvSpPr>
          <p:nvPr>
            <p:ph type="sldNum" sz="quarter" idx="12"/>
          </p:nvPr>
        </p:nvSpPr>
        <p:spPr/>
        <p:txBody>
          <a:bodyPr/>
          <a:lstStyle/>
          <a:p>
            <a:fld id="{DF92A6B5-0D7C-48A8-B49A-953CF10F77E3}" type="slidenum">
              <a:rPr lang="en-US" smtClean="0"/>
              <a:pPr/>
              <a:t>3</a:t>
            </a:fld>
            <a:endParaRPr lang="en-US"/>
          </a:p>
        </p:txBody>
      </p:sp>
      <p:sp>
        <p:nvSpPr>
          <p:cNvPr id="7" name="TextBox 6">
            <a:extLst>
              <a:ext uri="{FF2B5EF4-FFF2-40B4-BE49-F238E27FC236}">
                <a16:creationId xmlns:a16="http://schemas.microsoft.com/office/drawing/2014/main" id="{3B5B3332-3496-4E43-B76D-5FB4680135CF}"/>
              </a:ext>
            </a:extLst>
          </p:cNvPr>
          <p:cNvSpPr txBox="1"/>
          <p:nvPr/>
        </p:nvSpPr>
        <p:spPr>
          <a:xfrm>
            <a:off x="-22223" y="15389"/>
            <a:ext cx="130965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a:t>
            </a:r>
            <a:endParaRPr kumimoji="0" lang="ko-KR" altLang="en-US" sz="1800" b="0"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Tree>
    <p:extLst>
      <p:ext uri="{BB962C8B-B14F-4D97-AF65-F5344CB8AC3E}">
        <p14:creationId xmlns:p14="http://schemas.microsoft.com/office/powerpoint/2010/main" val="105892167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 will talk about in this section</a:t>
            </a:r>
          </a:p>
        </p:txBody>
      </p:sp>
      <p:sp>
        <p:nvSpPr>
          <p:cNvPr id="3" name="Content Placeholder 2"/>
          <p:cNvSpPr>
            <a:spLocks noGrp="1"/>
          </p:cNvSpPr>
          <p:nvPr>
            <p:ph idx="1"/>
          </p:nvPr>
        </p:nvSpPr>
        <p:spPr/>
        <p:txBody>
          <a:bodyPr>
            <a:normAutofit fontScale="92500" lnSpcReduction="20000"/>
          </a:bodyPr>
          <a:lstStyle/>
          <a:p>
            <a:pPr marL="614443" indent="-614443">
              <a:buAutoNum type="arabicPeriod"/>
            </a:pPr>
            <a:r>
              <a:rPr lang="en-US" dirty="0">
                <a:solidFill>
                  <a:schemeClr val="bg2">
                    <a:lumMod val="40000"/>
                    <a:lumOff val="60000"/>
                  </a:schemeClr>
                </a:solidFill>
                <a:latin typeface="Nanum Gothic" panose="020D0604000000000000" pitchFamily="34" charset="-127"/>
                <a:ea typeface="Nanum Gothic" panose="020D0604000000000000" pitchFamily="34" charset="-127"/>
              </a:rPr>
              <a:t>Getting a Git Repository</a:t>
            </a:r>
          </a:p>
          <a:p>
            <a:pPr marL="614443" indent="-614443">
              <a:buAutoNum type="arabicPeriod"/>
            </a:pPr>
            <a:endParaRPr lang="en-US" dirty="0">
              <a:solidFill>
                <a:schemeClr val="bg2">
                  <a:lumMod val="40000"/>
                  <a:lumOff val="60000"/>
                </a:schemeClr>
              </a:solidFill>
              <a:latin typeface="Nanum Gothic" panose="020D0604000000000000" pitchFamily="34" charset="-127"/>
              <a:ea typeface="Nanum Gothic" panose="020D0604000000000000" pitchFamily="34" charset="-127"/>
            </a:endParaRPr>
          </a:p>
          <a:p>
            <a:pPr marL="614443" indent="-614443">
              <a:buAutoNum type="arabicPeriod"/>
            </a:pPr>
            <a:r>
              <a:rPr lang="en-US" dirty="0">
                <a:solidFill>
                  <a:schemeClr val="bg2">
                    <a:lumMod val="40000"/>
                    <a:lumOff val="60000"/>
                  </a:schemeClr>
                </a:solidFill>
                <a:latin typeface="Nanum Gothic" panose="020D0604000000000000" pitchFamily="34" charset="-127"/>
                <a:ea typeface="Nanum Gothic" panose="020D0604000000000000" pitchFamily="34" charset="-127"/>
              </a:rPr>
              <a:t>Recording Changes to the Repository</a:t>
            </a:r>
          </a:p>
          <a:p>
            <a:pPr marL="614443" indent="-614443">
              <a:buAutoNum type="arabicPeriod"/>
            </a:pPr>
            <a:endParaRPr lang="en-US" dirty="0">
              <a:latin typeface="Nanum Gothic" panose="020D0604000000000000" pitchFamily="34" charset="-127"/>
              <a:ea typeface="Nanum Gothic" panose="020D0604000000000000" pitchFamily="34" charset="-127"/>
            </a:endParaRPr>
          </a:p>
          <a:p>
            <a:pPr marL="614443" indent="-614443">
              <a:buAutoNum type="arabicPeriod"/>
            </a:pPr>
            <a:r>
              <a:rPr lang="en-US" dirty="0">
                <a:solidFill>
                  <a:schemeClr val="bg1"/>
                </a:solidFill>
                <a:latin typeface="Nanum Gothic" panose="020D0604000000000000" pitchFamily="34" charset="-127"/>
                <a:ea typeface="Nanum Gothic" panose="020D0604000000000000" pitchFamily="34" charset="-127"/>
              </a:rPr>
              <a:t>Viewing the Commit History</a:t>
            </a:r>
          </a:p>
          <a:p>
            <a:pPr marL="614443" indent="-614443">
              <a:buAutoNum type="arabicPeriod"/>
            </a:pPr>
            <a:endParaRPr lang="en-US" dirty="0">
              <a:solidFill>
                <a:schemeClr val="bg1"/>
              </a:solidFill>
              <a:latin typeface="Nanum Gothic" panose="020D0604000000000000" pitchFamily="34" charset="-127"/>
              <a:ea typeface="Nanum Gothic" panose="020D0604000000000000" pitchFamily="34" charset="-127"/>
            </a:endParaRPr>
          </a:p>
          <a:p>
            <a:pPr marL="614443" indent="-614443">
              <a:buAutoNum type="arabicPeriod"/>
            </a:pPr>
            <a:r>
              <a:rPr lang="en-US" dirty="0">
                <a:solidFill>
                  <a:schemeClr val="bg1"/>
                </a:solidFill>
                <a:latin typeface="Nanum Gothic" panose="020D0604000000000000" pitchFamily="34" charset="-127"/>
                <a:ea typeface="Nanum Gothic" panose="020D0604000000000000" pitchFamily="34" charset="-127"/>
              </a:rPr>
              <a:t>Undoing Things</a:t>
            </a:r>
          </a:p>
          <a:p>
            <a:pPr marL="614443" indent="-614443">
              <a:buAutoNum type="arabicPeriod"/>
            </a:pPr>
            <a:endParaRPr lang="en-US" dirty="0">
              <a:solidFill>
                <a:schemeClr val="bg2">
                  <a:lumMod val="40000"/>
                  <a:lumOff val="60000"/>
                </a:schemeClr>
              </a:solidFill>
              <a:latin typeface="Nanum Gothic" panose="020D0604000000000000" pitchFamily="34" charset="-127"/>
              <a:ea typeface="Nanum Gothic" panose="020D0604000000000000" pitchFamily="34" charset="-127"/>
            </a:endParaRPr>
          </a:p>
          <a:p>
            <a:pPr marL="614443" indent="-614443">
              <a:buAutoNum type="arabicPeriod"/>
            </a:pPr>
            <a:r>
              <a:rPr lang="en-US" dirty="0">
                <a:solidFill>
                  <a:schemeClr val="bg2">
                    <a:lumMod val="40000"/>
                    <a:lumOff val="60000"/>
                  </a:schemeClr>
                </a:solidFill>
                <a:latin typeface="Nanum Gothic" panose="020D0604000000000000" pitchFamily="34" charset="-127"/>
                <a:ea typeface="Nanum Gothic" panose="020D0604000000000000" pitchFamily="34" charset="-127"/>
              </a:rPr>
              <a:t>Working with Remotes</a:t>
            </a:r>
          </a:p>
          <a:p>
            <a:endParaRPr lang="en-US" dirty="0">
              <a:solidFill>
                <a:schemeClr val="bg2">
                  <a:lumMod val="40000"/>
                  <a:lumOff val="60000"/>
                </a:schemeClr>
              </a:solidFill>
              <a:latin typeface="Nanum Gothic" panose="020D0604000000000000" pitchFamily="34" charset="-127"/>
              <a:ea typeface="Nanum Gothic" panose="020D0604000000000000" pitchFamily="34" charset="-127"/>
            </a:endParaRPr>
          </a:p>
          <a:p>
            <a:r>
              <a:rPr lang="en-US" dirty="0">
                <a:solidFill>
                  <a:schemeClr val="bg2">
                    <a:lumMod val="40000"/>
                    <a:lumOff val="60000"/>
                  </a:schemeClr>
                </a:solidFill>
                <a:latin typeface="Nanum Gothic" panose="020D0604000000000000" pitchFamily="34" charset="-127"/>
                <a:ea typeface="Nanum Gothic" panose="020D0604000000000000" pitchFamily="34" charset="-127"/>
              </a:rPr>
              <a:t>6. Tagging</a:t>
            </a:r>
          </a:p>
          <a:p>
            <a:endParaRPr lang="en-US" dirty="0">
              <a:solidFill>
                <a:schemeClr val="bg2">
                  <a:lumMod val="40000"/>
                  <a:lumOff val="60000"/>
                </a:schemeClr>
              </a:solidFill>
              <a:latin typeface="Nanum Gothic" panose="020D0604000000000000" pitchFamily="34" charset="-127"/>
              <a:ea typeface="Nanum Gothic" panose="020D0604000000000000" pitchFamily="34" charset="-127"/>
            </a:endParaRPr>
          </a:p>
          <a:p>
            <a:r>
              <a:rPr lang="en-US" dirty="0">
                <a:solidFill>
                  <a:schemeClr val="bg2">
                    <a:lumMod val="40000"/>
                    <a:lumOff val="60000"/>
                  </a:schemeClr>
                </a:solidFill>
                <a:latin typeface="Nanum Gothic" panose="020D0604000000000000" pitchFamily="34" charset="-127"/>
                <a:ea typeface="Nanum Gothic" panose="020D0604000000000000" pitchFamily="34" charset="-127"/>
              </a:rPr>
              <a:t>7. Git Aliases</a:t>
            </a:r>
          </a:p>
          <a:p>
            <a:pPr marL="614443" indent="-614443">
              <a:buAutoNum type="arabicPeriod"/>
            </a:pPr>
            <a:endParaRPr lang="en-US" dirty="0">
              <a:latin typeface="Nanum Gothic" panose="020D0604000000000000" pitchFamily="34" charset="-127"/>
              <a:ea typeface="Nanum Gothic" panose="020D0604000000000000" pitchFamily="34" charset="-127"/>
            </a:endParaRPr>
          </a:p>
        </p:txBody>
      </p:sp>
      <p:sp>
        <p:nvSpPr>
          <p:cNvPr id="4" name="Slide Number Placeholder 3"/>
          <p:cNvSpPr>
            <a:spLocks noGrp="1"/>
          </p:cNvSpPr>
          <p:nvPr>
            <p:ph type="sldNum" sz="quarter" idx="12"/>
          </p:nvPr>
        </p:nvSpPr>
        <p:spPr/>
        <p:txBody>
          <a:bodyPr/>
          <a:lstStyle/>
          <a:p>
            <a:fld id="{DF92A6B5-0D7C-48A8-B49A-953CF10F77E3}" type="slidenum">
              <a:rPr lang="en-US" smtClean="0"/>
              <a:pPr/>
              <a:t>4</a:t>
            </a:fld>
            <a:endParaRPr lang="en-US"/>
          </a:p>
        </p:txBody>
      </p:sp>
      <p:sp>
        <p:nvSpPr>
          <p:cNvPr id="6" name="TextBox 5">
            <a:extLst>
              <a:ext uri="{FF2B5EF4-FFF2-40B4-BE49-F238E27FC236}">
                <a16:creationId xmlns:a16="http://schemas.microsoft.com/office/drawing/2014/main" id="{DB9713B3-5A0B-E84D-B677-561E4394D48B}"/>
              </a:ext>
            </a:extLst>
          </p:cNvPr>
          <p:cNvSpPr txBox="1"/>
          <p:nvPr/>
        </p:nvSpPr>
        <p:spPr>
          <a:xfrm>
            <a:off x="-22223" y="15389"/>
            <a:ext cx="130965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a:t>
            </a:r>
            <a:endParaRPr kumimoji="0" lang="ko-KR" altLang="en-US" sz="1800" b="0"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Tree>
    <p:extLst>
      <p:ext uri="{BB962C8B-B14F-4D97-AF65-F5344CB8AC3E}">
        <p14:creationId xmlns:p14="http://schemas.microsoft.com/office/powerpoint/2010/main" val="3522919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6969-E8BC-CA49-8095-FC31991BA686}"/>
              </a:ext>
            </a:extLst>
          </p:cNvPr>
          <p:cNvSpPr>
            <a:spLocks noGrp="1"/>
          </p:cNvSpPr>
          <p:nvPr>
            <p:ph type="title"/>
          </p:nvPr>
        </p:nvSpPr>
        <p:spPr/>
        <p:txBody>
          <a:bodyPr>
            <a:normAutofit/>
          </a:bodyPr>
          <a:lstStyle/>
          <a:p>
            <a:r>
              <a:rPr lang="en-US" b="1" dirty="0"/>
              <a:t>Viewing the Commit History</a:t>
            </a:r>
          </a:p>
        </p:txBody>
      </p:sp>
      <p:sp>
        <p:nvSpPr>
          <p:cNvPr id="3" name="Content Placeholder 2">
            <a:extLst>
              <a:ext uri="{FF2B5EF4-FFF2-40B4-BE49-F238E27FC236}">
                <a16:creationId xmlns:a16="http://schemas.microsoft.com/office/drawing/2014/main" id="{FE4DFE15-8110-1A40-A695-4F28685FCAD8}"/>
              </a:ext>
            </a:extLst>
          </p:cNvPr>
          <p:cNvSpPr>
            <a:spLocks noGrp="1"/>
          </p:cNvSpPr>
          <p:nvPr>
            <p:ph idx="1"/>
          </p:nvPr>
        </p:nvSpPr>
        <p:spPr>
          <a:xfrm>
            <a:off x="650239" y="2255518"/>
            <a:ext cx="11704322" cy="3590646"/>
          </a:xfrm>
        </p:spPr>
        <p:txBody>
          <a:bodyPr anchor="ctr">
            <a:normAutofit/>
          </a:bodyPr>
          <a:lstStyle/>
          <a:p>
            <a:pPr algn="l"/>
            <a:r>
              <a:rPr lang="en-US" sz="3600" dirty="0"/>
              <a:t>After we have created several commits, or if we have cloned a repository with an existing commit history, we’ll probably want to look back to see what has happened. The most basic and powerful tool to do this is the </a:t>
            </a:r>
            <a:r>
              <a:rPr lang="en-US" sz="3600" dirty="0">
                <a:latin typeface="Courier" pitchFamily="2" charset="0"/>
              </a:rPr>
              <a:t>git log</a:t>
            </a:r>
            <a:r>
              <a:rPr lang="en-US" sz="3600" dirty="0"/>
              <a:t> command.</a:t>
            </a:r>
          </a:p>
        </p:txBody>
      </p:sp>
      <p:sp>
        <p:nvSpPr>
          <p:cNvPr id="5" name="TextBox 4">
            <a:extLst>
              <a:ext uri="{FF2B5EF4-FFF2-40B4-BE49-F238E27FC236}">
                <a16:creationId xmlns:a16="http://schemas.microsoft.com/office/drawing/2014/main" id="{4DB5A5DB-7E39-C741-9F5F-E9EB6BE4F773}"/>
              </a:ext>
            </a:extLst>
          </p:cNvPr>
          <p:cNvSpPr txBox="1"/>
          <p:nvPr/>
        </p:nvSpPr>
        <p:spPr>
          <a:xfrm>
            <a:off x="-22223" y="15389"/>
            <a:ext cx="462466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Viewing the Commit History </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021" y="5846164"/>
            <a:ext cx="11640904" cy="2113272"/>
          </a:xfrm>
          <a:prstGeom prst="rect">
            <a:avLst/>
          </a:prstGeom>
        </p:spPr>
      </p:pic>
    </p:spTree>
    <p:extLst>
      <p:ext uri="{BB962C8B-B14F-4D97-AF65-F5344CB8AC3E}">
        <p14:creationId xmlns:p14="http://schemas.microsoft.com/office/powerpoint/2010/main" val="2603497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669551-409C-AB43-A872-A00E851AA15F}"/>
              </a:ext>
            </a:extLst>
          </p:cNvPr>
          <p:cNvSpPr>
            <a:spLocks noGrp="1"/>
          </p:cNvSpPr>
          <p:nvPr>
            <p:ph idx="1"/>
          </p:nvPr>
        </p:nvSpPr>
        <p:spPr>
          <a:xfrm>
            <a:off x="650239" y="591610"/>
            <a:ext cx="11704322" cy="712534"/>
          </a:xfrm>
        </p:spPr>
        <p:txBody>
          <a:bodyPr>
            <a:normAutofit/>
          </a:bodyPr>
          <a:lstStyle/>
          <a:p>
            <a:r>
              <a:rPr lang="en-US" sz="3600" dirty="0"/>
              <a:t>Run </a:t>
            </a:r>
            <a:r>
              <a:rPr lang="en-US" sz="3600" dirty="0">
                <a:latin typeface="Courier" pitchFamily="2" charset="0"/>
              </a:rPr>
              <a:t>git log</a:t>
            </a:r>
            <a:r>
              <a:rPr lang="en-US" sz="3600" dirty="0"/>
              <a:t> in this project</a:t>
            </a:r>
          </a:p>
        </p:txBody>
      </p:sp>
      <p:sp>
        <p:nvSpPr>
          <p:cNvPr id="6" name="TextBox 5">
            <a:extLst>
              <a:ext uri="{FF2B5EF4-FFF2-40B4-BE49-F238E27FC236}">
                <a16:creationId xmlns:a16="http://schemas.microsoft.com/office/drawing/2014/main" id="{E3589FD7-71BC-194B-8E93-9DB8038350F7}"/>
              </a:ext>
            </a:extLst>
          </p:cNvPr>
          <p:cNvSpPr txBox="1"/>
          <p:nvPr/>
        </p:nvSpPr>
        <p:spPr>
          <a:xfrm>
            <a:off x="-22223" y="15389"/>
            <a:ext cx="462466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Viewing the Commit History </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9" y="1728925"/>
            <a:ext cx="11392378" cy="4256239"/>
          </a:xfrm>
          <a:prstGeom prst="rect">
            <a:avLst/>
          </a:prstGeom>
        </p:spPr>
      </p:pic>
    </p:spTree>
    <p:extLst>
      <p:ext uri="{BB962C8B-B14F-4D97-AF65-F5344CB8AC3E}">
        <p14:creationId xmlns:p14="http://schemas.microsoft.com/office/powerpoint/2010/main" val="2901390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669551-409C-AB43-A872-A00E851AA15F}"/>
              </a:ext>
            </a:extLst>
          </p:cNvPr>
          <p:cNvSpPr>
            <a:spLocks noGrp="1"/>
          </p:cNvSpPr>
          <p:nvPr>
            <p:ph idx="1"/>
          </p:nvPr>
        </p:nvSpPr>
        <p:spPr>
          <a:xfrm>
            <a:off x="650239" y="591610"/>
            <a:ext cx="11704322" cy="3006029"/>
          </a:xfrm>
        </p:spPr>
        <p:txBody>
          <a:bodyPr>
            <a:normAutofit/>
          </a:bodyPr>
          <a:lstStyle/>
          <a:p>
            <a:r>
              <a:rPr lang="en-US" sz="3600" dirty="0"/>
              <a:t>With no arguments, </a:t>
            </a:r>
            <a:r>
              <a:rPr lang="en-US" sz="3600" dirty="0">
                <a:latin typeface="Courier" pitchFamily="2" charset="0"/>
              </a:rPr>
              <a:t>git log</a:t>
            </a:r>
            <a:r>
              <a:rPr lang="en-US" sz="3600" dirty="0"/>
              <a:t> lists the commits made in that repository in reverse chronological order. This command lists each commit with its SHA-1 checksum, the author’s name and email, the date written, and the commit message.</a:t>
            </a:r>
          </a:p>
        </p:txBody>
      </p:sp>
      <p:sp>
        <p:nvSpPr>
          <p:cNvPr id="6" name="TextBox 5">
            <a:extLst>
              <a:ext uri="{FF2B5EF4-FFF2-40B4-BE49-F238E27FC236}">
                <a16:creationId xmlns:a16="http://schemas.microsoft.com/office/drawing/2014/main" id="{E3589FD7-71BC-194B-8E93-9DB8038350F7}"/>
              </a:ext>
            </a:extLst>
          </p:cNvPr>
          <p:cNvSpPr txBox="1"/>
          <p:nvPr/>
        </p:nvSpPr>
        <p:spPr>
          <a:xfrm>
            <a:off x="-22223" y="15389"/>
            <a:ext cx="462466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Viewing the Commit History </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Tree>
    <p:extLst>
      <p:ext uri="{BB962C8B-B14F-4D97-AF65-F5344CB8AC3E}">
        <p14:creationId xmlns:p14="http://schemas.microsoft.com/office/powerpoint/2010/main" val="2549428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669551-409C-AB43-A872-A00E851AA15F}"/>
              </a:ext>
            </a:extLst>
          </p:cNvPr>
          <p:cNvSpPr>
            <a:spLocks noGrp="1"/>
          </p:cNvSpPr>
          <p:nvPr>
            <p:ph idx="1"/>
          </p:nvPr>
        </p:nvSpPr>
        <p:spPr>
          <a:xfrm>
            <a:off x="650239" y="394980"/>
            <a:ext cx="11704322" cy="2078056"/>
          </a:xfrm>
        </p:spPr>
        <p:txBody>
          <a:bodyPr>
            <a:normAutofit lnSpcReduction="10000"/>
          </a:bodyPr>
          <a:lstStyle/>
          <a:p>
            <a:r>
              <a:rPr lang="en-US" sz="3200" dirty="0"/>
              <a:t>The option </a:t>
            </a:r>
            <a:r>
              <a:rPr lang="en-US" sz="3200" dirty="0">
                <a:latin typeface="Courier" pitchFamily="2" charset="0"/>
              </a:rPr>
              <a:t>-p</a:t>
            </a:r>
            <a:r>
              <a:rPr lang="en-US" sz="3200" dirty="0"/>
              <a:t> or </a:t>
            </a:r>
            <a:r>
              <a:rPr lang="en-US" sz="3200" dirty="0">
                <a:latin typeface="Courier" pitchFamily="2" charset="0"/>
              </a:rPr>
              <a:t>--patch </a:t>
            </a:r>
            <a:r>
              <a:rPr lang="en-US" sz="3200" dirty="0"/>
              <a:t>shows the difference (the </a:t>
            </a:r>
            <a:r>
              <a:rPr lang="en-US" sz="3200" i="1" dirty="0"/>
              <a:t>patch</a:t>
            </a:r>
            <a:r>
              <a:rPr lang="en-US" sz="3200" dirty="0"/>
              <a:t> output) introduced in each commit. We can also limit the number of log entries displayed, such as using </a:t>
            </a:r>
            <a:r>
              <a:rPr lang="en-US" sz="3200" dirty="0">
                <a:latin typeface="Courier" pitchFamily="2" charset="0"/>
              </a:rPr>
              <a:t>-2</a:t>
            </a:r>
            <a:r>
              <a:rPr lang="en-US" sz="3200" dirty="0"/>
              <a:t> to show only the last two entries.</a:t>
            </a:r>
          </a:p>
        </p:txBody>
      </p:sp>
      <p:sp>
        <p:nvSpPr>
          <p:cNvPr id="6" name="TextBox 5">
            <a:extLst>
              <a:ext uri="{FF2B5EF4-FFF2-40B4-BE49-F238E27FC236}">
                <a16:creationId xmlns:a16="http://schemas.microsoft.com/office/drawing/2014/main" id="{E3589FD7-71BC-194B-8E93-9DB8038350F7}"/>
              </a:ext>
            </a:extLst>
          </p:cNvPr>
          <p:cNvSpPr txBox="1"/>
          <p:nvPr/>
        </p:nvSpPr>
        <p:spPr>
          <a:xfrm>
            <a:off x="-22223" y="15389"/>
            <a:ext cx="462466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Viewing the Commit History </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9" y="2473036"/>
            <a:ext cx="9013306" cy="7137441"/>
          </a:xfrm>
          <a:prstGeom prst="rect">
            <a:avLst/>
          </a:prstGeom>
        </p:spPr>
      </p:pic>
    </p:spTree>
    <p:extLst>
      <p:ext uri="{BB962C8B-B14F-4D97-AF65-F5344CB8AC3E}">
        <p14:creationId xmlns:p14="http://schemas.microsoft.com/office/powerpoint/2010/main" val="1411776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669551-409C-AB43-A872-A00E851AA15F}"/>
              </a:ext>
            </a:extLst>
          </p:cNvPr>
          <p:cNvSpPr>
            <a:spLocks noGrp="1"/>
          </p:cNvSpPr>
          <p:nvPr>
            <p:ph idx="1"/>
          </p:nvPr>
        </p:nvSpPr>
        <p:spPr>
          <a:xfrm>
            <a:off x="650239" y="591610"/>
            <a:ext cx="11704322" cy="3006029"/>
          </a:xfrm>
        </p:spPr>
        <p:txBody>
          <a:bodyPr>
            <a:normAutofit/>
          </a:bodyPr>
          <a:lstStyle/>
          <a:p>
            <a:r>
              <a:rPr lang="en-US" sz="3600" dirty="0"/>
              <a:t> To see some abbreviated stats for each commit, we can use the </a:t>
            </a:r>
            <a:r>
              <a:rPr lang="en-US" sz="3600" dirty="0">
                <a:latin typeface="Courier" pitchFamily="2" charset="0"/>
              </a:rPr>
              <a:t>--stat</a:t>
            </a:r>
            <a:r>
              <a:rPr lang="en-US" sz="3600" dirty="0"/>
              <a:t> option:</a:t>
            </a:r>
          </a:p>
        </p:txBody>
      </p:sp>
      <p:sp>
        <p:nvSpPr>
          <p:cNvPr id="6" name="TextBox 5">
            <a:extLst>
              <a:ext uri="{FF2B5EF4-FFF2-40B4-BE49-F238E27FC236}">
                <a16:creationId xmlns:a16="http://schemas.microsoft.com/office/drawing/2014/main" id="{E3589FD7-71BC-194B-8E93-9DB8038350F7}"/>
              </a:ext>
            </a:extLst>
          </p:cNvPr>
          <p:cNvSpPr txBox="1"/>
          <p:nvPr/>
        </p:nvSpPr>
        <p:spPr>
          <a:xfrm>
            <a:off x="-22223" y="15389"/>
            <a:ext cx="462466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Viewing the Commit History </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9" y="2094624"/>
            <a:ext cx="11370676" cy="6509049"/>
          </a:xfrm>
          <a:prstGeom prst="rect">
            <a:avLst/>
          </a:prstGeom>
        </p:spPr>
      </p:pic>
    </p:spTree>
    <p:extLst>
      <p:ext uri="{BB962C8B-B14F-4D97-AF65-F5344CB8AC3E}">
        <p14:creationId xmlns:p14="http://schemas.microsoft.com/office/powerpoint/2010/main" val="8201202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merican Typewriter"/>
        <a:ea typeface="American Typewriter"/>
        <a:cs typeface="American Typewriter"/>
      </a:majorFont>
      <a:minorFont>
        <a:latin typeface="American Typewriter"/>
        <a:ea typeface="American Typewriter"/>
        <a:cs typeface="American Typewrite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77800" dist="406400" dir="5400000" rotWithShape="0">
              <a:srgbClr val="000000">
                <a:alpha val="68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177800" dist="406400" dir="5400000" rotWithShape="0">
            <a:srgbClr val="000000">
              <a:alpha val="68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American Typewrite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uFillTx/>
            <a:latin typeface="+mn-lt"/>
            <a:ea typeface="+mn-ea"/>
            <a:cs typeface="+mn-cs"/>
            <a:sym typeface="American Typewrite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merican Typewriter"/>
        <a:ea typeface="American Typewriter"/>
        <a:cs typeface="American Typewriter"/>
      </a:majorFont>
      <a:minorFont>
        <a:latin typeface="American Typewriter"/>
        <a:ea typeface="American Typewriter"/>
        <a:cs typeface="American Typewrite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77800" dist="406400" dir="5400000" rotWithShape="0">
              <a:srgbClr val="000000">
                <a:alpha val="68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177800" dist="406400" dir="5400000" rotWithShape="0">
            <a:srgbClr val="000000">
              <a:alpha val="68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American Typewrite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uFillTx/>
            <a:latin typeface="+mn-lt"/>
            <a:ea typeface="+mn-ea"/>
            <a:cs typeface="+mn-cs"/>
            <a:sym typeface="American Typewrite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8251</TotalTime>
  <Words>457</Words>
  <Application>Microsoft Macintosh PowerPoint</Application>
  <PresentationFormat>Custom</PresentationFormat>
  <Paragraphs>97</Paragraphs>
  <Slides>25</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Nanum Gothic</vt:lpstr>
      <vt:lpstr>나눔고딕</vt:lpstr>
      <vt:lpstr>나눔고딕OTF</vt:lpstr>
      <vt:lpstr>나눔손글씨 펜</vt:lpstr>
      <vt:lpstr>American Typewriter</vt:lpstr>
      <vt:lpstr>Arial</vt:lpstr>
      <vt:lpstr>Century Gothic</vt:lpstr>
      <vt:lpstr>Courier</vt:lpstr>
      <vt:lpstr>Gill Sans MT</vt:lpstr>
      <vt:lpstr>Lucida Grande</vt:lpstr>
      <vt:lpstr>White</vt:lpstr>
      <vt:lpstr>PowerPoint Presentation</vt:lpstr>
      <vt:lpstr>What we will take a look in this series</vt:lpstr>
      <vt:lpstr>What we will take a look today</vt:lpstr>
      <vt:lpstr>What I will talk about in this section</vt:lpstr>
      <vt:lpstr>Viewing the Commit History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Limiting Log Output</vt:lpstr>
      <vt:lpstr>PowerPoint Presentation</vt:lpstr>
      <vt:lpstr>PowerPoint Presentation</vt:lpstr>
      <vt:lpstr>Undoing Things</vt:lpstr>
      <vt:lpstr>PowerPoint Presentation</vt:lpstr>
      <vt:lpstr>PowerPoint Presentation</vt:lpstr>
      <vt:lpstr>Unstaging a Staged File</vt:lpstr>
      <vt:lpstr>PowerPoint Presentation</vt:lpstr>
      <vt:lpstr>PowerPoint Presentation</vt:lpstr>
      <vt:lpstr>Unmodifying a Modified File</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CS489: Computer Ethics &amp; Social Issues</dc:title>
  <dc:creator>Yoon Joon Lee</dc:creator>
  <cp:lastModifiedBy>Lee Yoon Joon</cp:lastModifiedBy>
  <cp:revision>267</cp:revision>
  <cp:lastPrinted>2018-10-06T04:27:23Z</cp:lastPrinted>
  <dcterms:modified xsi:type="dcterms:W3CDTF">2018-10-22T00:21:18Z</dcterms:modified>
</cp:coreProperties>
</file>