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59" r:id="rId3"/>
    <p:sldId id="498" r:id="rId4"/>
    <p:sldId id="499" r:id="rId5"/>
    <p:sldId id="412" r:id="rId6"/>
    <p:sldId id="500" r:id="rId7"/>
    <p:sldId id="501" r:id="rId8"/>
    <p:sldId id="502" r:id="rId9"/>
    <p:sldId id="503" r:id="rId10"/>
    <p:sldId id="504" r:id="rId11"/>
    <p:sldId id="505" r:id="rId12"/>
    <p:sldId id="506" r:id="rId13"/>
    <p:sldId id="507" r:id="rId14"/>
    <p:sldId id="508" r:id="rId15"/>
    <p:sldId id="509" r:id="rId16"/>
    <p:sldId id="510" r:id="rId17"/>
    <p:sldId id="511" r:id="rId18"/>
    <p:sldId id="512" r:id="rId19"/>
    <p:sldId id="513" r:id="rId20"/>
    <p:sldId id="514" r:id="rId21"/>
    <p:sldId id="515" r:id="rId22"/>
    <p:sldId id="516" r:id="rId23"/>
    <p:sldId id="517" r:id="rId24"/>
    <p:sldId id="518" r:id="rId25"/>
    <p:sldId id="519" r:id="rId26"/>
    <p:sldId id="520" r:id="rId27"/>
    <p:sldId id="523" r:id="rId28"/>
    <p:sldId id="521" r:id="rId29"/>
    <p:sldId id="522" r:id="rId30"/>
    <p:sldId id="288" r:id="rId31"/>
  </p:sldIdLst>
  <p:sldSz cx="13004800" cy="9753600"/>
  <p:notesSz cx="6858000" cy="9144000"/>
  <p:defaultTextStyle>
    <a:lvl1pPr algn="ctr" defTabSz="584200">
      <a:defRPr sz="4000">
        <a:solidFill>
          <a:srgbClr val="FFFFFF"/>
        </a:solidFill>
        <a:latin typeface="+mn-lt"/>
        <a:ea typeface="+mn-ea"/>
        <a:cs typeface="+mn-cs"/>
        <a:sym typeface="American Typewriter"/>
      </a:defRPr>
    </a:lvl1pPr>
    <a:lvl2pPr indent="342900" algn="ctr" defTabSz="584200">
      <a:defRPr sz="4000">
        <a:solidFill>
          <a:srgbClr val="FFFFFF"/>
        </a:solidFill>
        <a:latin typeface="+mn-lt"/>
        <a:ea typeface="+mn-ea"/>
        <a:cs typeface="+mn-cs"/>
        <a:sym typeface="American Typewriter"/>
      </a:defRPr>
    </a:lvl2pPr>
    <a:lvl3pPr indent="685800" algn="ctr" defTabSz="584200">
      <a:defRPr sz="4000">
        <a:solidFill>
          <a:srgbClr val="FFFFFF"/>
        </a:solidFill>
        <a:latin typeface="+mn-lt"/>
        <a:ea typeface="+mn-ea"/>
        <a:cs typeface="+mn-cs"/>
        <a:sym typeface="American Typewriter"/>
      </a:defRPr>
    </a:lvl3pPr>
    <a:lvl4pPr indent="1028700" algn="ctr" defTabSz="584200">
      <a:defRPr sz="4000">
        <a:solidFill>
          <a:srgbClr val="FFFFFF"/>
        </a:solidFill>
        <a:latin typeface="+mn-lt"/>
        <a:ea typeface="+mn-ea"/>
        <a:cs typeface="+mn-cs"/>
        <a:sym typeface="American Typewriter"/>
      </a:defRPr>
    </a:lvl4pPr>
    <a:lvl5pPr indent="1371600" algn="ctr" defTabSz="584200">
      <a:defRPr sz="4000">
        <a:solidFill>
          <a:srgbClr val="FFFFFF"/>
        </a:solidFill>
        <a:latin typeface="+mn-lt"/>
        <a:ea typeface="+mn-ea"/>
        <a:cs typeface="+mn-cs"/>
        <a:sym typeface="American Typewriter"/>
      </a:defRPr>
    </a:lvl5pPr>
    <a:lvl6pPr indent="1714500" algn="ctr" defTabSz="584200">
      <a:defRPr sz="4000">
        <a:solidFill>
          <a:srgbClr val="FFFFFF"/>
        </a:solidFill>
        <a:latin typeface="+mn-lt"/>
        <a:ea typeface="+mn-ea"/>
        <a:cs typeface="+mn-cs"/>
        <a:sym typeface="American Typewriter"/>
      </a:defRPr>
    </a:lvl6pPr>
    <a:lvl7pPr indent="2057400" algn="ctr" defTabSz="584200">
      <a:defRPr sz="4000">
        <a:solidFill>
          <a:srgbClr val="FFFFFF"/>
        </a:solidFill>
        <a:latin typeface="+mn-lt"/>
        <a:ea typeface="+mn-ea"/>
        <a:cs typeface="+mn-cs"/>
        <a:sym typeface="American Typewriter"/>
      </a:defRPr>
    </a:lvl7pPr>
    <a:lvl8pPr indent="2400300" algn="ctr" defTabSz="584200">
      <a:defRPr sz="4000">
        <a:solidFill>
          <a:srgbClr val="FFFFFF"/>
        </a:solidFill>
        <a:latin typeface="+mn-lt"/>
        <a:ea typeface="+mn-ea"/>
        <a:cs typeface="+mn-cs"/>
        <a:sym typeface="American Typewriter"/>
      </a:defRPr>
    </a:lvl8pPr>
    <a:lvl9pPr indent="2743200" algn="ctr" defTabSz="584200">
      <a:defRPr sz="4000">
        <a:solidFill>
          <a:srgbClr val="FFFFFF"/>
        </a:solidFill>
        <a:latin typeface="+mn-lt"/>
        <a:ea typeface="+mn-ea"/>
        <a:cs typeface="+mn-cs"/>
        <a:sym typeface="American Typewriter"/>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F24"/>
    <a:srgbClr val="FFBD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FFFFFF"/>
        </a:fontRef>
        <a:srgbClr val="FFFFFF"/>
      </a:tcTxStyle>
      <a:tcStyle>
        <a:tcBdr>
          <a:left>
            <a:ln w="25400" cap="flat">
              <a:solidFill>
                <a:srgbClr val="A9A9A9"/>
              </a:solidFill>
              <a:prstDash val="solid"/>
              <a:miter lim="400000"/>
            </a:ln>
          </a:left>
          <a:right>
            <a:ln w="25400" cap="flat">
              <a:solidFill>
                <a:srgbClr val="A9A9A9"/>
              </a:solidFill>
              <a:prstDash val="solid"/>
              <a:miter lim="400000"/>
            </a:ln>
          </a:right>
          <a:top>
            <a:ln w="25400" cap="flat">
              <a:solidFill>
                <a:srgbClr val="A9A9A9"/>
              </a:solidFill>
              <a:prstDash val="solid"/>
              <a:miter lim="400000"/>
            </a:ln>
          </a:top>
          <a:bottom>
            <a:ln w="25400" cap="flat">
              <a:solidFill>
                <a:srgbClr val="A9A9A9"/>
              </a:solidFill>
              <a:prstDash val="solid"/>
              <a:miter lim="400000"/>
            </a:ln>
          </a:bottom>
          <a:insideH>
            <a:ln w="25400" cap="flat">
              <a:solidFill>
                <a:srgbClr val="A9A9A9"/>
              </a:solidFill>
              <a:prstDash val="solid"/>
              <a:miter lim="400000"/>
            </a:ln>
          </a:insideH>
          <a:insideV>
            <a:ln w="25400" cap="flat">
              <a:solidFill>
                <a:srgbClr val="A9A9A9"/>
              </a:solidFill>
              <a:prstDash val="solid"/>
              <a:miter lim="400000"/>
            </a:ln>
          </a:insideV>
        </a:tcBdr>
        <a:fill>
          <a:noFill/>
        </a:fill>
      </a:tcStyle>
    </a:wholeTbl>
    <a:band2H>
      <a:tcTxStyle/>
      <a:tcStyle>
        <a:tcBdr/>
        <a:fill>
          <a:solidFill>
            <a:srgbClr val="000000">
              <a:alpha val="20000"/>
            </a:srgbClr>
          </a:solidFill>
        </a:fill>
      </a:tcStyle>
    </a:band2H>
    <a:firstCol>
      <a:tcTxStyle b="off" i="off">
        <a:fontRef idx="minor">
          <a:srgbClr val="FFFFFF"/>
        </a:fontRef>
        <a:srgbClr val="FFFFFF"/>
      </a:tcTxStyle>
      <a:tcStyle>
        <a:tcBdr>
          <a:left>
            <a:ln w="25400" cap="flat">
              <a:solidFill>
                <a:srgbClr val="A9A9A9"/>
              </a:solidFill>
              <a:prstDash val="solid"/>
              <a:miter lim="400000"/>
            </a:ln>
          </a:left>
          <a:right>
            <a:ln w="25400" cap="flat">
              <a:solidFill>
                <a:srgbClr val="A9A9A9"/>
              </a:solidFill>
              <a:prstDash val="solid"/>
              <a:miter lim="400000"/>
            </a:ln>
          </a:right>
          <a:top>
            <a:ln w="25400" cap="flat">
              <a:solidFill>
                <a:srgbClr val="A9A9A9"/>
              </a:solidFill>
              <a:prstDash val="solid"/>
              <a:miter lim="400000"/>
            </a:ln>
          </a:top>
          <a:bottom>
            <a:ln w="25400" cap="flat">
              <a:solidFill>
                <a:srgbClr val="A9A9A9"/>
              </a:solidFill>
              <a:prstDash val="solid"/>
              <a:miter lim="400000"/>
            </a:ln>
          </a:bottom>
          <a:insideH>
            <a:ln w="25400" cap="flat">
              <a:solidFill>
                <a:srgbClr val="A9A9A9"/>
              </a:solidFill>
              <a:prstDash val="solid"/>
              <a:miter lim="400000"/>
            </a:ln>
          </a:insideH>
          <a:insideV>
            <a:ln w="25400" cap="flat">
              <a:solidFill>
                <a:srgbClr val="A9A9A9"/>
              </a:solidFill>
              <a:prstDash val="solid"/>
              <a:miter lim="400000"/>
            </a:ln>
          </a:insideV>
        </a:tcBdr>
        <a:fill>
          <a:gradFill>
            <a:gsLst>
              <a:gs pos="0">
                <a:srgbClr val="679AEA">
                  <a:alpha val="25000"/>
                </a:srgbClr>
              </a:gs>
              <a:gs pos="100000">
                <a:srgbClr val="2E73D3">
                  <a:alpha val="25000"/>
                </a:srgbClr>
              </a:gs>
            </a:gsLst>
            <a:lin ang="5400000"/>
          </a:gradFill>
        </a:fill>
      </a:tcStyle>
    </a:firstCol>
    <a:lastRow>
      <a:tcTxStyle b="off" i="off">
        <a:fontRef idx="minor">
          <a:srgbClr val="FFFFFF"/>
        </a:fontRef>
        <a:srgbClr val="FFFFFF"/>
      </a:tcTxStyle>
      <a:tcStyle>
        <a:tcBdr>
          <a:left>
            <a:ln w="25400" cap="flat">
              <a:solidFill>
                <a:srgbClr val="A9A9A9"/>
              </a:solidFill>
              <a:prstDash val="solid"/>
              <a:miter lim="400000"/>
            </a:ln>
          </a:left>
          <a:right>
            <a:ln w="25400" cap="flat">
              <a:solidFill>
                <a:srgbClr val="A9A9A9"/>
              </a:solidFill>
              <a:prstDash val="solid"/>
              <a:miter lim="400000"/>
            </a:ln>
          </a:right>
          <a:top>
            <a:ln w="25400" cap="flat">
              <a:solidFill>
                <a:srgbClr val="A9A9A9"/>
              </a:solidFill>
              <a:prstDash val="solid"/>
              <a:miter lim="400000"/>
            </a:ln>
          </a:top>
          <a:bottom>
            <a:ln w="25400" cap="flat">
              <a:solidFill>
                <a:srgbClr val="A9A9A9"/>
              </a:solidFill>
              <a:prstDash val="solid"/>
              <a:miter lim="400000"/>
            </a:ln>
          </a:bottom>
          <a:insideH>
            <a:ln w="25400" cap="flat">
              <a:solidFill>
                <a:srgbClr val="A9A9A9"/>
              </a:solidFill>
              <a:prstDash val="solid"/>
              <a:miter lim="400000"/>
            </a:ln>
          </a:insideH>
          <a:insideV>
            <a:ln w="25400" cap="flat">
              <a:solidFill>
                <a:srgbClr val="A9A9A9"/>
              </a:solidFill>
              <a:prstDash val="solid"/>
              <a:miter lim="400000"/>
            </a:ln>
          </a:insideV>
        </a:tcBdr>
        <a:fill>
          <a:gradFill>
            <a:gsLst>
              <a:gs pos="0">
                <a:srgbClr val="679AEA">
                  <a:alpha val="25000"/>
                </a:srgbClr>
              </a:gs>
              <a:gs pos="100000">
                <a:srgbClr val="2E73D3">
                  <a:alpha val="25000"/>
                </a:srgbClr>
              </a:gs>
            </a:gsLst>
            <a:lin ang="5400000"/>
          </a:gradFill>
        </a:fill>
      </a:tcStyle>
    </a:lastRow>
    <a:firstRow>
      <a:tcTxStyle b="off" i="off">
        <a:fontRef idx="minor">
          <a:srgbClr val="FFFFFF"/>
        </a:fontRef>
        <a:srgbClr val="FFFFFF"/>
      </a:tcTxStyle>
      <a:tcStyle>
        <a:tcBdr>
          <a:left>
            <a:ln w="25400" cap="flat">
              <a:solidFill>
                <a:srgbClr val="A9A9A9"/>
              </a:solidFill>
              <a:prstDash val="solid"/>
              <a:miter lim="400000"/>
            </a:ln>
          </a:left>
          <a:right>
            <a:ln w="25400" cap="flat">
              <a:solidFill>
                <a:srgbClr val="A9A9A9"/>
              </a:solidFill>
              <a:prstDash val="solid"/>
              <a:miter lim="400000"/>
            </a:ln>
          </a:right>
          <a:top>
            <a:ln w="25400" cap="flat">
              <a:solidFill>
                <a:srgbClr val="A9A9A9"/>
              </a:solidFill>
              <a:prstDash val="solid"/>
              <a:miter lim="400000"/>
            </a:ln>
          </a:top>
          <a:bottom>
            <a:ln w="25400" cap="flat">
              <a:solidFill>
                <a:srgbClr val="A9A9A9"/>
              </a:solidFill>
              <a:prstDash val="solid"/>
              <a:miter lim="400000"/>
            </a:ln>
          </a:bottom>
          <a:insideH>
            <a:ln w="25400" cap="flat">
              <a:solidFill>
                <a:srgbClr val="A9A9A9"/>
              </a:solidFill>
              <a:prstDash val="solid"/>
              <a:miter lim="400000"/>
            </a:ln>
          </a:insideH>
          <a:insideV>
            <a:ln w="25400" cap="flat">
              <a:solidFill>
                <a:srgbClr val="A9A9A9"/>
              </a:solidFill>
              <a:prstDash val="solid"/>
              <a:miter lim="400000"/>
            </a:ln>
          </a:insideV>
        </a:tcBdr>
        <a:fill>
          <a:gradFill>
            <a:gsLst>
              <a:gs pos="0">
                <a:srgbClr val="679AEA">
                  <a:alpha val="25000"/>
                </a:srgbClr>
              </a:gs>
              <a:gs pos="100000">
                <a:srgbClr val="2E73D3">
                  <a:alpha val="25000"/>
                </a:srgbClr>
              </a:gs>
            </a:gsLst>
            <a:lin ang="5400000"/>
          </a:gra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33"/>
    <p:restoredTop sz="93209" autoAdjust="0"/>
  </p:normalViewPr>
  <p:slideViewPr>
    <p:cSldViewPr snapToGrid="0">
      <p:cViewPr varScale="1">
        <p:scale>
          <a:sx n="85" d="100"/>
          <a:sy n="85" d="100"/>
        </p:scale>
        <p:origin x="2232" y="200"/>
      </p:cViewPr>
      <p:guideLst>
        <p:guide orient="horz" pos="3072"/>
        <p:guide pos="4096"/>
      </p:guideLst>
    </p:cSldViewPr>
  </p:slideViewPr>
  <p:notesTextViewPr>
    <p:cViewPr>
      <p:scale>
        <a:sx n="1" d="1"/>
        <a:sy n="1" d="1"/>
      </p:scale>
      <p:origin x="0" y="0"/>
    </p:cViewPr>
  </p:notesTextViewPr>
  <p:notesViewPr>
    <p:cSldViewPr snapToGrid="0">
      <p:cViewPr varScale="1">
        <p:scale>
          <a:sx n="48" d="100"/>
          <a:sy n="48" d="100"/>
        </p:scale>
        <p:origin x="2048"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7" name="Shape 6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68" name="Shape 68"/>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636364103"/>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A scientist may have some experimental results that need safekeeping; a small business may wish to produce invoices and monthly statements for its customers; a sports club may want to keep track of teams and subscriptions</a:t>
            </a:r>
          </a:p>
          <a:p>
            <a:pPr marL="171450"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In this case, these items are customers and their transactions. A statement is simply a report of a particular customer’s transactions over some period of time. In the long term, the format of the statement may change, for example, to include aging or interest charges. However, the underlying transaction data will be the same. If the database is designed to reflect the fundamental data (customers and transactions), it will be able to evolve as the requirements change. The type of data will stay the same, but the reports can change. We might also change the way data is entered (transactions might be entered through a web page or via e-mail), and we might find additional uses for the data (customer data might be used for mail–outs as well as invoicing).</a:t>
            </a:r>
            <a:endParaRPr lang="ko-KR" altLang="en-US" dirty="0"/>
          </a:p>
        </p:txBody>
      </p:sp>
      <p:sp>
        <p:nvSpPr>
          <p:cNvPr id="4" name="슬라이드 번호 개체 틀 3"/>
          <p:cNvSpPr>
            <a:spLocks noGrp="1"/>
          </p:cNvSpPr>
          <p:nvPr>
            <p:ph type="sldNum" sz="quarter" idx="10"/>
          </p:nvPr>
        </p:nvSpPr>
        <p:spPr>
          <a:xfrm>
            <a:off x="5623698" y="6456612"/>
            <a:ext cx="4302230" cy="339884"/>
          </a:xfrm>
          <a:prstGeom prst="rect">
            <a:avLst/>
          </a:prstGeom>
        </p:spPr>
        <p:txBody>
          <a:bodyPr/>
          <a:lstStyle/>
          <a:p>
            <a:fld id="{5C2100BA-4D27-422E-9590-AF372E97C94B}" type="slidenum">
              <a:rPr lang="ko-KR" altLang="en-US" smtClean="0"/>
              <a:t>3</a:t>
            </a:fld>
            <a:endParaRPr lang="ko-KR" altLang="en-US"/>
          </a:p>
        </p:txBody>
      </p:sp>
    </p:spTree>
    <p:extLst>
      <p:ext uri="{BB962C8B-B14F-4D97-AF65-F5344CB8AC3E}">
        <p14:creationId xmlns:p14="http://schemas.microsoft.com/office/powerpoint/2010/main" val="107973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5623698" y="6456612"/>
            <a:ext cx="4302230" cy="339884"/>
          </a:xfrm>
          <a:prstGeom prst="rect">
            <a:avLst/>
          </a:prstGeom>
        </p:spPr>
        <p:txBody>
          <a:bodyPr/>
          <a:lstStyle/>
          <a:p>
            <a:fld id="{5C2100BA-4D27-422E-9590-AF372E97C94B}" type="slidenum">
              <a:rPr lang="ko-KR" altLang="en-US" smtClean="0"/>
              <a:t>22</a:t>
            </a:fld>
            <a:endParaRPr lang="ko-KR" altLang="en-US"/>
          </a:p>
        </p:txBody>
      </p:sp>
    </p:spTree>
    <p:extLst>
      <p:ext uri="{BB962C8B-B14F-4D97-AF65-F5344CB8AC3E}">
        <p14:creationId xmlns:p14="http://schemas.microsoft.com/office/powerpoint/2010/main" val="1804803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UML provides class diagrams that are a useful way of representing this information.</a:t>
            </a:r>
            <a:endParaRPr lang="ko-KR" altLang="en-US" dirty="0"/>
          </a:p>
        </p:txBody>
      </p:sp>
      <p:sp>
        <p:nvSpPr>
          <p:cNvPr id="4" name="슬라이드 번호 개체 틀 3"/>
          <p:cNvSpPr>
            <a:spLocks noGrp="1"/>
          </p:cNvSpPr>
          <p:nvPr>
            <p:ph type="sldNum" sz="quarter" idx="10"/>
          </p:nvPr>
        </p:nvSpPr>
        <p:spPr>
          <a:xfrm>
            <a:off x="5623698" y="6456612"/>
            <a:ext cx="4302230" cy="339884"/>
          </a:xfrm>
          <a:prstGeom prst="rect">
            <a:avLst/>
          </a:prstGeom>
        </p:spPr>
        <p:txBody>
          <a:bodyPr/>
          <a:lstStyle/>
          <a:p>
            <a:fld id="{5C2100BA-4D27-422E-9590-AF372E97C94B}" type="slidenum">
              <a:rPr lang="ko-KR" altLang="en-US" smtClean="0"/>
              <a:t>23</a:t>
            </a:fld>
            <a:endParaRPr lang="ko-KR" altLang="en-US"/>
          </a:p>
        </p:txBody>
      </p:sp>
    </p:spTree>
    <p:extLst>
      <p:ext uri="{BB962C8B-B14F-4D97-AF65-F5344CB8AC3E}">
        <p14:creationId xmlns:p14="http://schemas.microsoft.com/office/powerpoint/2010/main" val="868176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UML provides class diagrams that are a useful way of representing this information.</a:t>
            </a:r>
            <a:endParaRPr lang="ko-KR" altLang="en-US" dirty="0"/>
          </a:p>
        </p:txBody>
      </p:sp>
      <p:sp>
        <p:nvSpPr>
          <p:cNvPr id="4" name="슬라이드 번호 개체 틀 3"/>
          <p:cNvSpPr>
            <a:spLocks noGrp="1"/>
          </p:cNvSpPr>
          <p:nvPr>
            <p:ph type="sldNum" sz="quarter" idx="10"/>
          </p:nvPr>
        </p:nvSpPr>
        <p:spPr>
          <a:xfrm>
            <a:off x="5623698" y="6456612"/>
            <a:ext cx="4302230" cy="339884"/>
          </a:xfrm>
          <a:prstGeom prst="rect">
            <a:avLst/>
          </a:prstGeom>
        </p:spPr>
        <p:txBody>
          <a:bodyPr/>
          <a:lstStyle/>
          <a:p>
            <a:fld id="{5C2100BA-4D27-422E-9590-AF372E97C94B}" type="slidenum">
              <a:rPr lang="ko-KR" altLang="en-US" smtClean="0"/>
              <a:t>24</a:t>
            </a:fld>
            <a:endParaRPr lang="ko-KR" altLang="en-US"/>
          </a:p>
        </p:txBody>
      </p:sp>
    </p:spTree>
    <p:extLst>
      <p:ext uri="{BB962C8B-B14F-4D97-AF65-F5344CB8AC3E}">
        <p14:creationId xmlns:p14="http://schemas.microsoft.com/office/powerpoint/2010/main" val="1106733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37080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5623698" y="6456612"/>
            <a:ext cx="4302230" cy="339884"/>
          </a:xfrm>
          <a:prstGeom prst="rect">
            <a:avLst/>
          </a:prstGeom>
        </p:spPr>
        <p:txBody>
          <a:bodyPr/>
          <a:lstStyle/>
          <a:p>
            <a:fld id="{5C2100BA-4D27-422E-9590-AF372E97C94B}" type="slidenum">
              <a:rPr lang="ko-KR" altLang="en-US" smtClean="0"/>
              <a:t>29</a:t>
            </a:fld>
            <a:endParaRPr lang="ko-KR" altLang="en-US"/>
          </a:p>
        </p:txBody>
      </p:sp>
    </p:spTree>
    <p:extLst>
      <p:ext uri="{BB962C8B-B14F-4D97-AF65-F5344CB8AC3E}">
        <p14:creationId xmlns:p14="http://schemas.microsoft.com/office/powerpoint/2010/main" val="1182187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807C9EC-6344-46D0-ADA9-294A7D3D533F}" type="slidenum">
              <a:rPr lang="en-US" smtClean="0"/>
              <a:pPr/>
              <a:t>5</a:t>
            </a:fld>
            <a:endParaRPr lang="en-US"/>
          </a:p>
        </p:txBody>
      </p:sp>
    </p:spTree>
    <p:extLst>
      <p:ext uri="{BB962C8B-B14F-4D97-AF65-F5344CB8AC3E}">
        <p14:creationId xmlns:p14="http://schemas.microsoft.com/office/powerpoint/2010/main" val="1094413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Use cases can be at many different levels, from high–level corporate goals down to descriptions of small program modules.</a:t>
            </a:r>
            <a:endParaRPr lang="ko-KR" altLang="en-US" dirty="0"/>
          </a:p>
        </p:txBody>
      </p:sp>
      <p:sp>
        <p:nvSpPr>
          <p:cNvPr id="4" name="슬라이드 번호 개체 틀 3"/>
          <p:cNvSpPr>
            <a:spLocks noGrp="1"/>
          </p:cNvSpPr>
          <p:nvPr>
            <p:ph type="sldNum" sz="quarter" idx="10"/>
          </p:nvPr>
        </p:nvSpPr>
        <p:spPr>
          <a:xfrm>
            <a:off x="5623698" y="6456612"/>
            <a:ext cx="4302230" cy="339884"/>
          </a:xfrm>
          <a:prstGeom prst="rect">
            <a:avLst/>
          </a:prstGeom>
        </p:spPr>
        <p:txBody>
          <a:bodyPr/>
          <a:lstStyle/>
          <a:p>
            <a:fld id="{5C2100BA-4D27-422E-9590-AF372E97C94B}" type="slidenum">
              <a:rPr lang="ko-KR" altLang="en-US" smtClean="0"/>
              <a:t>6</a:t>
            </a:fld>
            <a:endParaRPr lang="ko-KR" altLang="en-US"/>
          </a:p>
        </p:txBody>
      </p:sp>
    </p:spTree>
    <p:extLst>
      <p:ext uri="{BB962C8B-B14F-4D97-AF65-F5344CB8AC3E}">
        <p14:creationId xmlns:p14="http://schemas.microsoft.com/office/powerpoint/2010/main" val="2060574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Find all the plants that satisfy a particular use is extremely awkward. Have a go at finding all the plants suitable for firewood</a:t>
            </a:r>
            <a:endParaRPr lang="ko-KR" altLang="en-US" dirty="0"/>
          </a:p>
        </p:txBody>
      </p:sp>
      <p:sp>
        <p:nvSpPr>
          <p:cNvPr id="4" name="슬라이드 번호 개체 틀 3"/>
          <p:cNvSpPr>
            <a:spLocks noGrp="1"/>
          </p:cNvSpPr>
          <p:nvPr>
            <p:ph type="sldNum" sz="quarter" idx="10"/>
          </p:nvPr>
        </p:nvSpPr>
        <p:spPr>
          <a:xfrm>
            <a:off x="5623698" y="6456612"/>
            <a:ext cx="4302230" cy="339884"/>
          </a:xfrm>
          <a:prstGeom prst="rect">
            <a:avLst/>
          </a:prstGeom>
        </p:spPr>
        <p:txBody>
          <a:bodyPr/>
          <a:lstStyle/>
          <a:p>
            <a:fld id="{5C2100BA-4D27-422E-9590-AF372E97C94B}" type="slidenum">
              <a:rPr lang="ko-KR" altLang="en-US" smtClean="0"/>
              <a:t>7</a:t>
            </a:fld>
            <a:endParaRPr lang="ko-KR" altLang="en-US"/>
          </a:p>
        </p:txBody>
      </p:sp>
    </p:spTree>
    <p:extLst>
      <p:ext uri="{BB962C8B-B14F-4D97-AF65-F5344CB8AC3E}">
        <p14:creationId xmlns:p14="http://schemas.microsoft.com/office/powerpoint/2010/main" val="179067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5623698" y="6456612"/>
            <a:ext cx="4302230" cy="339884"/>
          </a:xfrm>
          <a:prstGeom prst="rect">
            <a:avLst/>
          </a:prstGeom>
        </p:spPr>
        <p:txBody>
          <a:bodyPr/>
          <a:lstStyle/>
          <a:p>
            <a:fld id="{5C2100BA-4D27-422E-9590-AF372E97C94B}" type="slidenum">
              <a:rPr lang="ko-KR" altLang="en-US" smtClean="0"/>
              <a:t>8</a:t>
            </a:fld>
            <a:endParaRPr lang="ko-KR" altLang="en-US"/>
          </a:p>
        </p:txBody>
      </p:sp>
    </p:spTree>
    <p:extLst>
      <p:ext uri="{BB962C8B-B14F-4D97-AF65-F5344CB8AC3E}">
        <p14:creationId xmlns:p14="http://schemas.microsoft.com/office/powerpoint/2010/main" val="1695882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UML provides class diagrams that are a useful way of representing this information.</a:t>
            </a:r>
            <a:endParaRPr lang="ko-KR" altLang="en-US" dirty="0"/>
          </a:p>
        </p:txBody>
      </p:sp>
      <p:sp>
        <p:nvSpPr>
          <p:cNvPr id="4" name="슬라이드 번호 개체 틀 3"/>
          <p:cNvSpPr>
            <a:spLocks noGrp="1"/>
          </p:cNvSpPr>
          <p:nvPr>
            <p:ph type="sldNum" sz="quarter" idx="10"/>
          </p:nvPr>
        </p:nvSpPr>
        <p:spPr>
          <a:xfrm>
            <a:off x="5623698" y="6456612"/>
            <a:ext cx="4302230" cy="339884"/>
          </a:xfrm>
          <a:prstGeom prst="rect">
            <a:avLst/>
          </a:prstGeom>
        </p:spPr>
        <p:txBody>
          <a:bodyPr/>
          <a:lstStyle/>
          <a:p>
            <a:fld id="{5C2100BA-4D27-422E-9590-AF372E97C94B}" type="slidenum">
              <a:rPr lang="ko-KR" altLang="en-US" smtClean="0"/>
              <a:t>9</a:t>
            </a:fld>
            <a:endParaRPr lang="ko-KR" altLang="en-US"/>
          </a:p>
        </p:txBody>
      </p:sp>
    </p:spTree>
    <p:extLst>
      <p:ext uri="{BB962C8B-B14F-4D97-AF65-F5344CB8AC3E}">
        <p14:creationId xmlns:p14="http://schemas.microsoft.com/office/powerpoint/2010/main" val="603406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5623698" y="6456612"/>
            <a:ext cx="4302230" cy="339884"/>
          </a:xfrm>
          <a:prstGeom prst="rect">
            <a:avLst/>
          </a:prstGeom>
        </p:spPr>
        <p:txBody>
          <a:bodyPr/>
          <a:lstStyle/>
          <a:p>
            <a:fld id="{5C2100BA-4D27-422E-9590-AF372E97C94B}" type="slidenum">
              <a:rPr lang="ko-KR" altLang="en-US" smtClean="0"/>
              <a:t>15</a:t>
            </a:fld>
            <a:endParaRPr lang="ko-KR" altLang="en-US"/>
          </a:p>
        </p:txBody>
      </p:sp>
    </p:spTree>
    <p:extLst>
      <p:ext uri="{BB962C8B-B14F-4D97-AF65-F5344CB8AC3E}">
        <p14:creationId xmlns:p14="http://schemas.microsoft.com/office/powerpoint/2010/main" val="824426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UML provides class diagrams that are a useful way of representing this information.</a:t>
            </a:r>
            <a:endParaRPr lang="ko-KR" altLang="en-US" dirty="0"/>
          </a:p>
        </p:txBody>
      </p:sp>
      <p:sp>
        <p:nvSpPr>
          <p:cNvPr id="4" name="슬라이드 번호 개체 틀 3"/>
          <p:cNvSpPr>
            <a:spLocks noGrp="1"/>
          </p:cNvSpPr>
          <p:nvPr>
            <p:ph type="sldNum" sz="quarter" idx="10"/>
          </p:nvPr>
        </p:nvSpPr>
        <p:spPr>
          <a:xfrm>
            <a:off x="5623698" y="6456612"/>
            <a:ext cx="4302230" cy="339884"/>
          </a:xfrm>
          <a:prstGeom prst="rect">
            <a:avLst/>
          </a:prstGeom>
        </p:spPr>
        <p:txBody>
          <a:bodyPr/>
          <a:lstStyle/>
          <a:p>
            <a:fld id="{5C2100BA-4D27-422E-9590-AF372E97C94B}" type="slidenum">
              <a:rPr lang="ko-KR" altLang="en-US" smtClean="0"/>
              <a:t>17</a:t>
            </a:fld>
            <a:endParaRPr lang="ko-KR" altLang="en-US"/>
          </a:p>
        </p:txBody>
      </p:sp>
    </p:spTree>
    <p:extLst>
      <p:ext uri="{BB962C8B-B14F-4D97-AF65-F5344CB8AC3E}">
        <p14:creationId xmlns:p14="http://schemas.microsoft.com/office/powerpoint/2010/main" val="1130268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Find all the plants that satisfy a particular use is extremely awkward. Have a go at finding all the plants suitable for firewood</a:t>
            </a:r>
            <a:endParaRPr lang="ko-KR" altLang="en-US" dirty="0"/>
          </a:p>
        </p:txBody>
      </p:sp>
      <p:sp>
        <p:nvSpPr>
          <p:cNvPr id="4" name="슬라이드 번호 개체 틀 3"/>
          <p:cNvSpPr>
            <a:spLocks noGrp="1"/>
          </p:cNvSpPr>
          <p:nvPr>
            <p:ph type="sldNum" sz="quarter" idx="10"/>
          </p:nvPr>
        </p:nvSpPr>
        <p:spPr>
          <a:xfrm>
            <a:off x="5623698" y="6456612"/>
            <a:ext cx="4302230" cy="339884"/>
          </a:xfrm>
          <a:prstGeom prst="rect">
            <a:avLst/>
          </a:prstGeom>
        </p:spPr>
        <p:txBody>
          <a:bodyPr/>
          <a:lstStyle/>
          <a:p>
            <a:fld id="{5C2100BA-4D27-422E-9590-AF372E97C94B}" type="slidenum">
              <a:rPr lang="ko-KR" altLang="en-US" smtClean="0"/>
              <a:t>21</a:t>
            </a:fld>
            <a:endParaRPr lang="ko-KR" altLang="en-US"/>
          </a:p>
        </p:txBody>
      </p:sp>
    </p:spTree>
    <p:extLst>
      <p:ext uri="{BB962C8B-B14F-4D97-AF65-F5344CB8AC3E}">
        <p14:creationId xmlns:p14="http://schemas.microsoft.com/office/powerpoint/2010/main" val="309731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94080" y="1317203"/>
            <a:ext cx="11216640" cy="4057226"/>
          </a:xfrm>
        </p:spPr>
        <p:txBody>
          <a:bodyPr anchor="b"/>
          <a:lstStyle>
            <a:lvl1pPr algn="ctr">
              <a:lnSpc>
                <a:spcPct val="100000"/>
              </a:lnSpc>
              <a:defRPr sz="7200"/>
            </a:lvl1pPr>
          </a:lstStyle>
          <a:p>
            <a:r>
              <a:rPr lang="en-US" dirty="0"/>
              <a:t>Click to edit Master title style</a:t>
            </a:r>
          </a:p>
        </p:txBody>
      </p:sp>
      <p:sp>
        <p:nvSpPr>
          <p:cNvPr id="3" name="Text Placeholder 2"/>
          <p:cNvSpPr>
            <a:spLocks noGrp="1"/>
          </p:cNvSpPr>
          <p:nvPr>
            <p:ph type="body" idx="1"/>
          </p:nvPr>
        </p:nvSpPr>
        <p:spPr>
          <a:xfrm>
            <a:off x="894080" y="5741424"/>
            <a:ext cx="11216640" cy="2133599"/>
          </a:xfrm>
        </p:spPr>
        <p:txBody>
          <a:bodyPr/>
          <a:lstStyle>
            <a:lvl1pPr marL="0" indent="0" algn="ctr">
              <a:buNone/>
              <a:defRPr sz="2900">
                <a:solidFill>
                  <a:schemeClr val="bg1"/>
                </a:solidFill>
              </a:defRPr>
            </a:lvl1pPr>
            <a:lvl2pPr marL="546171" indent="0">
              <a:buNone/>
              <a:defRPr sz="2400">
                <a:solidFill>
                  <a:schemeClr val="tx1">
                    <a:tint val="75000"/>
                  </a:schemeClr>
                </a:solidFill>
              </a:defRPr>
            </a:lvl2pPr>
            <a:lvl3pPr marL="1092342" indent="0">
              <a:buNone/>
              <a:defRPr sz="2200">
                <a:solidFill>
                  <a:schemeClr val="tx1">
                    <a:tint val="75000"/>
                  </a:schemeClr>
                </a:solidFill>
              </a:defRPr>
            </a:lvl3pPr>
            <a:lvl4pPr marL="1638513" indent="0">
              <a:buNone/>
              <a:defRPr sz="1900">
                <a:solidFill>
                  <a:schemeClr val="tx1">
                    <a:tint val="75000"/>
                  </a:schemeClr>
                </a:solidFill>
              </a:defRPr>
            </a:lvl4pPr>
            <a:lvl5pPr marL="2184684" indent="0">
              <a:buNone/>
              <a:defRPr sz="1900">
                <a:solidFill>
                  <a:schemeClr val="tx1">
                    <a:tint val="75000"/>
                  </a:schemeClr>
                </a:solidFill>
              </a:defRPr>
            </a:lvl5pPr>
            <a:lvl6pPr marL="2730856" indent="0">
              <a:buNone/>
              <a:defRPr sz="1900">
                <a:solidFill>
                  <a:schemeClr val="tx1">
                    <a:tint val="75000"/>
                  </a:schemeClr>
                </a:solidFill>
              </a:defRPr>
            </a:lvl6pPr>
            <a:lvl7pPr marL="3277027" indent="0">
              <a:buNone/>
              <a:defRPr sz="1900">
                <a:solidFill>
                  <a:schemeClr val="tx1">
                    <a:tint val="75000"/>
                  </a:schemeClr>
                </a:solidFill>
              </a:defRPr>
            </a:lvl7pPr>
            <a:lvl8pPr marL="3823198" indent="0">
              <a:buNone/>
              <a:defRPr sz="1900">
                <a:solidFill>
                  <a:schemeClr val="tx1">
                    <a:tint val="75000"/>
                  </a:schemeClr>
                </a:solidFill>
              </a:defRPr>
            </a:lvl8pPr>
            <a:lvl9pPr marL="4369369" indent="0">
              <a:buNone/>
              <a:defRPr sz="19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94080" y="9040143"/>
            <a:ext cx="2926080" cy="519289"/>
          </a:xfrm>
          <a:prstGeom prst="rect">
            <a:avLst/>
          </a:prstGeom>
        </p:spPr>
        <p:txBody>
          <a:bodyPr lIns="109234" tIns="54617" rIns="109234" bIns="54617"/>
          <a:lstStyle/>
          <a:p>
            <a:fld id="{670FF0DC-4CC6-E74B-ADE9-A3A724E54A70}" type="datetime1">
              <a:rPr lang="en-US" smtClean="0"/>
              <a:t>2/17/19</a:t>
            </a:fld>
            <a:endParaRPr lang="en-US"/>
          </a:p>
        </p:txBody>
      </p:sp>
      <p:sp>
        <p:nvSpPr>
          <p:cNvPr id="5" name="Footer Placeholder 4"/>
          <p:cNvSpPr>
            <a:spLocks noGrp="1"/>
          </p:cNvSpPr>
          <p:nvPr>
            <p:ph type="ftr" sz="quarter" idx="11"/>
          </p:nvPr>
        </p:nvSpPr>
        <p:spPr>
          <a:xfrm>
            <a:off x="4307840" y="9040143"/>
            <a:ext cx="4389120" cy="519289"/>
          </a:xfrm>
          <a:prstGeom prst="rect">
            <a:avLst/>
          </a:prstGeom>
        </p:spPr>
        <p:txBody>
          <a:bodyPr lIns="109234" tIns="54617" rIns="109234" bIns="54617"/>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
        <p:nvSpPr>
          <p:cNvPr id="7"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ext uri="{BB962C8B-B14F-4D97-AF65-F5344CB8AC3E}">
        <p14:creationId xmlns:p14="http://schemas.microsoft.com/office/powerpoint/2010/main" val="1941158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239" y="798473"/>
            <a:ext cx="11704322" cy="1192108"/>
          </a:xfrm>
        </p:spPr>
        <p:txBody>
          <a:bodyPr/>
          <a:lstStyle>
            <a:lvl1pPr>
              <a:lnSpc>
                <a:spcPct val="100000"/>
              </a:lnSpc>
              <a:defRPr/>
            </a:lvl1pPr>
          </a:lstStyle>
          <a:p>
            <a:r>
              <a:rPr lang="en-US" dirty="0"/>
              <a:t>Click to edit Master title style</a:t>
            </a:r>
          </a:p>
        </p:txBody>
      </p:sp>
      <p:sp>
        <p:nvSpPr>
          <p:cNvPr id="3" name="Content Placeholder 2"/>
          <p:cNvSpPr>
            <a:spLocks noGrp="1"/>
          </p:cNvSpPr>
          <p:nvPr>
            <p:ph idx="1"/>
          </p:nvPr>
        </p:nvSpPr>
        <p:spPr>
          <a:xfrm>
            <a:off x="650239" y="2255518"/>
            <a:ext cx="11704322" cy="7044268"/>
          </a:xfrm>
        </p:spPr>
        <p:txBody>
          <a:bodyPr/>
          <a:lstStyle>
            <a:lvl3pPr>
              <a:defRPr sz="3200"/>
            </a:lvl3pPr>
            <a:lvl4pPr>
              <a:defRPr sz="2800"/>
            </a:lvl4pPr>
            <a:lvl5pPr>
              <a:defRPr sz="2400"/>
            </a:lvl5pPr>
          </a:lstStyle>
          <a:p>
            <a:pPr lvl="0"/>
            <a:r>
              <a:rPr lang="en-US" dirty="0"/>
              <a:t>Click to edit Master text styles</a:t>
            </a:r>
          </a:p>
          <a:p>
            <a:pPr lvl="2"/>
            <a:r>
              <a:rPr lang="en-US" dirty="0"/>
              <a:t>Second level</a:t>
            </a:r>
          </a:p>
          <a:p>
            <a:pPr lvl="3"/>
            <a:r>
              <a:rPr lang="en-US" dirty="0"/>
              <a:t>Third level</a:t>
            </a:r>
          </a:p>
          <a:p>
            <a:pPr lvl="4"/>
            <a:r>
              <a:rPr lang="en-US" dirty="0"/>
              <a:t>Fourth level</a:t>
            </a:r>
          </a:p>
        </p:txBody>
      </p:sp>
      <p:sp>
        <p:nvSpPr>
          <p:cNvPr id="4" name="Date Placeholder 3"/>
          <p:cNvSpPr>
            <a:spLocks noGrp="1"/>
          </p:cNvSpPr>
          <p:nvPr>
            <p:ph type="dt" sz="half" idx="10"/>
          </p:nvPr>
        </p:nvSpPr>
        <p:spPr>
          <a:xfrm>
            <a:off x="894080" y="9040143"/>
            <a:ext cx="2926080" cy="519289"/>
          </a:xfrm>
          <a:prstGeom prst="rect">
            <a:avLst/>
          </a:prstGeom>
        </p:spPr>
        <p:txBody>
          <a:bodyPr lIns="109234" tIns="54617" rIns="109234" bIns="54617"/>
          <a:lstStyle/>
          <a:p>
            <a:fld id="{F1FDBABF-E9B9-0B48-88BB-0E26979FE3C3}" type="datetime1">
              <a:rPr lang="en-US" smtClean="0"/>
              <a:t>2/17/19</a:t>
            </a:fld>
            <a:endParaRPr lang="en-US"/>
          </a:p>
        </p:txBody>
      </p:sp>
      <p:sp>
        <p:nvSpPr>
          <p:cNvPr id="5" name="Footer Placeholder 4"/>
          <p:cNvSpPr>
            <a:spLocks noGrp="1"/>
          </p:cNvSpPr>
          <p:nvPr>
            <p:ph type="ftr" sz="quarter" idx="11"/>
          </p:nvPr>
        </p:nvSpPr>
        <p:spPr>
          <a:xfrm>
            <a:off x="4307840" y="9040143"/>
            <a:ext cx="4389120" cy="519289"/>
          </a:xfrm>
          <a:prstGeom prst="rect">
            <a:avLst/>
          </a:prstGeom>
        </p:spPr>
        <p:txBody>
          <a:bodyPr lIns="109234" tIns="54617" rIns="109234" bIns="54617"/>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
        <p:nvSpPr>
          <p:cNvPr id="7"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ext uri="{BB962C8B-B14F-4D97-AF65-F5344CB8AC3E}">
        <p14:creationId xmlns:p14="http://schemas.microsoft.com/office/powerpoint/2010/main" val="1137078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239" y="798473"/>
            <a:ext cx="11704322" cy="1192108"/>
          </a:xfrm>
        </p:spPr>
        <p:txBody>
          <a:bodyPr/>
          <a:lstStyle>
            <a:lvl1pPr>
              <a:lnSpc>
                <a:spcPct val="100000"/>
              </a:lnSpc>
              <a:defRPr/>
            </a:lvl1pPr>
          </a:lstStyle>
          <a:p>
            <a:r>
              <a:rPr lang="en-US" dirty="0"/>
              <a:t>Click to edit Master title style</a:t>
            </a:r>
          </a:p>
        </p:txBody>
      </p:sp>
      <p:sp>
        <p:nvSpPr>
          <p:cNvPr id="4" name="Date Placeholder 3"/>
          <p:cNvSpPr>
            <a:spLocks noGrp="1"/>
          </p:cNvSpPr>
          <p:nvPr>
            <p:ph type="dt" sz="half" idx="10"/>
          </p:nvPr>
        </p:nvSpPr>
        <p:spPr>
          <a:xfrm>
            <a:off x="894080" y="9040143"/>
            <a:ext cx="2926080" cy="519289"/>
          </a:xfrm>
          <a:prstGeom prst="rect">
            <a:avLst/>
          </a:prstGeom>
        </p:spPr>
        <p:txBody>
          <a:bodyPr lIns="109234" tIns="54617" rIns="109234" bIns="54617"/>
          <a:lstStyle/>
          <a:p>
            <a:fld id="{F1FDBABF-E9B9-0B48-88BB-0E26979FE3C3}" type="datetime1">
              <a:rPr lang="en-US" smtClean="0"/>
              <a:t>2/17/19</a:t>
            </a:fld>
            <a:endParaRPr lang="en-US"/>
          </a:p>
        </p:txBody>
      </p:sp>
      <p:sp>
        <p:nvSpPr>
          <p:cNvPr id="5" name="Footer Placeholder 4"/>
          <p:cNvSpPr>
            <a:spLocks noGrp="1"/>
          </p:cNvSpPr>
          <p:nvPr>
            <p:ph type="ftr" sz="quarter" idx="11"/>
          </p:nvPr>
        </p:nvSpPr>
        <p:spPr>
          <a:xfrm>
            <a:off x="4307840" y="9040143"/>
            <a:ext cx="4389120" cy="519289"/>
          </a:xfrm>
          <a:prstGeom prst="rect">
            <a:avLst/>
          </a:prstGeom>
        </p:spPr>
        <p:txBody>
          <a:bodyPr lIns="109234" tIns="54617" rIns="109234" bIns="54617"/>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
        <p:nvSpPr>
          <p:cNvPr id="7"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1_Master #14">
    <p:spTree>
      <p:nvGrpSpPr>
        <p:cNvPr id="1" name=""/>
        <p:cNvGrpSpPr/>
        <p:nvPr/>
      </p:nvGrpSpPr>
      <p:grpSpPr>
        <a:xfrm>
          <a:off x="0" y="0"/>
          <a:ext cx="0" cy="0"/>
          <a:chOff x="0" y="0"/>
          <a:chExt cx="0" cy="0"/>
        </a:xfrm>
      </p:grpSpPr>
      <p:sp>
        <p:nvSpPr>
          <p:cNvPr id="24" name="Shape 24"/>
          <p:cNvSpPr>
            <a:spLocks noGrp="1"/>
          </p:cNvSpPr>
          <p:nvPr>
            <p:ph type="sldNum" sz="quarter" idx="2"/>
          </p:nvPr>
        </p:nvSpPr>
        <p:spPr>
          <a:xfrm>
            <a:off x="6311900" y="9080500"/>
            <a:ext cx="384506" cy="368300"/>
          </a:xfrm>
          <a:prstGeom prst="rect">
            <a:avLst/>
          </a:prstGeom>
        </p:spPr>
        <p:txBody>
          <a:bodyPr wrap="none" lIns="0" tIns="0" rIns="0" bIns="0" anchor="t"/>
          <a:lstStyle>
            <a:lvl1pPr algn="ctr" defTabSz="584200">
              <a:defRPr sz="1800">
                <a:solidFill>
                  <a:srgbClr val="FFFFFF"/>
                </a:solidFill>
                <a:latin typeface="+mn-lt"/>
                <a:ea typeface="+mn-ea"/>
                <a:cs typeface="+mn-cs"/>
                <a:sym typeface="American Typewriter"/>
              </a:defRPr>
            </a:lvl1pPr>
          </a:lstStyle>
          <a:p>
            <a:pPr lvl="0"/>
            <a:fld id="{86CB4B4D-7CA3-9044-876B-883B54F8677D}" type="slidenum">
              <a:t>‹#›</a:t>
            </a:fld>
            <a:endParaRPr/>
          </a:p>
        </p:txBody>
      </p:sp>
      <p:pic>
        <p:nvPicPr>
          <p:cNvPr id="25" name="그림 24"/>
          <p:cNvPicPr/>
          <p:nvPr/>
        </p:nvPicPr>
        <p:blipFill>
          <a:blip r:embed="rId2">
            <a:extLst/>
          </a:blip>
          <a:stretch>
            <a:fillRect/>
          </a:stretch>
        </p:blipFill>
        <p:spPr>
          <a:xfrm>
            <a:off x="170191" y="3068604"/>
            <a:ext cx="12787811" cy="6493079"/>
          </a:xfrm>
          <a:prstGeom prst="rect">
            <a:avLst/>
          </a:prstGeom>
          <a:effectLst>
            <a:outerShdw blurRad="254000" dist="254000" dir="5400000" rotWithShape="0">
              <a:srgbClr val="000000">
                <a:alpha val="75000"/>
              </a:srgbClr>
            </a:outerShdw>
          </a:effectLst>
        </p:spPr>
      </p:pic>
      <p:sp>
        <p:nvSpPr>
          <p:cNvPr id="4"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ext uri="{BB962C8B-B14F-4D97-AF65-F5344CB8AC3E}">
        <p14:creationId xmlns:p14="http://schemas.microsoft.com/office/powerpoint/2010/main" val="158700605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Master #14">
    <p:spTree>
      <p:nvGrpSpPr>
        <p:cNvPr id="1" name=""/>
        <p:cNvGrpSpPr/>
        <p:nvPr/>
      </p:nvGrpSpPr>
      <p:grpSpPr>
        <a:xfrm>
          <a:off x="0" y="0"/>
          <a:ext cx="0" cy="0"/>
          <a:chOff x="0" y="0"/>
          <a:chExt cx="0" cy="0"/>
        </a:xfrm>
      </p:grpSpPr>
      <p:sp>
        <p:nvSpPr>
          <p:cNvPr id="24" name="Shape 24"/>
          <p:cNvSpPr>
            <a:spLocks noGrp="1"/>
          </p:cNvSpPr>
          <p:nvPr>
            <p:ph type="sldNum" sz="quarter" idx="2"/>
          </p:nvPr>
        </p:nvSpPr>
        <p:spPr>
          <a:xfrm>
            <a:off x="6311900" y="9080500"/>
            <a:ext cx="384506" cy="368300"/>
          </a:xfrm>
          <a:prstGeom prst="rect">
            <a:avLst/>
          </a:prstGeom>
        </p:spPr>
        <p:txBody>
          <a:bodyPr wrap="none" lIns="0" tIns="0" rIns="0" bIns="0" anchor="t"/>
          <a:lstStyle>
            <a:lvl1pPr algn="ctr" defTabSz="584200">
              <a:defRPr sz="1800">
                <a:solidFill>
                  <a:srgbClr val="FFFFFF"/>
                </a:solidFill>
                <a:latin typeface="+mn-lt"/>
                <a:ea typeface="+mn-ea"/>
                <a:cs typeface="+mn-cs"/>
                <a:sym typeface="American Typewriter"/>
              </a:defRPr>
            </a:lvl1pPr>
          </a:lstStyle>
          <a:p>
            <a:pPr lvl="0"/>
            <a:fld id="{86CB4B4D-7CA3-9044-876B-883B54F8677D}" type="slidenum">
              <a:t>‹#›</a:t>
            </a:fld>
            <a:endParaRPr/>
          </a:p>
        </p:txBody>
      </p:sp>
      <p:pic>
        <p:nvPicPr>
          <p:cNvPr id="25" name="그림 24"/>
          <p:cNvPicPr/>
          <p:nvPr/>
        </p:nvPicPr>
        <p:blipFill>
          <a:blip r:embed="rId2">
            <a:extLst/>
          </a:blip>
          <a:stretch>
            <a:fillRect/>
          </a:stretch>
        </p:blipFill>
        <p:spPr>
          <a:xfrm>
            <a:off x="170191" y="3068604"/>
            <a:ext cx="12787811" cy="6493079"/>
          </a:xfrm>
          <a:prstGeom prst="rect">
            <a:avLst/>
          </a:prstGeom>
          <a:effectLst>
            <a:outerShdw blurRad="254000" dist="254000" dir="5400000" rotWithShape="0">
              <a:srgbClr val="000000">
                <a:alpha val="75000"/>
              </a:srgbClr>
            </a:outerShdw>
          </a:effectLst>
        </p:spPr>
      </p:pic>
      <p:sp>
        <p:nvSpPr>
          <p:cNvPr id="4"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596249"/>
            <a:ext cx="9753600" cy="3395698"/>
          </a:xfrm>
        </p:spPr>
        <p:txBody>
          <a:bodyPr anchor="b"/>
          <a:lstStyle>
            <a:lvl1pPr algn="ctr">
              <a:defRPr sz="6400"/>
            </a:lvl1pPr>
          </a:lstStyle>
          <a:p>
            <a:r>
              <a:rPr lang="en-US"/>
              <a:t>Click to edit Master title style</a:t>
            </a:r>
          </a:p>
        </p:txBody>
      </p:sp>
      <p:sp>
        <p:nvSpPr>
          <p:cNvPr id="3" name="Subtitle 2"/>
          <p:cNvSpPr>
            <a:spLocks noGrp="1"/>
          </p:cNvSpPr>
          <p:nvPr>
            <p:ph type="subTitle" idx="1"/>
          </p:nvPr>
        </p:nvSpPr>
        <p:spPr>
          <a:xfrm>
            <a:off x="1625600" y="5122898"/>
            <a:ext cx="9753600" cy="2354862"/>
          </a:xfrm>
        </p:spPr>
        <p:txBody>
          <a:bodyPr/>
          <a:lstStyle>
            <a:lvl1pPr marL="0" indent="0" algn="ctr">
              <a:buNone/>
              <a:defRPr sz="2560"/>
            </a:lvl1pPr>
            <a:lvl2pPr marL="487695" indent="0" algn="ctr">
              <a:buNone/>
              <a:defRPr sz="2133"/>
            </a:lvl2pPr>
            <a:lvl3pPr marL="975390" indent="0" algn="ctr">
              <a:buNone/>
              <a:defRPr sz="1920"/>
            </a:lvl3pPr>
            <a:lvl4pPr marL="1463086" indent="0" algn="ctr">
              <a:buNone/>
              <a:defRPr sz="1707"/>
            </a:lvl4pPr>
            <a:lvl5pPr marL="1950781" indent="0" algn="ctr">
              <a:buNone/>
              <a:defRPr sz="1707"/>
            </a:lvl5pPr>
            <a:lvl6pPr marL="2438476" indent="0" algn="ctr">
              <a:buNone/>
              <a:defRPr sz="1707"/>
            </a:lvl6pPr>
            <a:lvl7pPr marL="2926171" indent="0" algn="ctr">
              <a:buNone/>
              <a:defRPr sz="1707"/>
            </a:lvl7pPr>
            <a:lvl8pPr marL="3413867" indent="0" algn="ctr">
              <a:buNone/>
              <a:defRPr sz="1707"/>
            </a:lvl8pPr>
            <a:lvl9pPr marL="3901562" indent="0" algn="ctr">
              <a:buNone/>
              <a:defRPr sz="1707"/>
            </a:lvl9pPr>
          </a:lstStyle>
          <a:p>
            <a:r>
              <a:rPr lang="en-US"/>
              <a:t>Click to edit Master subtitle style</a:t>
            </a:r>
          </a:p>
        </p:txBody>
      </p:sp>
      <p:sp>
        <p:nvSpPr>
          <p:cNvPr id="4" name="Date Placeholder 3"/>
          <p:cNvSpPr>
            <a:spLocks noGrp="1"/>
          </p:cNvSpPr>
          <p:nvPr>
            <p:ph type="dt" sz="half" idx="10"/>
          </p:nvPr>
        </p:nvSpPr>
        <p:spPr>
          <a:xfrm>
            <a:off x="894080" y="9040143"/>
            <a:ext cx="2926080" cy="519289"/>
          </a:xfrm>
          <a:prstGeom prst="rect">
            <a:avLst/>
          </a:prstGeom>
        </p:spPr>
        <p:txBody>
          <a:bodyPr/>
          <a:lstStyle/>
          <a:p>
            <a:fld id="{1F61FEA7-45D8-2D44-B4D3-34CB831CBB98}" type="datetimeFigureOut">
              <a:rPr lang="en-US" smtClean="0"/>
              <a:t>2/17/19</a:t>
            </a:fld>
            <a:endParaRPr lang="en-US"/>
          </a:p>
        </p:txBody>
      </p:sp>
      <p:sp>
        <p:nvSpPr>
          <p:cNvPr id="5" name="Footer Placeholder 4"/>
          <p:cNvSpPr>
            <a:spLocks noGrp="1"/>
          </p:cNvSpPr>
          <p:nvPr>
            <p:ph type="ftr" sz="quarter" idx="11"/>
          </p:nvPr>
        </p:nvSpPr>
        <p:spPr>
          <a:xfrm>
            <a:off x="4307840" y="9040143"/>
            <a:ext cx="4389120" cy="519289"/>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333F012-ACAC-A44E-A9B3-4984D8786B24}" type="slidenum">
              <a:rPr lang="en-US" smtClean="0"/>
              <a:t>‹#›</a:t>
            </a:fld>
            <a:endParaRPr lang="en-US"/>
          </a:p>
        </p:txBody>
      </p:sp>
      <p:sp>
        <p:nvSpPr>
          <p:cNvPr id="7"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ext uri="{BB962C8B-B14F-4D97-AF65-F5344CB8AC3E}">
        <p14:creationId xmlns:p14="http://schemas.microsoft.com/office/powerpoint/2010/main" val="342504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237" y="931438"/>
            <a:ext cx="11704322" cy="1192108"/>
          </a:xfrm>
        </p:spPr>
        <p:txBody>
          <a:bodyPr/>
          <a:lstStyle/>
          <a:p>
            <a:r>
              <a:rPr lang="en-US"/>
              <a:t>Click to edit Master title style</a:t>
            </a:r>
          </a:p>
        </p:txBody>
      </p:sp>
      <p:sp>
        <p:nvSpPr>
          <p:cNvPr id="3" name="Content Placeholder 2"/>
          <p:cNvSpPr>
            <a:spLocks noGrp="1"/>
          </p:cNvSpPr>
          <p:nvPr>
            <p:ph sz="half" idx="1"/>
          </p:nvPr>
        </p:nvSpPr>
        <p:spPr>
          <a:xfrm>
            <a:off x="894080" y="2596444"/>
            <a:ext cx="5527040"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83680" y="2596444"/>
            <a:ext cx="5527040"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94080" y="9040143"/>
            <a:ext cx="2926080" cy="519289"/>
          </a:xfrm>
          <a:prstGeom prst="rect">
            <a:avLst/>
          </a:prstGeom>
        </p:spPr>
        <p:txBody>
          <a:bodyPr lIns="109234" tIns="54617" rIns="109234" bIns="54617"/>
          <a:lstStyle/>
          <a:p>
            <a:fld id="{096CA4E7-51A4-4043-B144-32E78EB53B2F}" type="datetime1">
              <a:rPr lang="en-US" smtClean="0"/>
              <a:t>2/17/19</a:t>
            </a:fld>
            <a:endParaRPr lang="en-US"/>
          </a:p>
        </p:txBody>
      </p:sp>
      <p:sp>
        <p:nvSpPr>
          <p:cNvPr id="6" name="Footer Placeholder 5"/>
          <p:cNvSpPr>
            <a:spLocks noGrp="1"/>
          </p:cNvSpPr>
          <p:nvPr>
            <p:ph type="ftr" sz="quarter" idx="11"/>
          </p:nvPr>
        </p:nvSpPr>
        <p:spPr>
          <a:xfrm>
            <a:off x="4307840" y="9040143"/>
            <a:ext cx="4389120" cy="519289"/>
          </a:xfrm>
          <a:prstGeom prst="rect">
            <a:avLst/>
          </a:prstGeom>
        </p:spPr>
        <p:txBody>
          <a:bodyPr lIns="109234" tIns="54617" rIns="109234" bIns="54617"/>
          <a:lstStyle/>
          <a:p>
            <a:endParaRPr lang="en-US"/>
          </a:p>
        </p:txBody>
      </p:sp>
      <p:sp>
        <p:nvSpPr>
          <p:cNvPr id="7" name="Slide Number Placeholder 6"/>
          <p:cNvSpPr>
            <a:spLocks noGrp="1"/>
          </p:cNvSpPr>
          <p:nvPr>
            <p:ph type="sldNum" sz="quarter" idx="12"/>
          </p:nvPr>
        </p:nvSpPr>
        <p:spPr/>
        <p:txBody>
          <a:bodyPr/>
          <a:lstStyle/>
          <a:p>
            <a:fld id="{40A01959-B587-3B45-A9B3-C17F42F09305}" type="slidenum">
              <a:rPr lang="en-US" smtClean="0"/>
              <a:t>‹#›</a:t>
            </a:fld>
            <a:endParaRPr lang="en-US"/>
          </a:p>
        </p:txBody>
      </p:sp>
      <p:sp>
        <p:nvSpPr>
          <p:cNvPr id="8"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ext uri="{BB962C8B-B14F-4D97-AF65-F5344CB8AC3E}">
        <p14:creationId xmlns:p14="http://schemas.microsoft.com/office/powerpoint/2010/main" val="358737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50237" y="618325"/>
            <a:ext cx="11704322" cy="1192108"/>
          </a:xfrm>
          <a:prstGeom prst="rect">
            <a:avLst/>
          </a:prstGeom>
          <a:ln w="12700">
            <a:miter lim="400000"/>
          </a:ln>
          <a:extLst>
            <a:ext uri="{C572A759-6A51-4108-AA02-DFA0A04FC94B}">
              <ma14:wrappingTextBoxFlag xmlns:ma14="http://schemas.microsoft.com/office/mac/drawingml/2011/main" xmlns="" val="1"/>
            </a:ext>
          </a:extLst>
        </p:spPr>
        <p:txBody>
          <a:bodyPr lIns="65023" tIns="65023" rIns="65023" bIns="65023" anchor="ctr">
            <a:normAutofit/>
          </a:bodyPr>
          <a:lstStyle/>
          <a:p>
            <a:pPr lvl="0">
              <a:defRPr sz="1800">
                <a:solidFill>
                  <a:srgbClr val="000000"/>
                </a:solidFill>
              </a:defRPr>
            </a:pPr>
            <a:r>
              <a:rPr sz="5000" dirty="0">
                <a:solidFill>
                  <a:srgbClr val="FA761C"/>
                </a:solidFill>
              </a:rPr>
              <a:t>Title Text</a:t>
            </a:r>
          </a:p>
        </p:txBody>
      </p:sp>
      <p:sp>
        <p:nvSpPr>
          <p:cNvPr id="3" name="Shape 3"/>
          <p:cNvSpPr>
            <a:spLocks noGrp="1"/>
          </p:cNvSpPr>
          <p:nvPr>
            <p:ph type="body" idx="1"/>
          </p:nvPr>
        </p:nvSpPr>
        <p:spPr>
          <a:xfrm>
            <a:off x="650237" y="2255518"/>
            <a:ext cx="11704322" cy="7044268"/>
          </a:xfrm>
          <a:prstGeom prst="rect">
            <a:avLst/>
          </a:prstGeom>
          <a:ln w="12700">
            <a:miter lim="400000"/>
          </a:ln>
          <a:extLst>
            <a:ext uri="{C572A759-6A51-4108-AA02-DFA0A04FC94B}">
              <ma14:wrappingTextBoxFlag xmlns:ma14="http://schemas.microsoft.com/office/mac/drawingml/2011/main" xmlns="" val="1"/>
            </a:ext>
          </a:extLst>
        </p:spPr>
        <p:txBody>
          <a:bodyPr lIns="65023" tIns="65023" rIns="65023" bIns="65023">
            <a:normAutofit/>
          </a:bodyPr>
          <a:lstStyle/>
          <a:p>
            <a:pPr lvl="0">
              <a:defRPr sz="1800">
                <a:solidFill>
                  <a:srgbClr val="000000"/>
                </a:solidFill>
              </a:defRPr>
            </a:pPr>
            <a:r>
              <a:rPr sz="3800" dirty="0">
                <a:solidFill>
                  <a:srgbClr val="262626"/>
                </a:solidFill>
              </a:rPr>
              <a:t>Body Level One</a:t>
            </a:r>
          </a:p>
          <a:p>
            <a:pPr lvl="2">
              <a:defRPr sz="1800">
                <a:solidFill>
                  <a:srgbClr val="000000"/>
                </a:solidFill>
              </a:defRPr>
            </a:pPr>
            <a:r>
              <a:rPr sz="3800" dirty="0">
                <a:solidFill>
                  <a:srgbClr val="262626"/>
                </a:solidFill>
              </a:rPr>
              <a:t>Body Level Two</a:t>
            </a:r>
          </a:p>
          <a:p>
            <a:pPr lvl="3">
              <a:defRPr sz="1800">
                <a:solidFill>
                  <a:srgbClr val="000000"/>
                </a:solidFill>
              </a:defRPr>
            </a:pPr>
            <a:r>
              <a:rPr sz="3800" dirty="0">
                <a:solidFill>
                  <a:srgbClr val="262626"/>
                </a:solidFill>
              </a:rPr>
              <a:t>Body Level Three</a:t>
            </a:r>
          </a:p>
          <a:p>
            <a:pPr lvl="4">
              <a:defRPr sz="1800">
                <a:solidFill>
                  <a:srgbClr val="000000"/>
                </a:solidFill>
              </a:defRPr>
            </a:pPr>
            <a:r>
              <a:rPr sz="3800" dirty="0">
                <a:solidFill>
                  <a:srgbClr val="262626"/>
                </a:solidFill>
              </a:rPr>
              <a:t>Body Level Four</a:t>
            </a:r>
          </a:p>
        </p:txBody>
      </p:sp>
      <p:sp>
        <p:nvSpPr>
          <p:cNvPr id="4" name="Shape 4"/>
          <p:cNvSpPr>
            <a:spLocks noGrp="1"/>
          </p:cNvSpPr>
          <p:nvPr>
            <p:ph type="sldNum" sz="quarter" idx="2"/>
          </p:nvPr>
        </p:nvSpPr>
        <p:spPr>
          <a:xfrm>
            <a:off x="11698559" y="9107762"/>
            <a:ext cx="656000" cy="384049"/>
          </a:xfrm>
          <a:prstGeom prst="rect">
            <a:avLst/>
          </a:prstGeom>
          <a:ln w="12700">
            <a:miter lim="400000"/>
          </a:ln>
        </p:spPr>
        <p:txBody>
          <a:bodyPr lIns="65023" tIns="65023" rIns="65023" bIns="65023" anchor="ctr">
            <a:spAutoFit/>
          </a:bodyPr>
          <a:lstStyle>
            <a:lvl1pPr algn="r" defTabSz="914400">
              <a:defRPr sz="1600">
                <a:solidFill>
                  <a:srgbClr val="72BA30"/>
                </a:solidFill>
                <a:latin typeface="Century Gothic"/>
                <a:ea typeface="Century Gothic"/>
                <a:cs typeface="Century Gothic"/>
                <a:sym typeface="Century Gothic"/>
              </a:defRPr>
            </a:lvl1pPr>
          </a:lstStyle>
          <a:p>
            <a:pPr lvl="0"/>
            <a:fld id="{86CB4B4D-7CA3-9044-876B-883B54F8677D}" type="slidenum">
              <a:t>‹#›</a:t>
            </a:fld>
            <a:endParaRPr/>
          </a:p>
        </p:txBody>
      </p:sp>
      <p:sp>
        <p:nvSpPr>
          <p:cNvPr id="5"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79" r:id="rId3"/>
    <p:sldLayoutId id="2147483678" r:id="rId4"/>
    <p:sldLayoutId id="2147483653" r:id="rId5"/>
    <p:sldLayoutId id="2147483680" r:id="rId6"/>
    <p:sldLayoutId id="2147483681" r:id="rId7"/>
  </p:sldLayoutIdLst>
  <p:transition spd="med"/>
  <p:txStyles>
    <p:titleStyle>
      <a:lvl1pPr algn="l" defTabSz="457200">
        <a:lnSpc>
          <a:spcPts val="3500"/>
        </a:lnSpc>
        <a:defRPr sz="5000">
          <a:solidFill>
            <a:srgbClr val="FA761C"/>
          </a:solidFill>
          <a:latin typeface="Century Gothic"/>
          <a:ea typeface="Century Gothic"/>
          <a:cs typeface="Century Gothic"/>
          <a:sym typeface="Century Gothic"/>
        </a:defRPr>
      </a:lvl1pPr>
      <a:lvl2pPr defTabSz="457200">
        <a:lnSpc>
          <a:spcPts val="3500"/>
        </a:lnSpc>
        <a:defRPr sz="5000">
          <a:solidFill>
            <a:srgbClr val="FA761C"/>
          </a:solidFill>
          <a:latin typeface="Century Gothic"/>
          <a:ea typeface="Century Gothic"/>
          <a:cs typeface="Century Gothic"/>
          <a:sym typeface="Century Gothic"/>
        </a:defRPr>
      </a:lvl2pPr>
      <a:lvl3pPr defTabSz="457200">
        <a:lnSpc>
          <a:spcPts val="3500"/>
        </a:lnSpc>
        <a:defRPr sz="5000">
          <a:solidFill>
            <a:srgbClr val="FA761C"/>
          </a:solidFill>
          <a:latin typeface="Century Gothic"/>
          <a:ea typeface="Century Gothic"/>
          <a:cs typeface="Century Gothic"/>
          <a:sym typeface="Century Gothic"/>
        </a:defRPr>
      </a:lvl3pPr>
      <a:lvl4pPr defTabSz="457200">
        <a:lnSpc>
          <a:spcPts val="3500"/>
        </a:lnSpc>
        <a:defRPr sz="5000">
          <a:solidFill>
            <a:srgbClr val="FA761C"/>
          </a:solidFill>
          <a:latin typeface="Century Gothic"/>
          <a:ea typeface="Century Gothic"/>
          <a:cs typeface="Century Gothic"/>
          <a:sym typeface="Century Gothic"/>
        </a:defRPr>
      </a:lvl4pPr>
      <a:lvl5pPr defTabSz="457200">
        <a:lnSpc>
          <a:spcPts val="3500"/>
        </a:lnSpc>
        <a:defRPr sz="5000">
          <a:solidFill>
            <a:srgbClr val="FA761C"/>
          </a:solidFill>
          <a:latin typeface="Century Gothic"/>
          <a:ea typeface="Century Gothic"/>
          <a:cs typeface="Century Gothic"/>
          <a:sym typeface="Century Gothic"/>
        </a:defRPr>
      </a:lvl5pPr>
      <a:lvl6pPr defTabSz="457200">
        <a:lnSpc>
          <a:spcPts val="3500"/>
        </a:lnSpc>
        <a:defRPr sz="5000">
          <a:solidFill>
            <a:srgbClr val="FA761C"/>
          </a:solidFill>
          <a:latin typeface="Century Gothic"/>
          <a:ea typeface="Century Gothic"/>
          <a:cs typeface="Century Gothic"/>
          <a:sym typeface="Century Gothic"/>
        </a:defRPr>
      </a:lvl6pPr>
      <a:lvl7pPr defTabSz="457200">
        <a:lnSpc>
          <a:spcPts val="3500"/>
        </a:lnSpc>
        <a:defRPr sz="5000">
          <a:solidFill>
            <a:srgbClr val="FA761C"/>
          </a:solidFill>
          <a:latin typeface="Century Gothic"/>
          <a:ea typeface="Century Gothic"/>
          <a:cs typeface="Century Gothic"/>
          <a:sym typeface="Century Gothic"/>
        </a:defRPr>
      </a:lvl7pPr>
      <a:lvl8pPr defTabSz="457200">
        <a:lnSpc>
          <a:spcPts val="3500"/>
        </a:lnSpc>
        <a:defRPr sz="5000">
          <a:solidFill>
            <a:srgbClr val="FA761C"/>
          </a:solidFill>
          <a:latin typeface="Century Gothic"/>
          <a:ea typeface="Century Gothic"/>
          <a:cs typeface="Century Gothic"/>
          <a:sym typeface="Century Gothic"/>
        </a:defRPr>
      </a:lvl8pPr>
      <a:lvl9pPr defTabSz="457200">
        <a:lnSpc>
          <a:spcPts val="3500"/>
        </a:lnSpc>
        <a:defRPr sz="5000">
          <a:solidFill>
            <a:srgbClr val="FA761C"/>
          </a:solidFill>
          <a:latin typeface="Century Gothic"/>
          <a:ea typeface="Century Gothic"/>
          <a:cs typeface="Century Gothic"/>
          <a:sym typeface="Century Gothic"/>
        </a:defRPr>
      </a:lvl9pPr>
    </p:titleStyle>
    <p:bodyStyle>
      <a:lvl1pPr>
        <a:spcBef>
          <a:spcPts val="600"/>
        </a:spcBef>
        <a:defRPr sz="3800">
          <a:solidFill>
            <a:srgbClr val="262626"/>
          </a:solidFill>
          <a:latin typeface="나눔고딕"/>
          <a:ea typeface="나눔고딕"/>
          <a:cs typeface="나눔고딕"/>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나눔고딕"/>
          <a:ea typeface="나눔고딕"/>
          <a:cs typeface="나눔고딕"/>
          <a:sym typeface="Century Gothic"/>
        </a:defRPr>
      </a:lvl3pPr>
      <a:lvl4pPr marL="1122362" indent="-542925">
        <a:spcBef>
          <a:spcPts val="600"/>
        </a:spcBef>
        <a:buSzPct val="100000"/>
        <a:buChar char="•"/>
        <a:defRPr sz="2800">
          <a:solidFill>
            <a:srgbClr val="262626"/>
          </a:solidFill>
          <a:latin typeface="나눔고딕"/>
          <a:ea typeface="나눔고딕"/>
          <a:cs typeface="나눔고딕"/>
          <a:sym typeface="Century Gothic"/>
        </a:defRPr>
      </a:lvl4pPr>
      <a:lvl5pPr marL="1389062" indent="-542925">
        <a:spcBef>
          <a:spcPts val="600"/>
        </a:spcBef>
        <a:buSzPct val="100000"/>
        <a:buChar char="•"/>
        <a:defRPr sz="2400">
          <a:solidFill>
            <a:srgbClr val="262626"/>
          </a:solidFill>
          <a:latin typeface="나눔고딕"/>
          <a:ea typeface="나눔고딕"/>
          <a:cs typeface="나눔고딕"/>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p:bodyStyle>
    <p:otherStyle>
      <a:lvl1pPr algn="r">
        <a:defRPr sz="1600">
          <a:solidFill>
            <a:schemeClr val="tx1"/>
          </a:solidFill>
          <a:latin typeface="+mn-lt"/>
          <a:ea typeface="+mn-ea"/>
          <a:cs typeface="+mn-cs"/>
          <a:sym typeface="Century Gothic"/>
        </a:defRPr>
      </a:lvl1pPr>
      <a:lvl2pPr indent="457200" algn="r">
        <a:defRPr sz="1600">
          <a:solidFill>
            <a:schemeClr val="tx1"/>
          </a:solidFill>
          <a:latin typeface="+mn-lt"/>
          <a:ea typeface="+mn-ea"/>
          <a:cs typeface="+mn-cs"/>
          <a:sym typeface="Century Gothic"/>
        </a:defRPr>
      </a:lvl2pPr>
      <a:lvl3pPr indent="914400" algn="r">
        <a:defRPr sz="1600">
          <a:solidFill>
            <a:schemeClr val="tx1"/>
          </a:solidFill>
          <a:latin typeface="+mn-lt"/>
          <a:ea typeface="+mn-ea"/>
          <a:cs typeface="+mn-cs"/>
          <a:sym typeface="Century Gothic"/>
        </a:defRPr>
      </a:lvl3pPr>
      <a:lvl4pPr indent="1371600" algn="r">
        <a:defRPr sz="1600">
          <a:solidFill>
            <a:schemeClr val="tx1"/>
          </a:solidFill>
          <a:latin typeface="+mn-lt"/>
          <a:ea typeface="+mn-ea"/>
          <a:cs typeface="+mn-cs"/>
          <a:sym typeface="Century Gothic"/>
        </a:defRPr>
      </a:lvl4pPr>
      <a:lvl5pPr indent="1828800" algn="r">
        <a:defRPr sz="1600">
          <a:solidFill>
            <a:schemeClr val="tx1"/>
          </a:solidFill>
          <a:latin typeface="+mn-lt"/>
          <a:ea typeface="+mn-ea"/>
          <a:cs typeface="+mn-cs"/>
          <a:sym typeface="Century Gothic"/>
        </a:defRPr>
      </a:lvl5pPr>
      <a:lvl6pPr indent="2286000" algn="r">
        <a:defRPr sz="1600">
          <a:solidFill>
            <a:schemeClr val="tx1"/>
          </a:solidFill>
          <a:latin typeface="+mn-lt"/>
          <a:ea typeface="+mn-ea"/>
          <a:cs typeface="+mn-cs"/>
          <a:sym typeface="Century Gothic"/>
        </a:defRPr>
      </a:lvl6pPr>
      <a:lvl7pPr indent="2743200" algn="r">
        <a:defRPr sz="1600">
          <a:solidFill>
            <a:schemeClr val="tx1"/>
          </a:solidFill>
          <a:latin typeface="+mn-lt"/>
          <a:ea typeface="+mn-ea"/>
          <a:cs typeface="+mn-cs"/>
          <a:sym typeface="Century Gothic"/>
        </a:defRPr>
      </a:lvl7pPr>
      <a:lvl8pPr indent="3200400" algn="r">
        <a:defRPr sz="1600">
          <a:solidFill>
            <a:schemeClr val="tx1"/>
          </a:solidFill>
          <a:latin typeface="+mn-lt"/>
          <a:ea typeface="+mn-ea"/>
          <a:cs typeface="+mn-cs"/>
          <a:sym typeface="Century Gothic"/>
        </a:defRPr>
      </a:lvl8pPr>
      <a:lvl9pPr indent="3657600" algn="r">
        <a:defRPr sz="1600">
          <a:solidFill>
            <a:schemeClr val="tx1"/>
          </a:solidFill>
          <a:latin typeface="+mn-lt"/>
          <a:ea typeface="+mn-ea"/>
          <a:cs typeface="+mn-cs"/>
          <a:sym typeface="Century Gothic"/>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emf"/></Relationships>
</file>

<file path=ppt/slides/_rels/slide2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9.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24.png"/><Relationship Id="rId7" Type="http://schemas.openxmlformats.org/officeDocument/2006/relationships/image" Target="../media/image21.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p:nvPr/>
        </p:nvSpPr>
        <p:spPr>
          <a:xfrm>
            <a:off x="9464543" y="9144705"/>
            <a:ext cx="3276601" cy="3795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1200">
                <a:solidFill>
                  <a:srgbClr val="424242"/>
                </a:solidFill>
              </a:defRPr>
            </a:lvl1pPr>
          </a:lstStyle>
          <a:p>
            <a:pPr lvl="0">
              <a:defRPr sz="1800">
                <a:solidFill>
                  <a:srgbClr val="000000"/>
                </a:solidFill>
              </a:defRPr>
            </a:pPr>
            <a:r>
              <a:rPr dirty="0">
                <a:solidFill>
                  <a:srgbClr val="424242"/>
                </a:solidFill>
                <a:latin typeface="나눔손글씨 펜" panose="03040600000000000000" pitchFamily="66" charset="-127"/>
                <a:ea typeface="나눔손글씨 펜" panose="03040600000000000000" pitchFamily="66" charset="-127"/>
              </a:rPr>
              <a:t> </a:t>
            </a:r>
            <a:r>
              <a:rPr lang="en-US" dirty="0">
                <a:solidFill>
                  <a:srgbClr val="000000"/>
                </a:solidFill>
                <a:latin typeface="나눔손글씨 펜" panose="03040600000000000000" pitchFamily="66" charset="-127"/>
                <a:ea typeface="나눔손글씨 펜" panose="03040600000000000000" pitchFamily="66" charset="-127"/>
              </a:rPr>
              <a:t>Feb</a:t>
            </a:r>
            <a:r>
              <a:rPr dirty="0">
                <a:solidFill>
                  <a:srgbClr val="424242"/>
                </a:solidFill>
                <a:latin typeface="나눔손글씨 펜" panose="03040600000000000000" pitchFamily="66" charset="-127"/>
                <a:ea typeface="나눔손글씨 펜" panose="03040600000000000000" pitchFamily="66" charset="-127"/>
              </a:rPr>
              <a:t> 201</a:t>
            </a:r>
            <a:r>
              <a:rPr lang="en-US" dirty="0">
                <a:solidFill>
                  <a:srgbClr val="000000"/>
                </a:solidFill>
                <a:latin typeface="나눔손글씨 펜" panose="03040600000000000000" pitchFamily="66" charset="-127"/>
                <a:ea typeface="나눔손글씨 펜" panose="03040600000000000000" pitchFamily="66" charset="-127"/>
              </a:rPr>
              <a:t>9</a:t>
            </a:r>
            <a:endParaRPr dirty="0">
              <a:solidFill>
                <a:srgbClr val="424242"/>
              </a:solidFill>
              <a:latin typeface="나눔손글씨 펜" panose="03040600000000000000" pitchFamily="66" charset="-127"/>
              <a:ea typeface="나눔손글씨 펜" panose="03040600000000000000" pitchFamily="66" charset="-127"/>
            </a:endParaRPr>
          </a:p>
        </p:txBody>
      </p:sp>
      <p:sp>
        <p:nvSpPr>
          <p:cNvPr id="72" name="Shape 72"/>
          <p:cNvSpPr>
            <a:spLocks noGrp="1"/>
          </p:cNvSpPr>
          <p:nvPr>
            <p:ph type="title"/>
          </p:nvPr>
        </p:nvSpPr>
        <p:spPr>
          <a:prstGeom prst="rect">
            <a:avLst/>
          </a:prstGeom>
        </p:spPr>
        <p:txBody>
          <a:bodyPr anchor="ctr">
            <a:normAutofit/>
          </a:bodyPr>
          <a:lstStyle/>
          <a:p>
            <a:pPr>
              <a:defRPr sz="1800"/>
            </a:pPr>
            <a:r>
              <a:rPr lang="en-US" sz="6600" dirty="0"/>
              <a:t>3. Development Process</a:t>
            </a:r>
            <a:endParaRPr sz="6600" dirty="0"/>
          </a:p>
        </p:txBody>
      </p:sp>
      <p:sp>
        <p:nvSpPr>
          <p:cNvPr id="5" name="TextBox 4">
            <a:extLst>
              <a:ext uri="{FF2B5EF4-FFF2-40B4-BE49-F238E27FC236}">
                <a16:creationId xmlns:a16="http://schemas.microsoft.com/office/drawing/2014/main" id="{E47E5B01-F7E8-A241-935D-E2B9E9B4BD73}"/>
              </a:ext>
            </a:extLst>
          </p:cNvPr>
          <p:cNvSpPr txBox="1"/>
          <p:nvPr/>
        </p:nvSpPr>
        <p:spPr>
          <a:xfrm>
            <a:off x="-1" y="-10996"/>
            <a:ext cx="2905433"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Development Process &gt; </a:t>
            </a:r>
            <a:endParaRPr kumimoji="0" lang="ko-KR" altLang="en-US" sz="1800" b="0" i="1" u="none" strike="noStrike" cap="none" spc="0" normalizeH="0" baseline="0" dirty="0">
              <a:ln>
                <a:noFill/>
              </a:ln>
              <a:solidFill>
                <a:srgbClr val="FFFFFF"/>
              </a:solidFill>
              <a:effectLst/>
              <a:uFillTx/>
              <a:latin typeface="나눔고딕OTF"/>
              <a:sym typeface="American Typewriter"/>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4800" dirty="0">
                <a:latin typeface="Century Gothic" charset="0"/>
                <a:ea typeface="Century Gothic" charset="0"/>
                <a:cs typeface="Century Gothic" charset="0"/>
              </a:rPr>
              <a:t>Classes and Objects</a:t>
            </a:r>
            <a:endParaRPr lang="en-US" sz="4800" dirty="0">
              <a:latin typeface="Century Gothic" charset="0"/>
              <a:ea typeface="Century Gothic" charset="0"/>
              <a:cs typeface="Century Gothic" charset="0"/>
            </a:endParaRPr>
          </a:p>
        </p:txBody>
      </p:sp>
      <p:sp>
        <p:nvSpPr>
          <p:cNvPr id="3" name="내용 개체 틀 2"/>
          <p:cNvSpPr>
            <a:spLocks noGrp="1"/>
          </p:cNvSpPr>
          <p:nvPr>
            <p:ph idx="1"/>
          </p:nvPr>
        </p:nvSpPr>
        <p:spPr>
          <a:xfrm>
            <a:off x="650239" y="2255518"/>
            <a:ext cx="11704322" cy="4032987"/>
          </a:xfrm>
        </p:spPr>
        <p:txBody>
          <a:bodyPr anchor="ctr">
            <a:normAutofit fontScale="92500" lnSpcReduction="10000"/>
          </a:bodyPr>
          <a:lstStyle/>
          <a:p>
            <a:pPr marL="571500" indent="-571500">
              <a:spcAft>
                <a:spcPts val="600"/>
              </a:spcAft>
              <a:buFont typeface="Arial" charset="0"/>
              <a:buChar char="•"/>
            </a:pPr>
            <a:r>
              <a:rPr lang="ko-KR" altLang="en-US" sz="3200" dirty="0">
                <a:latin typeface="나눔고딕" panose="020D0604000000000000" pitchFamily="50" charset="-127"/>
                <a:ea typeface="나눔고딕" panose="020D0604000000000000" pitchFamily="50" charset="-127"/>
              </a:rPr>
              <a:t>클래스는 유사한 것들의 데이터를 저장하기 위한 템플릿으로 생각할 수 있습니다</a:t>
            </a:r>
            <a:r>
              <a:rPr lang="en-US" altLang="ko-KR" sz="3200" dirty="0">
                <a:latin typeface="나눔고딕" panose="020D0604000000000000" pitchFamily="50" charset="-127"/>
                <a:ea typeface="나눔고딕" panose="020D0604000000000000" pitchFamily="50" charset="-127"/>
              </a:rPr>
              <a:t>.</a:t>
            </a:r>
          </a:p>
          <a:p>
            <a:pPr marL="571500" indent="-571500">
              <a:spcAft>
                <a:spcPts val="600"/>
              </a:spcAft>
              <a:buFont typeface="Arial" charset="0"/>
              <a:buChar char="•"/>
            </a:pPr>
            <a:r>
              <a:rPr lang="ko-KR" altLang="en-US" sz="3200" dirty="0">
                <a:latin typeface="나눔고딕" panose="020D0604000000000000" pitchFamily="50" charset="-127"/>
                <a:ea typeface="나눔고딕" panose="020D0604000000000000" pitchFamily="50" charset="-127"/>
              </a:rPr>
              <a:t>첫 번째 클래스의 분명한 후보자는 식물일 것입니다</a:t>
            </a:r>
            <a:r>
              <a:rPr lang="en-US" altLang="ko-KR" sz="3200" dirty="0">
                <a:latin typeface="나눔고딕" panose="020D0604000000000000" pitchFamily="50" charset="-127"/>
                <a:ea typeface="나눔고딕" panose="020D0604000000000000" pitchFamily="50" charset="-127"/>
              </a:rPr>
              <a:t>. </a:t>
            </a:r>
            <a:r>
              <a:rPr lang="ko-KR" altLang="en-US" sz="3200" b="1" dirty="0">
                <a:latin typeface="나눔고딕" panose="020D0604000000000000" pitchFamily="50" charset="-127"/>
                <a:ea typeface="나눔고딕" panose="020D0604000000000000" pitchFamily="50" charset="-127"/>
              </a:rPr>
              <a:t>속 </a:t>
            </a:r>
            <a:r>
              <a:rPr lang="en-US" altLang="ko-KR" sz="3200" b="1" dirty="0">
                <a:latin typeface="나눔고딕" panose="020D0604000000000000" pitchFamily="50" charset="-127"/>
                <a:ea typeface="나눔고딕" panose="020D0604000000000000" pitchFamily="50" charset="-127"/>
              </a:rPr>
              <a:t>(genus)</a:t>
            </a:r>
            <a:r>
              <a:rPr lang="en-US" altLang="ko-KR" sz="3200" dirty="0">
                <a:latin typeface="나눔고딕" panose="020D0604000000000000" pitchFamily="50" charset="-127"/>
                <a:ea typeface="나눔고딕" panose="020D0604000000000000" pitchFamily="50" charset="-127"/>
              </a:rPr>
              <a:t>, </a:t>
            </a:r>
            <a:r>
              <a:rPr lang="ko-KR" altLang="en-US" sz="3200" b="1" dirty="0">
                <a:latin typeface="나눔고딕" panose="020D0604000000000000" pitchFamily="50" charset="-127"/>
                <a:ea typeface="나눔고딕" panose="020D0604000000000000" pitchFamily="50" charset="-127"/>
              </a:rPr>
              <a:t>종 </a:t>
            </a:r>
            <a:r>
              <a:rPr lang="en-US" altLang="ko-KR" sz="3200" b="1" dirty="0">
                <a:latin typeface="나눔고딕" panose="020D0604000000000000" pitchFamily="50" charset="-127"/>
                <a:ea typeface="나눔고딕" panose="020D0604000000000000" pitchFamily="50" charset="-127"/>
              </a:rPr>
              <a:t>(species)</a:t>
            </a:r>
            <a:r>
              <a:rPr lang="en-US" altLang="ko-KR" sz="3200" dirty="0">
                <a:latin typeface="나눔고딕" panose="020D0604000000000000" pitchFamily="50" charset="-127"/>
                <a:ea typeface="나눔고딕" panose="020D0604000000000000" pitchFamily="50" charset="-127"/>
              </a:rPr>
              <a:t>, </a:t>
            </a:r>
            <a:r>
              <a:rPr lang="ko-KR" altLang="en-US" sz="3200" b="1" dirty="0" err="1">
                <a:latin typeface="나눔고딕" panose="020D0604000000000000" pitchFamily="50" charset="-127"/>
                <a:ea typeface="나눔고딕" panose="020D0604000000000000" pitchFamily="50" charset="-127"/>
              </a:rPr>
              <a:t>일반이름</a:t>
            </a:r>
            <a:r>
              <a:rPr lang="ko-KR" altLang="en-US" sz="3200" b="1" dirty="0">
                <a:latin typeface="나눔고딕" panose="020D0604000000000000" pitchFamily="50" charset="-127"/>
                <a:ea typeface="나눔고딕" panose="020D0604000000000000" pitchFamily="50" charset="-127"/>
              </a:rPr>
              <a:t> </a:t>
            </a:r>
            <a:r>
              <a:rPr lang="en-US" altLang="ko-KR" sz="3200" b="1" dirty="0">
                <a:latin typeface="나눔고딕" panose="020D0604000000000000" pitchFamily="50" charset="-127"/>
                <a:ea typeface="나눔고딕" panose="020D0604000000000000" pitchFamily="50" charset="-127"/>
              </a:rPr>
              <a:t>(</a:t>
            </a:r>
            <a:r>
              <a:rPr lang="en-US" altLang="ko-KR" sz="3200" b="1" dirty="0" err="1">
                <a:latin typeface="나눔고딕" panose="020D0604000000000000" pitchFamily="50" charset="-127"/>
                <a:ea typeface="나눔고딕" panose="020D0604000000000000" pitchFamily="50" charset="-127"/>
              </a:rPr>
              <a:t>common_name</a:t>
            </a:r>
            <a:r>
              <a:rPr lang="en-US" altLang="ko-KR" sz="3200" b="1" dirty="0">
                <a:latin typeface="나눔고딕" panose="020D0604000000000000" pitchFamily="50" charset="-127"/>
                <a:ea typeface="나눔고딕" panose="020D0604000000000000" pitchFamily="50" charset="-127"/>
              </a:rPr>
              <a:t>)</a:t>
            </a:r>
            <a:r>
              <a:rPr lang="en-US" altLang="ko-KR" sz="3200" dirty="0">
                <a:latin typeface="나눔고딕" panose="020D0604000000000000" pitchFamily="50" charset="-127"/>
                <a:ea typeface="나눔고딕" panose="020D0604000000000000" pitchFamily="50" charset="-127"/>
              </a:rPr>
              <a:t>, </a:t>
            </a:r>
            <a:r>
              <a:rPr lang="ko-KR" altLang="en-US" sz="3200" dirty="0">
                <a:latin typeface="나눔고딕" panose="020D0604000000000000" pitchFamily="50" charset="-127"/>
                <a:ea typeface="나눔고딕" panose="020D0604000000000000" pitchFamily="50" charset="-127"/>
              </a:rPr>
              <a:t>아마도 </a:t>
            </a:r>
            <a:r>
              <a:rPr lang="ko-KR" altLang="en-US" sz="3200" b="1" dirty="0">
                <a:latin typeface="나눔고딕" panose="020D0604000000000000" pitchFamily="50" charset="-127"/>
                <a:ea typeface="나눔고딕" panose="020D0604000000000000" pitchFamily="50" charset="-127"/>
              </a:rPr>
              <a:t>식물 </a:t>
            </a:r>
            <a:r>
              <a:rPr lang="en-US" altLang="ko-KR" sz="3200" b="1" dirty="0">
                <a:latin typeface="나눔고딕" panose="020D0604000000000000" pitchFamily="50" charset="-127"/>
                <a:ea typeface="나눔고딕" panose="020D0604000000000000" pitchFamily="50" charset="-127"/>
              </a:rPr>
              <a:t>ID </a:t>
            </a:r>
            <a:r>
              <a:rPr lang="ko-KR" altLang="en-US" sz="3200" b="1" dirty="0">
                <a:latin typeface="나눔고딕" panose="020D0604000000000000" pitchFamily="50" charset="-127"/>
                <a:ea typeface="나눔고딕" panose="020D0604000000000000" pitchFamily="50" charset="-127"/>
              </a:rPr>
              <a:t>번호 </a:t>
            </a:r>
            <a:r>
              <a:rPr lang="en-US" altLang="ko-KR" sz="3200" b="1" dirty="0">
                <a:latin typeface="나눔고딕" panose="020D0604000000000000" pitchFamily="50" charset="-127"/>
                <a:ea typeface="나눔고딕" panose="020D0604000000000000" pitchFamily="50" charset="-127"/>
              </a:rPr>
              <a:t>(</a:t>
            </a:r>
            <a:r>
              <a:rPr lang="en-US" altLang="ko-KR" sz="3200" b="1" dirty="0" err="1">
                <a:latin typeface="나눔고딕" panose="020D0604000000000000" pitchFamily="50" charset="-127"/>
                <a:ea typeface="나눔고딕" panose="020D0604000000000000" pitchFamily="50" charset="-127"/>
              </a:rPr>
              <a:t>plantID</a:t>
            </a:r>
            <a:r>
              <a:rPr lang="en-US" altLang="ko-KR" sz="3200" b="1" dirty="0">
                <a:latin typeface="나눔고딕" panose="020D0604000000000000" pitchFamily="50" charset="-127"/>
                <a:ea typeface="나눔고딕" panose="020D0604000000000000" pitchFamily="50" charset="-127"/>
              </a:rPr>
              <a:t> number)</a:t>
            </a:r>
            <a:r>
              <a:rPr lang="ko-KR" altLang="en-US" sz="3200" dirty="0" err="1">
                <a:latin typeface="나눔고딕" panose="020D0604000000000000" pitchFamily="50" charset="-127"/>
                <a:ea typeface="나눔고딕" panose="020D0604000000000000" pitchFamily="50" charset="-127"/>
              </a:rPr>
              <a:t>를</a:t>
            </a:r>
            <a:r>
              <a:rPr lang="ko-KR" altLang="en-US" sz="3200" dirty="0">
                <a:latin typeface="나눔고딕" panose="020D0604000000000000" pitchFamily="50" charset="-127"/>
                <a:ea typeface="나눔고딕" panose="020D0604000000000000" pitchFamily="50" charset="-127"/>
              </a:rPr>
              <a:t> 갖는 것과 비슷한 방식으로 각 식물을 기술 할 수 있습니다</a:t>
            </a:r>
            <a:r>
              <a:rPr lang="en-US" altLang="ko-KR" sz="3200" dirty="0">
                <a:latin typeface="나눔고딕" panose="020D0604000000000000" pitchFamily="50" charset="-127"/>
                <a:ea typeface="나눔고딕" panose="020D0604000000000000" pitchFamily="50" charset="-127"/>
              </a:rPr>
              <a:t>.</a:t>
            </a:r>
          </a:p>
          <a:p>
            <a:pPr marL="571500" indent="-571500">
              <a:spcAft>
                <a:spcPts val="600"/>
              </a:spcAft>
              <a:buFont typeface="Arial" charset="0"/>
              <a:buChar char="•"/>
            </a:pPr>
            <a:r>
              <a:rPr lang="ko-KR" altLang="en-US" sz="3200" dirty="0">
                <a:latin typeface="나눔고딕" panose="020D0604000000000000" pitchFamily="50" charset="-127"/>
                <a:ea typeface="나눔고딕" panose="020D0604000000000000" pitchFamily="50" charset="-127"/>
              </a:rPr>
              <a:t>각 식물에 대하여 저장할 정보의 이러한 부분을 클래스의 </a:t>
            </a:r>
            <a:r>
              <a:rPr lang="ko-KR" altLang="en-US" sz="3200" b="1" dirty="0" err="1">
                <a:latin typeface="나눔고딕" panose="020D0604000000000000" pitchFamily="50" charset="-127"/>
                <a:ea typeface="나눔고딕" panose="020D0604000000000000" pitchFamily="50" charset="-127"/>
              </a:rPr>
              <a:t>애튜리뷰트</a:t>
            </a:r>
            <a:r>
              <a:rPr lang="ko-KR" altLang="en-US" sz="3200" dirty="0">
                <a:latin typeface="나눔고딕" panose="020D0604000000000000" pitchFamily="50" charset="-127"/>
                <a:ea typeface="나눔고딕" panose="020D0604000000000000" pitchFamily="50" charset="-127"/>
              </a:rPr>
              <a:t> </a:t>
            </a:r>
            <a:r>
              <a:rPr lang="en-US" altLang="ko-KR" sz="3200" dirty="0">
                <a:latin typeface="나눔고딕" panose="020D0604000000000000" pitchFamily="50" charset="-127"/>
                <a:ea typeface="나눔고딕" panose="020D0604000000000000" pitchFamily="50" charset="-127"/>
              </a:rPr>
              <a:t>(</a:t>
            </a:r>
            <a:r>
              <a:rPr lang="ko-KR" altLang="en-US" sz="3200" dirty="0">
                <a:latin typeface="나눔고딕" panose="020D0604000000000000" pitchFamily="50" charset="-127"/>
                <a:ea typeface="나눔고딕" panose="020D0604000000000000" pitchFamily="50" charset="-127"/>
              </a:rPr>
              <a:t>또는 </a:t>
            </a:r>
            <a:r>
              <a:rPr lang="ko-KR" altLang="en-US" sz="3200" b="1" dirty="0">
                <a:latin typeface="나눔고딕" panose="020D0604000000000000" pitchFamily="50" charset="-127"/>
                <a:ea typeface="나눔고딕" panose="020D0604000000000000" pitchFamily="50" charset="-127"/>
              </a:rPr>
              <a:t>속성</a:t>
            </a:r>
            <a:r>
              <a:rPr lang="en-US" altLang="ko-KR" sz="3200" dirty="0">
                <a:latin typeface="나눔고딕" panose="020D0604000000000000" pitchFamily="50" charset="-127"/>
                <a:ea typeface="나눔고딕" panose="020D0604000000000000" pitchFamily="50" charset="-127"/>
              </a:rPr>
              <a:t>)</a:t>
            </a:r>
            <a:r>
              <a:rPr lang="ko-KR" altLang="en-US" sz="3200" dirty="0">
                <a:latin typeface="나눔고딕" panose="020D0604000000000000" pitchFamily="50" charset="-127"/>
                <a:ea typeface="나눔고딕" panose="020D0604000000000000" pitchFamily="50" charset="-127"/>
              </a:rPr>
              <a:t>이라고 합니다</a:t>
            </a:r>
            <a:r>
              <a:rPr lang="en-US" altLang="ko-KR" sz="3200" dirty="0">
                <a:latin typeface="나눔고딕" panose="020D0604000000000000" pitchFamily="50" charset="-127"/>
                <a:ea typeface="나눔고딕" panose="020D0604000000000000" pitchFamily="50" charset="-127"/>
              </a:rPr>
              <a:t>.</a:t>
            </a:r>
            <a:endParaRPr lang="ko-KR" altLang="en-US" sz="3200" dirty="0">
              <a:latin typeface="나눔고딕" panose="020D0604000000000000" pitchFamily="50" charset="-127"/>
              <a:ea typeface="나눔고딕" panose="020D0604000000000000" pitchFamily="50" charset="-127"/>
            </a:endParaRPr>
          </a:p>
        </p:txBody>
      </p:sp>
      <p:sp>
        <p:nvSpPr>
          <p:cNvPr id="4" name="슬라이드 번호 개체 틀 3"/>
          <p:cNvSpPr>
            <a:spLocks noGrp="1"/>
          </p:cNvSpPr>
          <p:nvPr>
            <p:ph type="sldNum" sz="quarter" idx="12"/>
          </p:nvPr>
        </p:nvSpPr>
        <p:spPr/>
        <p:txBody>
          <a:bodyPr/>
          <a:lstStyle/>
          <a:p>
            <a:fld id="{87E0FCFB-B33F-4CD9-B1B3-4FED43C6D8C2}" type="slidenum">
              <a:rPr lang="ko-KR" altLang="en-US" smtClean="0"/>
              <a:pPr/>
              <a:t>10</a:t>
            </a:fld>
            <a:endParaRPr lang="ko-KR" altLang="en-US" dirty="0"/>
          </a:p>
        </p:txBody>
      </p:sp>
      <p:pic>
        <p:nvPicPr>
          <p:cNvPr id="7" name="그림 6"/>
          <p:cNvPicPr>
            <a:picLocks noChangeAspect="1"/>
          </p:cNvPicPr>
          <p:nvPr/>
        </p:nvPicPr>
        <p:blipFill>
          <a:blip r:embed="rId2"/>
          <a:stretch>
            <a:fillRect/>
          </a:stretch>
        </p:blipFill>
        <p:spPr>
          <a:xfrm>
            <a:off x="4863818" y="6617794"/>
            <a:ext cx="2334979" cy="2253050"/>
          </a:xfrm>
          <a:prstGeom prst="rect">
            <a:avLst/>
          </a:prstGeom>
        </p:spPr>
      </p:pic>
      <p:sp>
        <p:nvSpPr>
          <p:cNvPr id="9" name="TextBox 8">
            <a:extLst>
              <a:ext uri="{FF2B5EF4-FFF2-40B4-BE49-F238E27FC236}">
                <a16:creationId xmlns:a16="http://schemas.microsoft.com/office/drawing/2014/main" id="{B0B1A282-2170-EB43-BF07-9CA8F8B2BEEE}"/>
              </a:ext>
            </a:extLst>
          </p:cNvPr>
          <p:cNvSpPr txBox="1"/>
          <p:nvPr/>
        </p:nvSpPr>
        <p:spPr>
          <a:xfrm>
            <a:off x="0" y="-1"/>
            <a:ext cx="517160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Development Process &gt; </a:t>
            </a:r>
            <a:r>
              <a:rPr lang="en-US" altLang="ko-KR" sz="1800" i="1" dirty="0">
                <a:solidFill>
                  <a:schemeClr val="tx1"/>
                </a:solidFill>
                <a:latin typeface="Nanum Gothic" charset="-127"/>
                <a:ea typeface="Nanum Gothic" charset="-127"/>
              </a:rPr>
              <a:t>Analysis …</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1042827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fld id="{87E0FCFB-B33F-4CD9-B1B3-4FED43C6D8C2}" type="slidenum">
              <a:rPr lang="ko-KR" altLang="en-US" smtClean="0"/>
              <a:pPr/>
              <a:t>11</a:t>
            </a:fld>
            <a:endParaRPr lang="ko-KR" altLang="en-US" dirty="0"/>
          </a:p>
        </p:txBody>
      </p:sp>
      <p:pic>
        <p:nvPicPr>
          <p:cNvPr id="5" name="그림 4"/>
          <p:cNvPicPr>
            <a:picLocks noChangeAspect="1"/>
          </p:cNvPicPr>
          <p:nvPr/>
        </p:nvPicPr>
        <p:blipFill>
          <a:blip r:embed="rId2"/>
          <a:stretch>
            <a:fillRect/>
          </a:stretch>
        </p:blipFill>
        <p:spPr>
          <a:xfrm>
            <a:off x="3430059" y="882756"/>
            <a:ext cx="6148776" cy="6311120"/>
          </a:xfrm>
          <a:prstGeom prst="rect">
            <a:avLst/>
          </a:prstGeom>
        </p:spPr>
      </p:pic>
      <p:sp>
        <p:nvSpPr>
          <p:cNvPr id="6" name="TextBox 5">
            <a:extLst>
              <a:ext uri="{FF2B5EF4-FFF2-40B4-BE49-F238E27FC236}">
                <a16:creationId xmlns:a16="http://schemas.microsoft.com/office/drawing/2014/main" id="{1F34B01B-4CFC-C240-B1F1-E97A228C4737}"/>
              </a:ext>
            </a:extLst>
          </p:cNvPr>
          <p:cNvSpPr txBox="1"/>
          <p:nvPr/>
        </p:nvSpPr>
        <p:spPr>
          <a:xfrm>
            <a:off x="0" y="-1"/>
            <a:ext cx="517160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Development Process &gt; </a:t>
            </a:r>
            <a:r>
              <a:rPr lang="en-US" altLang="ko-KR" sz="1800" i="1" dirty="0">
                <a:solidFill>
                  <a:schemeClr val="tx1"/>
                </a:solidFill>
                <a:latin typeface="Nanum Gothic" charset="-127"/>
                <a:ea typeface="Nanum Gothic" charset="-127"/>
              </a:rPr>
              <a:t>Analysis …</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1188018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fld id="{87E0FCFB-B33F-4CD9-B1B3-4FED43C6D8C2}" type="slidenum">
              <a:rPr lang="ko-KR" altLang="en-US" smtClean="0"/>
              <a:pPr/>
              <a:t>12</a:t>
            </a:fld>
            <a:endParaRPr lang="ko-KR" altLang="en-US" dirty="0"/>
          </a:p>
        </p:txBody>
      </p:sp>
      <p:sp>
        <p:nvSpPr>
          <p:cNvPr id="6" name="TextBox 5"/>
          <p:cNvSpPr txBox="1"/>
          <p:nvPr/>
        </p:nvSpPr>
        <p:spPr>
          <a:xfrm>
            <a:off x="1177009" y="1497224"/>
            <a:ext cx="11207496" cy="954107"/>
          </a:xfrm>
          <a:prstGeom prst="rect">
            <a:avLst/>
          </a:prstGeom>
          <a:noFill/>
        </p:spPr>
        <p:txBody>
          <a:bodyPr wrap="square" rtlCol="0">
            <a:spAutoFit/>
          </a:bodyPr>
          <a:lstStyle/>
          <a:p>
            <a:pPr algn="l"/>
            <a:r>
              <a:rPr lang="ko-KR" altLang="en-US" sz="2800" dirty="0">
                <a:solidFill>
                  <a:schemeClr val="bg1"/>
                </a:solidFill>
                <a:latin typeface="나눔고딕" panose="020D0604000000000000" pitchFamily="50" charset="-127"/>
                <a:ea typeface="나눔고딕" panose="020D0604000000000000" pitchFamily="50" charset="-127"/>
              </a:rPr>
              <a:t>클래스의 다른 후보로는 </a:t>
            </a:r>
            <a:r>
              <a:rPr lang="en-US" altLang="ko-KR" sz="2800" b="1" dirty="0">
                <a:solidFill>
                  <a:schemeClr val="bg1"/>
                </a:solidFill>
                <a:latin typeface="나눔고딕" panose="020D0604000000000000" pitchFamily="50" charset="-127"/>
                <a:ea typeface="나눔고딕" panose="020D0604000000000000" pitchFamily="50" charset="-127"/>
              </a:rPr>
              <a:t>Use</a:t>
            </a:r>
            <a:r>
              <a:rPr lang="ko-KR" altLang="en-US" sz="2800" dirty="0" err="1">
                <a:solidFill>
                  <a:schemeClr val="bg1"/>
                </a:solidFill>
                <a:latin typeface="나눔고딕" panose="020D0604000000000000" pitchFamily="50" charset="-127"/>
                <a:ea typeface="나눔고딕" panose="020D0604000000000000" pitchFamily="50" charset="-127"/>
              </a:rPr>
              <a:t>를</a:t>
            </a:r>
            <a:r>
              <a:rPr lang="ko-KR" altLang="en-US" sz="2800" dirty="0">
                <a:solidFill>
                  <a:schemeClr val="bg1"/>
                </a:solidFill>
                <a:latin typeface="나눔고딕" panose="020D0604000000000000" pitchFamily="50" charset="-127"/>
                <a:ea typeface="나눔고딕" panose="020D0604000000000000" pitchFamily="50" charset="-127"/>
              </a:rPr>
              <a:t> 들 수 있습니다</a:t>
            </a:r>
            <a:r>
              <a:rPr lang="en-US" altLang="ko-KR" sz="2800" dirty="0">
                <a:solidFill>
                  <a:schemeClr val="bg1"/>
                </a:solidFill>
                <a:latin typeface="나눔고딕" panose="020D0604000000000000" pitchFamily="50" charset="-127"/>
                <a:ea typeface="나눔고딕" panose="020D0604000000000000" pitchFamily="50" charset="-127"/>
              </a:rPr>
              <a:t>. Use </a:t>
            </a:r>
            <a:r>
              <a:rPr lang="ko-KR" altLang="en-US" sz="2800" dirty="0">
                <a:solidFill>
                  <a:schemeClr val="bg1"/>
                </a:solidFill>
                <a:latin typeface="나눔고딕" panose="020D0604000000000000" pitchFamily="50" charset="-127"/>
                <a:ea typeface="나눔고딕" panose="020D0604000000000000" pitchFamily="50" charset="-127"/>
              </a:rPr>
              <a:t>클래스의 각 </a:t>
            </a:r>
            <a:r>
              <a:rPr lang="ko-KR" altLang="en-US" sz="2800" b="1" dirty="0">
                <a:solidFill>
                  <a:schemeClr val="bg1"/>
                </a:solidFill>
                <a:latin typeface="나눔고딕" panose="020D0604000000000000" pitchFamily="50" charset="-127"/>
                <a:ea typeface="나눔고딕" panose="020D0604000000000000" pitchFamily="50" charset="-127"/>
              </a:rPr>
              <a:t>객체</a:t>
            </a:r>
            <a:r>
              <a:rPr lang="ko-KR" altLang="en-US" sz="2800" dirty="0">
                <a:solidFill>
                  <a:schemeClr val="bg1"/>
                </a:solidFill>
                <a:latin typeface="나눔고딕" panose="020D0604000000000000" pitchFamily="50" charset="-127"/>
                <a:ea typeface="나눔고딕" panose="020D0604000000000000" pitchFamily="50" charset="-127"/>
              </a:rPr>
              <a:t>는 </a:t>
            </a:r>
            <a:r>
              <a:rPr lang="en-US" altLang="ko-KR" sz="2800" dirty="0">
                <a:solidFill>
                  <a:schemeClr val="bg1"/>
                </a:solidFill>
                <a:latin typeface="나눔고딕" panose="020D0604000000000000" pitchFamily="50" charset="-127"/>
                <a:ea typeface="나눔고딕" panose="020D0604000000000000" pitchFamily="50" charset="-127"/>
              </a:rPr>
              <a:t>"hedging", "shelter"</a:t>
            </a:r>
            <a:r>
              <a:rPr lang="ko-KR" altLang="en-US" sz="2800" dirty="0">
                <a:solidFill>
                  <a:schemeClr val="bg1"/>
                </a:solidFill>
                <a:latin typeface="나눔고딕" panose="020D0604000000000000" pitchFamily="50" charset="-127"/>
                <a:ea typeface="나눔고딕" panose="020D0604000000000000" pitchFamily="50" charset="-127"/>
              </a:rPr>
              <a:t>또는 </a:t>
            </a:r>
            <a:r>
              <a:rPr lang="en-US" altLang="ko-KR" sz="2800" dirty="0">
                <a:solidFill>
                  <a:schemeClr val="bg1"/>
                </a:solidFill>
                <a:latin typeface="나눔고딕" panose="020D0604000000000000" pitchFamily="50" charset="-127"/>
                <a:ea typeface="나눔고딕" panose="020D0604000000000000" pitchFamily="50" charset="-127"/>
              </a:rPr>
              <a:t>"bird food"</a:t>
            </a:r>
            <a:r>
              <a:rPr lang="ko-KR" altLang="en-US" sz="2800" dirty="0">
                <a:solidFill>
                  <a:schemeClr val="bg1"/>
                </a:solidFill>
                <a:latin typeface="나눔고딕" panose="020D0604000000000000" pitchFamily="50" charset="-127"/>
                <a:ea typeface="나눔고딕" panose="020D0604000000000000" pitchFamily="50" charset="-127"/>
              </a:rPr>
              <a:t>와 같은 </a:t>
            </a:r>
            <a:r>
              <a:rPr lang="ko-KR" altLang="en-US" sz="2800" b="1" dirty="0">
                <a:solidFill>
                  <a:schemeClr val="bg1"/>
                </a:solidFill>
                <a:latin typeface="나눔고딕" panose="020D0604000000000000" pitchFamily="50" charset="-127"/>
                <a:ea typeface="나눔고딕" panose="020D0604000000000000" pitchFamily="50" charset="-127"/>
              </a:rPr>
              <a:t>값</a:t>
            </a:r>
            <a:r>
              <a:rPr lang="ko-KR" altLang="en-US" sz="2800" dirty="0">
                <a:solidFill>
                  <a:schemeClr val="bg1"/>
                </a:solidFill>
                <a:latin typeface="나눔고딕" panose="020D0604000000000000" pitchFamily="50" charset="-127"/>
                <a:ea typeface="나눔고딕" panose="020D0604000000000000" pitchFamily="50" charset="-127"/>
              </a:rPr>
              <a:t>을 갖습니다</a:t>
            </a:r>
            <a:r>
              <a:rPr lang="en-US" altLang="ko-KR" sz="2800" dirty="0">
                <a:solidFill>
                  <a:schemeClr val="bg1"/>
                </a:solidFill>
                <a:latin typeface="나눔고딕" panose="020D0604000000000000" pitchFamily="50" charset="-127"/>
                <a:ea typeface="나눔고딕" panose="020D0604000000000000" pitchFamily="50" charset="-127"/>
              </a:rPr>
              <a:t>.</a:t>
            </a:r>
            <a:endParaRPr lang="ko-KR" altLang="en-US" sz="2800" dirty="0">
              <a:solidFill>
                <a:schemeClr val="bg1"/>
              </a:solidFill>
              <a:latin typeface="나눔고딕" panose="020D0604000000000000" pitchFamily="50" charset="-127"/>
              <a:ea typeface="나눔고딕" panose="020D0604000000000000" pitchFamily="50" charset="-127"/>
            </a:endParaRPr>
          </a:p>
        </p:txBody>
      </p:sp>
      <p:pic>
        <p:nvPicPr>
          <p:cNvPr id="2" name="그림 1"/>
          <p:cNvPicPr>
            <a:picLocks noChangeAspect="1"/>
          </p:cNvPicPr>
          <p:nvPr/>
        </p:nvPicPr>
        <p:blipFill>
          <a:blip r:embed="rId2"/>
          <a:stretch>
            <a:fillRect/>
          </a:stretch>
        </p:blipFill>
        <p:spPr>
          <a:xfrm>
            <a:off x="5683109" y="3340630"/>
            <a:ext cx="1321330" cy="4098362"/>
          </a:xfrm>
          <a:prstGeom prst="rect">
            <a:avLst/>
          </a:prstGeom>
        </p:spPr>
      </p:pic>
      <p:sp>
        <p:nvSpPr>
          <p:cNvPr id="7" name="TextBox 6">
            <a:extLst>
              <a:ext uri="{FF2B5EF4-FFF2-40B4-BE49-F238E27FC236}">
                <a16:creationId xmlns:a16="http://schemas.microsoft.com/office/drawing/2014/main" id="{99945009-CE8F-6E4E-A34F-AFB00CC5467C}"/>
              </a:ext>
            </a:extLst>
          </p:cNvPr>
          <p:cNvSpPr txBox="1"/>
          <p:nvPr/>
        </p:nvSpPr>
        <p:spPr>
          <a:xfrm>
            <a:off x="0" y="-1"/>
            <a:ext cx="517160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Development Process &gt; </a:t>
            </a:r>
            <a:r>
              <a:rPr lang="en-US" altLang="ko-KR" sz="1800" i="1" dirty="0">
                <a:solidFill>
                  <a:schemeClr val="tx1"/>
                </a:solidFill>
                <a:latin typeface="Nanum Gothic" charset="-127"/>
                <a:ea typeface="Nanum Gothic" charset="-127"/>
              </a:rPr>
              <a:t>Analysis …</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1867177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altLang="ko-KR" sz="5400">
                <a:latin typeface="Century Gothic" charset="0"/>
                <a:ea typeface="Century Gothic" charset="0"/>
                <a:cs typeface="Century Gothic" charset="0"/>
              </a:rPr>
              <a:t>Relationships</a:t>
            </a:r>
            <a:endParaRPr lang="en-US" dirty="0">
              <a:latin typeface="Century Gothic" charset="0"/>
              <a:ea typeface="Century Gothic" charset="0"/>
              <a:cs typeface="Century Gothic" charset="0"/>
            </a:endParaRPr>
          </a:p>
        </p:txBody>
      </p:sp>
      <p:sp>
        <p:nvSpPr>
          <p:cNvPr id="3" name="내용 개체 틀 2"/>
          <p:cNvSpPr>
            <a:spLocks noGrp="1"/>
          </p:cNvSpPr>
          <p:nvPr>
            <p:ph idx="1"/>
          </p:nvPr>
        </p:nvSpPr>
        <p:spPr>
          <a:xfrm>
            <a:off x="650239" y="1990580"/>
            <a:ext cx="11704322" cy="1506599"/>
          </a:xfrm>
        </p:spPr>
        <p:txBody>
          <a:bodyPr>
            <a:normAutofit/>
          </a:bodyPr>
          <a:lstStyle/>
          <a:p>
            <a:pPr marL="571500" indent="-571500">
              <a:buFont typeface="Arial" charset="0"/>
              <a:buChar char="•"/>
            </a:pPr>
            <a:r>
              <a:rPr lang="en-US" altLang="ko-KR" sz="2800" dirty="0" err="1">
                <a:latin typeface="나눔고딕" panose="020D0604000000000000" pitchFamily="50" charset="-127"/>
                <a:ea typeface="나눔고딕" panose="020D0604000000000000" pitchFamily="50" charset="-127"/>
              </a:rPr>
              <a:t>Akeake</a:t>
            </a:r>
            <a:r>
              <a:rPr lang="ko-KR" altLang="en-US" sz="2800" dirty="0">
                <a:latin typeface="나눔고딕" panose="020D0604000000000000" pitchFamily="50" charset="-127"/>
                <a:ea typeface="나눔고딕" panose="020D0604000000000000" pitchFamily="50" charset="-127"/>
              </a:rPr>
              <a:t>는 토양 안정성</a:t>
            </a:r>
            <a:r>
              <a:rPr lang="en-US" altLang="ko-KR" sz="2800" dirty="0">
                <a:latin typeface="나눔고딕" panose="020D0604000000000000" pitchFamily="50" charset="-127"/>
                <a:ea typeface="나눔고딕" panose="020D0604000000000000" pitchFamily="50" charset="-127"/>
              </a:rPr>
              <a:t>, </a:t>
            </a:r>
            <a:r>
              <a:rPr lang="ko-KR" altLang="en-US" sz="2800" dirty="0" err="1">
                <a:latin typeface="나눔고딕" panose="020D0604000000000000" pitchFamily="50" charset="-127"/>
                <a:ea typeface="나눔고딕" panose="020D0604000000000000" pitchFamily="50" charset="-127"/>
              </a:rPr>
              <a:t>헷지</a:t>
            </a:r>
            <a:r>
              <a:rPr lang="ko-KR" altLang="en-US" sz="2800" dirty="0">
                <a:latin typeface="나눔고딕" panose="020D0604000000000000" pitchFamily="50" charset="-127"/>
                <a:ea typeface="나눔고딕" panose="020D0604000000000000" pitchFamily="50" charset="-127"/>
              </a:rPr>
              <a:t> 및 쉼터로 사용될 수 있습니다</a:t>
            </a:r>
            <a:r>
              <a:rPr lang="en-US" altLang="ko-KR" sz="2800" dirty="0">
                <a:latin typeface="나눔고딕" panose="020D0604000000000000" pitchFamily="50" charset="-127"/>
                <a:ea typeface="나눔고딕" panose="020D0604000000000000" pitchFamily="50" charset="-127"/>
              </a:rPr>
              <a:t>. </a:t>
            </a:r>
            <a:r>
              <a:rPr lang="ko-KR" altLang="en-US" sz="2800" dirty="0">
                <a:latin typeface="나눔고딕" panose="020D0604000000000000" pitchFamily="50" charset="-127"/>
                <a:ea typeface="나눔고딕" panose="020D0604000000000000" pitchFamily="50" charset="-127"/>
              </a:rPr>
              <a:t>우리는 이것을 </a:t>
            </a:r>
            <a:r>
              <a:rPr lang="en-US" altLang="ko-KR" sz="2800" dirty="0">
                <a:latin typeface="나눔고딕" panose="020D0604000000000000" pitchFamily="50" charset="-127"/>
                <a:ea typeface="나눔고딕" panose="020D0604000000000000" pitchFamily="50" charset="-127"/>
              </a:rPr>
              <a:t>Plant </a:t>
            </a:r>
            <a:r>
              <a:rPr lang="ko-KR" altLang="en-US" sz="2800" dirty="0">
                <a:latin typeface="나눔고딕" panose="020D0604000000000000" pitchFamily="50" charset="-127"/>
                <a:ea typeface="나눔고딕" panose="020D0604000000000000" pitchFamily="50" charset="-127"/>
              </a:rPr>
              <a:t>클래스의 특정 객체와 </a:t>
            </a:r>
            <a:r>
              <a:rPr lang="en-US" altLang="ko-KR" sz="2800" dirty="0">
                <a:latin typeface="나눔고딕" panose="020D0604000000000000" pitchFamily="50" charset="-127"/>
                <a:ea typeface="나눔고딕" panose="020D0604000000000000" pitchFamily="50" charset="-127"/>
              </a:rPr>
              <a:t>Use </a:t>
            </a:r>
            <a:r>
              <a:rPr lang="ko-KR" altLang="en-US" sz="2800" dirty="0">
                <a:latin typeface="나눔고딕" panose="020D0604000000000000" pitchFamily="50" charset="-127"/>
                <a:ea typeface="나눔고딕" panose="020D0604000000000000" pitchFamily="50" charset="-127"/>
              </a:rPr>
              <a:t>클래스의 객체 사이의 </a:t>
            </a:r>
            <a:r>
              <a:rPr lang="en-US" altLang="ko-KR" sz="2800" dirty="0">
                <a:latin typeface="나눔고딕" panose="020D0604000000000000" pitchFamily="50" charset="-127"/>
                <a:ea typeface="나눔고딕" panose="020D0604000000000000" pitchFamily="50" charset="-127"/>
              </a:rPr>
              <a:t>relationship(</a:t>
            </a:r>
            <a:r>
              <a:rPr lang="ko-KR" altLang="en-US" sz="2800" dirty="0">
                <a:latin typeface="나눔고딕" panose="020D0604000000000000" pitchFamily="50" charset="-127"/>
                <a:ea typeface="나눔고딕" panose="020D0604000000000000" pitchFamily="50" charset="-127"/>
              </a:rPr>
              <a:t>또는 </a:t>
            </a:r>
            <a:r>
              <a:rPr lang="en-US" altLang="ko-KR" sz="2800" dirty="0">
                <a:latin typeface="나눔고딕" panose="020D0604000000000000" pitchFamily="50" charset="-127"/>
                <a:ea typeface="나눔고딕" panose="020D0604000000000000" pitchFamily="50" charset="-127"/>
              </a:rPr>
              <a:t>association)</a:t>
            </a:r>
            <a:r>
              <a:rPr lang="ko-KR" altLang="en-US" sz="2800" dirty="0" err="1">
                <a:latin typeface="나눔고딕" panose="020D0604000000000000" pitchFamily="50" charset="-127"/>
                <a:ea typeface="나눔고딕" panose="020D0604000000000000" pitchFamily="50" charset="-127"/>
              </a:rPr>
              <a:t>라고</a:t>
            </a:r>
            <a:r>
              <a:rPr lang="ko-KR" altLang="en-US" sz="2800" dirty="0">
                <a:latin typeface="나눔고딕" panose="020D0604000000000000" pitchFamily="50" charset="-127"/>
                <a:ea typeface="나눔고딕" panose="020D0604000000000000" pitchFamily="50" charset="-127"/>
              </a:rPr>
              <a:t> 생각할 수 있습니다</a:t>
            </a:r>
            <a:r>
              <a:rPr lang="en-US" altLang="ko-KR" sz="2800" dirty="0">
                <a:latin typeface="나눔고딕" panose="020D0604000000000000" pitchFamily="50" charset="-127"/>
                <a:ea typeface="나눔고딕" panose="020D0604000000000000" pitchFamily="50" charset="-127"/>
              </a:rPr>
              <a:t>.</a:t>
            </a:r>
            <a:endParaRPr lang="en-US" altLang="ko-KR" sz="2800" b="0" dirty="0">
              <a:latin typeface="나눔고딕" panose="020D0604000000000000" pitchFamily="50" charset="-127"/>
              <a:ea typeface="나눔고딕" panose="020D0604000000000000" pitchFamily="50" charset="-127"/>
            </a:endParaRPr>
          </a:p>
          <a:p>
            <a:pPr marL="571500" indent="-571500">
              <a:buFont typeface="Arial" charset="0"/>
              <a:buChar char="•"/>
            </a:pPr>
            <a:endParaRPr lang="ko-KR" altLang="en-US" sz="2800" dirty="0">
              <a:latin typeface="나눔고딕" panose="020D0604000000000000" pitchFamily="50" charset="-127"/>
              <a:ea typeface="나눔고딕" panose="020D0604000000000000" pitchFamily="50" charset="-127"/>
            </a:endParaRPr>
          </a:p>
        </p:txBody>
      </p:sp>
      <p:sp>
        <p:nvSpPr>
          <p:cNvPr id="4" name="슬라이드 번호 개체 틀 3"/>
          <p:cNvSpPr>
            <a:spLocks noGrp="1"/>
          </p:cNvSpPr>
          <p:nvPr>
            <p:ph type="sldNum" sz="quarter" idx="12"/>
          </p:nvPr>
        </p:nvSpPr>
        <p:spPr/>
        <p:txBody>
          <a:bodyPr/>
          <a:lstStyle/>
          <a:p>
            <a:fld id="{87E0FCFB-B33F-4CD9-B1B3-4FED43C6D8C2}" type="slidenum">
              <a:rPr lang="ko-KR" altLang="en-US" smtClean="0"/>
              <a:pPr/>
              <a:t>13</a:t>
            </a:fld>
            <a:endParaRPr lang="ko-KR" altLang="en-US" dirty="0"/>
          </a:p>
        </p:txBody>
      </p:sp>
      <p:pic>
        <p:nvPicPr>
          <p:cNvPr id="2" name="그림 1"/>
          <p:cNvPicPr>
            <a:picLocks noChangeAspect="1"/>
          </p:cNvPicPr>
          <p:nvPr/>
        </p:nvPicPr>
        <p:blipFill>
          <a:blip r:embed="rId2"/>
          <a:stretch>
            <a:fillRect/>
          </a:stretch>
        </p:blipFill>
        <p:spPr>
          <a:xfrm>
            <a:off x="4556584" y="3647863"/>
            <a:ext cx="4710923" cy="5364119"/>
          </a:xfrm>
          <a:prstGeom prst="rect">
            <a:avLst/>
          </a:prstGeom>
        </p:spPr>
      </p:pic>
      <p:sp>
        <p:nvSpPr>
          <p:cNvPr id="8" name="TextBox 7">
            <a:extLst>
              <a:ext uri="{FF2B5EF4-FFF2-40B4-BE49-F238E27FC236}">
                <a16:creationId xmlns:a16="http://schemas.microsoft.com/office/drawing/2014/main" id="{ED15CCCF-AA8C-614C-8908-7D418873A820}"/>
              </a:ext>
            </a:extLst>
          </p:cNvPr>
          <p:cNvSpPr txBox="1"/>
          <p:nvPr/>
        </p:nvSpPr>
        <p:spPr>
          <a:xfrm>
            <a:off x="0" y="-1"/>
            <a:ext cx="517160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Development Process &gt; </a:t>
            </a:r>
            <a:r>
              <a:rPr lang="en-US" altLang="ko-KR" sz="1800" i="1" dirty="0">
                <a:solidFill>
                  <a:schemeClr val="tx1"/>
                </a:solidFill>
                <a:latin typeface="Nanum Gothic" charset="-127"/>
                <a:ea typeface="Nanum Gothic" charset="-127"/>
              </a:rPr>
              <a:t>Analysis …</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474650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fld id="{87E0FCFB-B33F-4CD9-B1B3-4FED43C6D8C2}" type="slidenum">
              <a:rPr lang="ko-KR" altLang="en-US" smtClean="0"/>
              <a:pPr/>
              <a:t>14</a:t>
            </a:fld>
            <a:endParaRPr lang="ko-KR" altLang="en-US" dirty="0"/>
          </a:p>
        </p:txBody>
      </p:sp>
      <p:sp>
        <p:nvSpPr>
          <p:cNvPr id="6" name="TextBox 5"/>
          <p:cNvSpPr txBox="1"/>
          <p:nvPr/>
        </p:nvSpPr>
        <p:spPr>
          <a:xfrm>
            <a:off x="1074597" y="1487312"/>
            <a:ext cx="10958017" cy="1538883"/>
          </a:xfrm>
          <a:prstGeom prst="rect">
            <a:avLst/>
          </a:prstGeom>
          <a:noFill/>
        </p:spPr>
        <p:txBody>
          <a:bodyPr wrap="square" rtlCol="0">
            <a:spAutoFit/>
          </a:bodyPr>
          <a:lstStyle/>
          <a:p>
            <a:pPr marL="457200" indent="-457200" algn="l">
              <a:spcBef>
                <a:spcPts val="600"/>
              </a:spcBef>
              <a:spcAft>
                <a:spcPts val="600"/>
              </a:spcAft>
              <a:buFont typeface="Arial" charset="0"/>
              <a:buChar char="•"/>
            </a:pPr>
            <a:r>
              <a:rPr lang="ko-KR" altLang="en-US" sz="2800" dirty="0">
                <a:solidFill>
                  <a:schemeClr val="bg1"/>
                </a:solidFill>
                <a:latin typeface="나눔고딕" panose="020D0604000000000000" pitchFamily="50" charset="-127"/>
                <a:ea typeface="나눔고딕" panose="020D0604000000000000" pitchFamily="50" charset="-127"/>
              </a:rPr>
              <a:t>일반적으로 각 클래스를 테이블로 만들고 각 객체에 대한 정보를 해당 테이블에 행으로 기록합니다</a:t>
            </a:r>
            <a:r>
              <a:rPr lang="en-US" altLang="ko-KR" sz="2800" dirty="0">
                <a:solidFill>
                  <a:schemeClr val="bg1"/>
                </a:solidFill>
                <a:latin typeface="나눔고딕" panose="020D0604000000000000" pitchFamily="50" charset="-127"/>
                <a:ea typeface="나눔고딕" panose="020D0604000000000000" pitchFamily="50" charset="-127"/>
              </a:rPr>
              <a:t>.</a:t>
            </a:r>
          </a:p>
          <a:p>
            <a:pPr marL="457200" indent="-457200" algn="l">
              <a:spcBef>
                <a:spcPts val="600"/>
              </a:spcBef>
              <a:spcAft>
                <a:spcPts val="600"/>
              </a:spcAft>
              <a:buFont typeface="Arial" charset="0"/>
              <a:buChar char="•"/>
            </a:pPr>
            <a:r>
              <a:rPr lang="ko-KR" altLang="en-US" sz="2800" dirty="0">
                <a:solidFill>
                  <a:schemeClr val="bg1"/>
                </a:solidFill>
                <a:latin typeface="나눔고딕" panose="020D0604000000000000" pitchFamily="50" charset="-127"/>
                <a:ea typeface="나눔고딕" panose="020D0604000000000000" pitchFamily="50" charset="-127"/>
              </a:rPr>
              <a:t>특정 </a:t>
            </a:r>
            <a:r>
              <a:rPr lang="en-US" altLang="ko-KR" sz="2800" dirty="0">
                <a:solidFill>
                  <a:schemeClr val="bg1"/>
                </a:solidFill>
                <a:latin typeface="나눔고딕" panose="020D0604000000000000" pitchFamily="50" charset="-127"/>
                <a:ea typeface="나눔고딕" panose="020D0604000000000000" pitchFamily="50" charset="-127"/>
              </a:rPr>
              <a:t>relationship</a:t>
            </a:r>
            <a:r>
              <a:rPr lang="ko-KR" altLang="en-US" sz="2800" dirty="0">
                <a:solidFill>
                  <a:schemeClr val="bg1"/>
                </a:solidFill>
                <a:latin typeface="나눔고딕" panose="020D0604000000000000" pitchFamily="50" charset="-127"/>
                <a:ea typeface="나눔고딕" panose="020D0604000000000000" pitchFamily="50" charset="-127"/>
              </a:rPr>
              <a:t>에 대한 정보도 테이블에 기록합니다</a:t>
            </a:r>
            <a:r>
              <a:rPr lang="en-US" altLang="ko-KR" sz="2800" dirty="0">
                <a:solidFill>
                  <a:schemeClr val="bg1"/>
                </a:solidFill>
                <a:latin typeface="나눔고딕" panose="020D0604000000000000" pitchFamily="50" charset="-127"/>
                <a:ea typeface="나눔고딕" panose="020D0604000000000000" pitchFamily="50" charset="-127"/>
              </a:rPr>
              <a:t>.</a:t>
            </a:r>
            <a:endParaRPr lang="ko-KR" altLang="en-US" sz="2800" dirty="0">
              <a:solidFill>
                <a:schemeClr val="bg1"/>
              </a:solidFill>
              <a:latin typeface="나눔고딕" panose="020D0604000000000000" pitchFamily="50" charset="-127"/>
              <a:ea typeface="나눔고딕" panose="020D0604000000000000" pitchFamily="50" charset="-127"/>
            </a:endParaRPr>
          </a:p>
        </p:txBody>
      </p:sp>
      <p:grpSp>
        <p:nvGrpSpPr>
          <p:cNvPr id="5" name="그룹 4"/>
          <p:cNvGrpSpPr/>
          <p:nvPr/>
        </p:nvGrpSpPr>
        <p:grpSpPr>
          <a:xfrm>
            <a:off x="1173848" y="4748259"/>
            <a:ext cx="10858766" cy="3431594"/>
            <a:chOff x="827584" y="2348880"/>
            <a:chExt cx="7635070" cy="2412840"/>
          </a:xfrm>
        </p:grpSpPr>
        <p:pic>
          <p:nvPicPr>
            <p:cNvPr id="7" name="그림 6"/>
            <p:cNvPicPr>
              <a:picLocks noChangeAspect="1"/>
            </p:cNvPicPr>
            <p:nvPr/>
          </p:nvPicPr>
          <p:blipFill>
            <a:blip r:embed="rId2"/>
            <a:stretch>
              <a:fillRect/>
            </a:stretch>
          </p:blipFill>
          <p:spPr>
            <a:xfrm>
              <a:off x="827584" y="2348880"/>
              <a:ext cx="5256584" cy="1902048"/>
            </a:xfrm>
            <a:prstGeom prst="rect">
              <a:avLst/>
            </a:prstGeom>
          </p:spPr>
        </p:pic>
        <p:pic>
          <p:nvPicPr>
            <p:cNvPr id="8" name="그림 7"/>
            <p:cNvPicPr>
              <a:picLocks noChangeAspect="1"/>
            </p:cNvPicPr>
            <p:nvPr/>
          </p:nvPicPr>
          <p:blipFill>
            <a:blip r:embed="rId3"/>
            <a:stretch>
              <a:fillRect/>
            </a:stretch>
          </p:blipFill>
          <p:spPr>
            <a:xfrm>
              <a:off x="6516216" y="2348880"/>
              <a:ext cx="1946438" cy="2088232"/>
            </a:xfrm>
            <a:prstGeom prst="rect">
              <a:avLst/>
            </a:prstGeom>
          </p:spPr>
        </p:pic>
        <p:sp>
          <p:nvSpPr>
            <p:cNvPr id="9" name="TextBox 8"/>
            <p:cNvSpPr txBox="1"/>
            <p:nvPr/>
          </p:nvSpPr>
          <p:spPr>
            <a:xfrm>
              <a:off x="2964265" y="4283804"/>
              <a:ext cx="1324581" cy="324608"/>
            </a:xfrm>
            <a:prstGeom prst="rect">
              <a:avLst/>
            </a:prstGeom>
            <a:noFill/>
          </p:spPr>
          <p:txBody>
            <a:bodyPr wrap="none" rtlCol="0">
              <a:spAutoFit/>
            </a:bodyPr>
            <a:lstStyle/>
            <a:p>
              <a:r>
                <a:rPr lang="en-US" altLang="ko-KR" sz="2400" dirty="0">
                  <a:solidFill>
                    <a:schemeClr val="bg1"/>
                  </a:solidFill>
                  <a:latin typeface="Nanum Gothic" charset="-127"/>
                  <a:ea typeface="Nanum Gothic" charset="-127"/>
                  <a:cs typeface="Nanum Gothic" charset="-127"/>
                </a:rPr>
                <a:t>Table Plants</a:t>
              </a:r>
              <a:endParaRPr lang="ko-KR" altLang="en-US" sz="2400" dirty="0">
                <a:solidFill>
                  <a:schemeClr val="bg1"/>
                </a:solidFill>
                <a:latin typeface="Nanum Gothic" charset="-127"/>
                <a:ea typeface="Nanum Gothic" charset="-127"/>
                <a:cs typeface="Nanum Gothic" charset="-127"/>
              </a:endParaRPr>
            </a:p>
          </p:txBody>
        </p:sp>
        <p:sp>
          <p:nvSpPr>
            <p:cNvPr id="10" name="TextBox 9"/>
            <p:cNvSpPr txBox="1"/>
            <p:nvPr/>
          </p:nvSpPr>
          <p:spPr>
            <a:xfrm>
              <a:off x="6853324" y="4437112"/>
              <a:ext cx="1187074" cy="324608"/>
            </a:xfrm>
            <a:prstGeom prst="rect">
              <a:avLst/>
            </a:prstGeom>
            <a:noFill/>
          </p:spPr>
          <p:txBody>
            <a:bodyPr wrap="none" rtlCol="0">
              <a:spAutoFit/>
            </a:bodyPr>
            <a:lstStyle/>
            <a:p>
              <a:r>
                <a:rPr lang="en-US" altLang="ko-KR" sz="2400" dirty="0">
                  <a:solidFill>
                    <a:schemeClr val="bg1"/>
                  </a:solidFill>
                  <a:latin typeface="Nanum Gothic" charset="-127"/>
                  <a:ea typeface="Nanum Gothic" charset="-127"/>
                  <a:cs typeface="Nanum Gothic" charset="-127"/>
                </a:rPr>
                <a:t>Table Uses</a:t>
              </a:r>
              <a:endParaRPr lang="ko-KR" altLang="en-US" sz="2400" dirty="0">
                <a:solidFill>
                  <a:schemeClr val="bg1"/>
                </a:solidFill>
                <a:latin typeface="Nanum Gothic" charset="-127"/>
                <a:ea typeface="Nanum Gothic" charset="-127"/>
                <a:cs typeface="Nanum Gothic" charset="-127"/>
              </a:endParaRPr>
            </a:p>
          </p:txBody>
        </p:sp>
      </p:grpSp>
      <p:sp>
        <p:nvSpPr>
          <p:cNvPr id="12" name="TextBox 11">
            <a:extLst>
              <a:ext uri="{FF2B5EF4-FFF2-40B4-BE49-F238E27FC236}">
                <a16:creationId xmlns:a16="http://schemas.microsoft.com/office/drawing/2014/main" id="{945162D9-A1F6-7C4B-8814-5D370C15F148}"/>
              </a:ext>
            </a:extLst>
          </p:cNvPr>
          <p:cNvSpPr txBox="1"/>
          <p:nvPr/>
        </p:nvSpPr>
        <p:spPr>
          <a:xfrm>
            <a:off x="0" y="-1"/>
            <a:ext cx="517160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Development Process &gt; </a:t>
            </a:r>
            <a:r>
              <a:rPr lang="en-US" altLang="ko-KR" sz="1800" i="1" dirty="0">
                <a:solidFill>
                  <a:schemeClr val="tx1"/>
                </a:solidFill>
                <a:latin typeface="Nanum Gothic" charset="-127"/>
                <a:ea typeface="Nanum Gothic" charset="-127"/>
              </a:rPr>
              <a:t>Analysis …</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1689646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767363" y="575522"/>
            <a:ext cx="11379200" cy="5530214"/>
          </a:xfrm>
        </p:spPr>
        <p:txBody>
          <a:bodyPr anchor="ctr">
            <a:noAutofit/>
          </a:bodyPr>
          <a:lstStyle/>
          <a:p>
            <a:pPr marL="457200" indent="-457200">
              <a:spcAft>
                <a:spcPts val="600"/>
              </a:spcAft>
              <a:buFont typeface="Arial" charset="0"/>
              <a:buChar char="•"/>
            </a:pPr>
            <a:r>
              <a:rPr lang="ko-KR" altLang="en-US" sz="2800" dirty="0">
                <a:latin typeface="나눔고딕" panose="020D0604000000000000" pitchFamily="50" charset="-127"/>
                <a:ea typeface="나눔고딕" panose="020D0604000000000000" pitchFamily="50" charset="-127"/>
              </a:rPr>
              <a:t>두 개의 클래스 사각형 사이의 선으로 </a:t>
            </a:r>
            <a:r>
              <a:rPr lang="en-US" altLang="ko-KR" sz="2800" dirty="0">
                <a:latin typeface="나눔고딕" panose="020D0604000000000000" pitchFamily="50" charset="-127"/>
                <a:ea typeface="나눔고딕" panose="020D0604000000000000" pitchFamily="50" charset="-127"/>
              </a:rPr>
              <a:t>relationship</a:t>
            </a:r>
            <a:r>
              <a:rPr lang="ko-KR" altLang="en-US" sz="2800" dirty="0">
                <a:latin typeface="나눔고딕" panose="020D0604000000000000" pitchFamily="50" charset="-127"/>
                <a:ea typeface="나눔고딕" panose="020D0604000000000000" pitchFamily="50" charset="-127"/>
              </a:rPr>
              <a:t>을 표시합니다</a:t>
            </a:r>
            <a:r>
              <a:rPr lang="en-US" altLang="ko-KR" sz="2800" dirty="0">
                <a:latin typeface="나눔고딕" panose="020D0604000000000000" pitchFamily="50" charset="-127"/>
                <a:ea typeface="나눔고딕" panose="020D0604000000000000" pitchFamily="50" charset="-127"/>
              </a:rPr>
              <a:t>.  relationship</a:t>
            </a:r>
            <a:r>
              <a:rPr lang="ko-KR" altLang="en-US" sz="2800" dirty="0" err="1">
                <a:latin typeface="나눔고딕" panose="020D0604000000000000" pitchFamily="50" charset="-127"/>
                <a:ea typeface="나눔고딕" panose="020D0604000000000000" pitchFamily="50" charset="-127"/>
              </a:rPr>
              <a:t>를</a:t>
            </a:r>
            <a:r>
              <a:rPr lang="ko-KR" altLang="en-US" sz="2800" dirty="0">
                <a:latin typeface="나눔고딕" panose="020D0604000000000000" pitchFamily="50" charset="-127"/>
                <a:ea typeface="나눔고딕" panose="020D0604000000000000" pitchFamily="50" charset="-127"/>
              </a:rPr>
              <a:t> 명확하게 하기 위해 그 선을 명명할 수 있습니다</a:t>
            </a:r>
            <a:r>
              <a:rPr lang="en-US" altLang="ko-KR" sz="2800" dirty="0">
                <a:latin typeface="나눔고딕" panose="020D0604000000000000" pitchFamily="50" charset="-127"/>
                <a:ea typeface="나눔고딕" panose="020D0604000000000000" pitchFamily="50" charset="-127"/>
              </a:rPr>
              <a:t>.</a:t>
            </a:r>
          </a:p>
          <a:p>
            <a:pPr marL="457200" indent="-457200">
              <a:spcAft>
                <a:spcPts val="600"/>
              </a:spcAft>
              <a:buFont typeface="Arial" charset="0"/>
              <a:buChar char="•"/>
            </a:pPr>
            <a:r>
              <a:rPr lang="ko-KR" altLang="en-US" sz="2800" dirty="0">
                <a:latin typeface="나눔고딕" panose="020D0604000000000000" pitchFamily="50" charset="-127"/>
                <a:ea typeface="나눔고딕" panose="020D0604000000000000" pitchFamily="50" charset="-127"/>
              </a:rPr>
              <a:t>선의 양 </a:t>
            </a:r>
            <a:r>
              <a:rPr lang="ko-KR" altLang="en-US" sz="2800" dirty="0" err="1">
                <a:latin typeface="나눔고딕" panose="020D0604000000000000" pitchFamily="50" charset="-127"/>
                <a:ea typeface="나눔고딕" panose="020D0604000000000000" pitchFamily="50" charset="-127"/>
              </a:rPr>
              <a:t>끝에있는</a:t>
            </a:r>
            <a:r>
              <a:rPr lang="ko-KR" altLang="en-US" sz="2800" dirty="0">
                <a:latin typeface="나눔고딕" panose="020D0604000000000000" pitchFamily="50" charset="-127"/>
                <a:ea typeface="나눔고딕" panose="020D0604000000000000" pitchFamily="50" charset="-127"/>
              </a:rPr>
              <a:t> 숫자 쌍은 한 클래스의 객체 수를 상대 클래스의 특정 객체와 연관되어 있음을 나타냅니다</a:t>
            </a:r>
            <a:r>
              <a:rPr lang="en-US" altLang="ko-KR" sz="2800" dirty="0">
                <a:latin typeface="나눔고딕" panose="020D0604000000000000" pitchFamily="50" charset="-127"/>
                <a:ea typeface="나눔고딕" panose="020D0604000000000000" pitchFamily="50" charset="-127"/>
              </a:rPr>
              <a:t>.</a:t>
            </a:r>
          </a:p>
          <a:p>
            <a:pPr marL="457200" indent="-457200">
              <a:spcAft>
                <a:spcPts val="600"/>
              </a:spcAft>
              <a:buFont typeface="Arial" charset="0"/>
              <a:buChar char="•"/>
            </a:pPr>
            <a:r>
              <a:rPr lang="ko-KR" altLang="en-US" sz="2800" dirty="0">
                <a:latin typeface="나눔고딕" panose="020D0604000000000000" pitchFamily="50" charset="-127"/>
                <a:ea typeface="나눔고딕" panose="020D0604000000000000" pitchFamily="50" charset="-127"/>
              </a:rPr>
              <a:t>첫 번째 숫자는 최소 숫자이며 대개 </a:t>
            </a:r>
            <a:r>
              <a:rPr lang="en-US" altLang="ko-KR" sz="2800" dirty="0">
                <a:latin typeface="나눔고딕" panose="020D0604000000000000" pitchFamily="50" charset="-127"/>
                <a:ea typeface="나눔고딕" panose="020D0604000000000000" pitchFamily="50" charset="-127"/>
              </a:rPr>
              <a:t>0 </a:t>
            </a:r>
            <a:r>
              <a:rPr lang="ko-KR" altLang="en-US" sz="2800" dirty="0">
                <a:latin typeface="나눔고딕" panose="020D0604000000000000" pitchFamily="50" charset="-127"/>
                <a:ea typeface="나눔고딕" panose="020D0604000000000000" pitchFamily="50" charset="-127"/>
              </a:rPr>
              <a:t>또는 </a:t>
            </a:r>
            <a:r>
              <a:rPr lang="en-US" altLang="ko-KR" sz="2800" dirty="0">
                <a:latin typeface="나눔고딕" panose="020D0604000000000000" pitchFamily="50" charset="-127"/>
                <a:ea typeface="나눔고딕" panose="020D0604000000000000" pitchFamily="50" charset="-127"/>
              </a:rPr>
              <a:t>1</a:t>
            </a:r>
            <a:r>
              <a:rPr lang="ko-KR" altLang="en-US" sz="2800" dirty="0">
                <a:latin typeface="나눔고딕" panose="020D0604000000000000" pitchFamily="50" charset="-127"/>
                <a:ea typeface="나눔고딕" panose="020D0604000000000000" pitchFamily="50" charset="-127"/>
              </a:rPr>
              <a:t>입니다</a:t>
            </a:r>
            <a:r>
              <a:rPr lang="en-US" altLang="ko-KR" sz="2800" dirty="0">
                <a:latin typeface="나눔고딕" panose="020D0604000000000000" pitchFamily="50" charset="-127"/>
                <a:ea typeface="나눔고딕" panose="020D0604000000000000" pitchFamily="50" charset="-127"/>
              </a:rPr>
              <a:t>. </a:t>
            </a:r>
            <a:r>
              <a:rPr lang="ko-KR" altLang="en-US" sz="2800" dirty="0">
                <a:latin typeface="나눔고딕" panose="020D0604000000000000" pitchFamily="50" charset="-127"/>
                <a:ea typeface="나눔고딕" panose="020D0604000000000000" pitchFamily="50" charset="-127"/>
              </a:rPr>
              <a:t>따라서 </a:t>
            </a:r>
            <a:r>
              <a:rPr lang="ko-KR" altLang="en-US" sz="2800" b="1" dirty="0" err="1">
                <a:latin typeface="나눔고딕" panose="020D0604000000000000" pitchFamily="50" charset="-127"/>
                <a:ea typeface="나눔고딕" panose="020D0604000000000000" pitchFamily="50" charset="-127"/>
              </a:rPr>
              <a:t>선택성</a:t>
            </a:r>
            <a:r>
              <a:rPr lang="en-US" altLang="ko-KR" sz="2800" b="1" dirty="0">
                <a:latin typeface="나눔고딕" panose="020D0604000000000000" pitchFamily="50" charset="-127"/>
                <a:ea typeface="나눔고딕" panose="020D0604000000000000" pitchFamily="50" charset="-127"/>
              </a:rPr>
              <a:t>(optionality)</a:t>
            </a:r>
            <a:r>
              <a:rPr lang="ko-KR" altLang="en-US" sz="2800" dirty="0">
                <a:latin typeface="나눔고딕" panose="020D0604000000000000" pitchFamily="50" charset="-127"/>
                <a:ea typeface="나눔고딕" panose="020D0604000000000000" pitchFamily="50" charset="-127"/>
              </a:rPr>
              <a:t>이라 합니다</a:t>
            </a:r>
            <a:r>
              <a:rPr lang="en-US" altLang="ko-KR" sz="2800" dirty="0">
                <a:latin typeface="나눔고딕" panose="020D0604000000000000" pitchFamily="50" charset="-127"/>
                <a:ea typeface="나눔고딕" panose="020D0604000000000000" pitchFamily="50" charset="-127"/>
              </a:rPr>
              <a:t>.</a:t>
            </a:r>
          </a:p>
          <a:p>
            <a:pPr marL="457200" indent="-457200">
              <a:spcAft>
                <a:spcPts val="600"/>
              </a:spcAft>
              <a:buFont typeface="Arial" charset="0"/>
              <a:buChar char="•"/>
            </a:pPr>
            <a:r>
              <a:rPr lang="ko-KR" altLang="en-US" sz="2800" dirty="0">
                <a:latin typeface="나눔고딕" panose="020D0604000000000000" pitchFamily="50" charset="-127"/>
                <a:ea typeface="나눔고딕" panose="020D0604000000000000" pitchFamily="50" charset="-127"/>
              </a:rPr>
              <a:t>두 번째 숫자는 관련 개체의 최대 수입니다</a:t>
            </a:r>
            <a:r>
              <a:rPr lang="en-US" altLang="ko-KR" sz="2800" dirty="0">
                <a:latin typeface="나눔고딕" panose="020D0604000000000000" pitchFamily="50" charset="-127"/>
                <a:ea typeface="나눔고딕" panose="020D0604000000000000" pitchFamily="50" charset="-127"/>
              </a:rPr>
              <a:t>. </a:t>
            </a:r>
            <a:r>
              <a:rPr lang="ko-KR" altLang="en-US" sz="2800" dirty="0">
                <a:latin typeface="나눔고딕" panose="020D0604000000000000" pitchFamily="50" charset="-127"/>
                <a:ea typeface="나눔고딕" panose="020D0604000000000000" pitchFamily="50" charset="-127"/>
              </a:rPr>
              <a:t>일반적으로 </a:t>
            </a:r>
            <a:r>
              <a:rPr lang="en-US" altLang="ko-KR" sz="2800" dirty="0">
                <a:latin typeface="나눔고딕" panose="020D0604000000000000" pitchFamily="50" charset="-127"/>
                <a:ea typeface="나눔고딕" panose="020D0604000000000000" pitchFamily="50" charset="-127"/>
              </a:rPr>
              <a:t>1 </a:t>
            </a:r>
            <a:r>
              <a:rPr lang="ko-KR" altLang="en-US" sz="2800" dirty="0">
                <a:latin typeface="나눔고딕" panose="020D0604000000000000" pitchFamily="50" charset="-127"/>
                <a:ea typeface="나눔고딕" panose="020D0604000000000000" pitchFamily="50" charset="-127"/>
              </a:rPr>
              <a:t>또는 다수 </a:t>
            </a:r>
            <a:r>
              <a:rPr lang="en-US" altLang="ko-KR" sz="2800" dirty="0">
                <a:latin typeface="나눔고딕" panose="020D0604000000000000" pitchFamily="50" charset="-127"/>
                <a:ea typeface="나눔고딕" panose="020D0604000000000000" pitchFamily="50" charset="-127"/>
              </a:rPr>
              <a:t>(n</a:t>
            </a:r>
            <a:r>
              <a:rPr lang="ko-KR" altLang="en-US" sz="2800" dirty="0" err="1">
                <a:latin typeface="나눔고딕" panose="020D0604000000000000" pitchFamily="50" charset="-127"/>
                <a:ea typeface="나눔고딕" panose="020D0604000000000000" pitchFamily="50" charset="-127"/>
              </a:rPr>
              <a:t>으로</a:t>
            </a:r>
            <a:r>
              <a:rPr lang="ko-KR" altLang="en-US" sz="2800" dirty="0">
                <a:latin typeface="나눔고딕" panose="020D0604000000000000" pitchFamily="50" charset="-127"/>
                <a:ea typeface="나눔고딕" panose="020D0604000000000000" pitchFamily="50" charset="-127"/>
              </a:rPr>
              <a:t> 표시</a:t>
            </a:r>
            <a:r>
              <a:rPr lang="en-US" altLang="ko-KR" sz="2800" dirty="0">
                <a:latin typeface="나눔고딕" panose="020D0604000000000000" pitchFamily="50" charset="-127"/>
                <a:ea typeface="나눔고딕" panose="020D0604000000000000" pitchFamily="50" charset="-127"/>
              </a:rPr>
              <a:t>)</a:t>
            </a:r>
            <a:r>
              <a:rPr lang="ko-KR" altLang="en-US" sz="2800" dirty="0">
                <a:latin typeface="나눔고딕" panose="020D0604000000000000" pitchFamily="50" charset="-127"/>
                <a:ea typeface="나눔고딕" panose="020D0604000000000000" pitchFamily="50" charset="-127"/>
              </a:rPr>
              <a:t>하지만 다른 숫자도 가능합니다</a:t>
            </a:r>
            <a:r>
              <a:rPr lang="en-US" altLang="ko-KR" sz="2800" dirty="0">
                <a:latin typeface="나눔고딕" panose="020D0604000000000000" pitchFamily="50" charset="-127"/>
                <a:ea typeface="나눔고딕" panose="020D0604000000000000" pitchFamily="50" charset="-127"/>
              </a:rPr>
              <a:t>. </a:t>
            </a:r>
            <a:r>
              <a:rPr lang="ko-KR" altLang="en-US" sz="2800" dirty="0">
                <a:latin typeface="나눔고딕" panose="020D0604000000000000" pitchFamily="50" charset="-127"/>
                <a:ea typeface="나눔고딕" panose="020D0604000000000000" pitchFamily="50" charset="-127"/>
              </a:rPr>
              <a:t>이 수는 </a:t>
            </a:r>
            <a:r>
              <a:rPr lang="ko-KR" altLang="en-US" sz="2800" b="1" dirty="0" err="1">
                <a:latin typeface="나눔고딕" panose="020D0604000000000000" pitchFamily="50" charset="-127"/>
                <a:ea typeface="나눔고딕" panose="020D0604000000000000" pitchFamily="50" charset="-127"/>
              </a:rPr>
              <a:t>카디널리티</a:t>
            </a:r>
            <a:r>
              <a:rPr lang="en-US" altLang="ko-KR" sz="2800" b="1" dirty="0">
                <a:latin typeface="나눔고딕" panose="020D0604000000000000" pitchFamily="50" charset="-127"/>
                <a:ea typeface="나눔고딕" panose="020D0604000000000000" pitchFamily="50" charset="-127"/>
              </a:rPr>
              <a:t>(cardinality)</a:t>
            </a:r>
            <a:r>
              <a:rPr lang="en-US" altLang="ko-KR" sz="2800" dirty="0">
                <a:latin typeface="나눔고딕" panose="020D0604000000000000" pitchFamily="50" charset="-127"/>
                <a:ea typeface="나눔고딕" panose="020D0604000000000000" pitchFamily="50" charset="-127"/>
              </a:rPr>
              <a:t> </a:t>
            </a:r>
            <a:r>
              <a:rPr lang="ko-KR" altLang="en-US" sz="2800" dirty="0">
                <a:latin typeface="나눔고딕" panose="020D0604000000000000" pitchFamily="50" charset="-127"/>
                <a:ea typeface="나눔고딕" panose="020D0604000000000000" pitchFamily="50" charset="-127"/>
              </a:rPr>
              <a:t>또는 관계의 </a:t>
            </a:r>
            <a:r>
              <a:rPr lang="ko-KR" altLang="en-US" sz="2800" b="1" dirty="0">
                <a:latin typeface="나눔고딕" panose="020D0604000000000000" pitchFamily="50" charset="-127"/>
                <a:ea typeface="나눔고딕" panose="020D0604000000000000" pitchFamily="50" charset="-127"/>
              </a:rPr>
              <a:t>다양성</a:t>
            </a:r>
            <a:r>
              <a:rPr lang="en-US" altLang="ko-KR" sz="2800" b="1" dirty="0">
                <a:latin typeface="나눔고딕" panose="020D0604000000000000" pitchFamily="50" charset="-127"/>
                <a:ea typeface="나눔고딕" panose="020D0604000000000000" pitchFamily="50" charset="-127"/>
              </a:rPr>
              <a:t>(multiplicity)</a:t>
            </a:r>
            <a:r>
              <a:rPr lang="ko-KR" altLang="en-US" sz="2800" dirty="0">
                <a:latin typeface="나눔고딕" panose="020D0604000000000000" pitchFamily="50" charset="-127"/>
                <a:ea typeface="나눔고딕" panose="020D0604000000000000" pitchFamily="50" charset="-127"/>
              </a:rPr>
              <a:t>이라고 합니다</a:t>
            </a:r>
            <a:r>
              <a:rPr lang="en-US" altLang="ko-KR" sz="2800" dirty="0">
                <a:latin typeface="나눔고딕" panose="020D0604000000000000" pitchFamily="50" charset="-127"/>
                <a:ea typeface="나눔고딕" panose="020D0604000000000000" pitchFamily="50" charset="-127"/>
              </a:rPr>
              <a:t>.</a:t>
            </a:r>
            <a:endParaRPr lang="ko-KR" altLang="en-US" sz="2800" dirty="0">
              <a:latin typeface="나눔고딕" panose="020D0604000000000000" pitchFamily="50" charset="-127"/>
              <a:ea typeface="나눔고딕" panose="020D0604000000000000" pitchFamily="50" charset="-127"/>
            </a:endParaRPr>
          </a:p>
        </p:txBody>
      </p:sp>
      <p:sp>
        <p:nvSpPr>
          <p:cNvPr id="4" name="슬라이드 번호 개체 틀 3"/>
          <p:cNvSpPr>
            <a:spLocks noGrp="1"/>
          </p:cNvSpPr>
          <p:nvPr>
            <p:ph type="sldNum" sz="quarter" idx="10"/>
          </p:nvPr>
        </p:nvSpPr>
        <p:spPr/>
        <p:txBody>
          <a:bodyPr/>
          <a:lstStyle/>
          <a:p>
            <a:fld id="{87E0FCFB-B33F-4CD9-B1B3-4FED43C6D8C2}" type="slidenum">
              <a:rPr lang="ko-KR" altLang="en-US" smtClean="0"/>
              <a:pPr/>
              <a:t>15</a:t>
            </a:fld>
            <a:endParaRPr lang="ko-KR" altLang="en-US" dirty="0"/>
          </a:p>
        </p:txBody>
      </p:sp>
      <p:grpSp>
        <p:nvGrpSpPr>
          <p:cNvPr id="5" name="그룹 4"/>
          <p:cNvGrpSpPr/>
          <p:nvPr/>
        </p:nvGrpSpPr>
        <p:grpSpPr>
          <a:xfrm>
            <a:off x="2918001" y="6925027"/>
            <a:ext cx="2253050" cy="1536171"/>
            <a:chOff x="1979712" y="3068960"/>
            <a:chExt cx="1584176" cy="1080120"/>
          </a:xfrm>
        </p:grpSpPr>
        <p:sp>
          <p:nvSpPr>
            <p:cNvPr id="6" name="직사각형 5"/>
            <p:cNvSpPr/>
            <p:nvPr/>
          </p:nvSpPr>
          <p:spPr bwMode="auto">
            <a:xfrm>
              <a:off x="1979712" y="3068960"/>
              <a:ext cx="1584176" cy="1080120"/>
            </a:xfrm>
            <a:prstGeom prst="rect">
              <a:avLst/>
            </a:prstGeom>
            <a:noFill/>
            <a:ln w="19050" cap="flat" cmpd="sng" algn="ctr">
              <a:solidFill>
                <a:srgbClr val="FF0000"/>
              </a:solidFill>
              <a:prstDash val="solid"/>
              <a:round/>
              <a:headEnd type="none" w="med" len="med"/>
              <a:tailEnd type="none" w="med" len="med"/>
            </a:ln>
            <a:effectLst/>
          </p:spPr>
          <p:txBody>
            <a:bodyPr vert="horz" wrap="none" lIns="130048" tIns="65024" rIns="130048" bIns="65024" numCol="1" rtlCol="0" anchor="t" anchorCtr="0" compatLnSpc="1">
              <a:prstTxWarp prst="textNoShape">
                <a:avLst/>
              </a:prstTxWarp>
            </a:bodyPr>
            <a:lstStyle/>
            <a:p>
              <a:pPr algn="l" defTabSz="1300460" rtl="0" fontAlgn="base" latinLnBrk="1">
                <a:spcBef>
                  <a:spcPct val="0"/>
                </a:spcBef>
                <a:spcAft>
                  <a:spcPct val="0"/>
                </a:spcAft>
              </a:pPr>
              <a:endParaRPr lang="ko-KR" altLang="en-US" sz="2400" dirty="0">
                <a:solidFill>
                  <a:schemeClr val="bg1"/>
                </a:solidFill>
                <a:latin typeface="Nanum Gothic" charset="-127"/>
                <a:ea typeface="Nanum Gothic" charset="-127"/>
                <a:cs typeface="Nanum Gothic" charset="-127"/>
              </a:endParaRPr>
            </a:p>
          </p:txBody>
        </p:sp>
        <p:cxnSp>
          <p:nvCxnSpPr>
            <p:cNvPr id="7" name="직선 연결선 6"/>
            <p:cNvCxnSpPr>
              <a:stCxn id="6" idx="1"/>
              <a:endCxn id="6" idx="3"/>
            </p:cNvCxnSpPr>
            <p:nvPr/>
          </p:nvCxnSpPr>
          <p:spPr bwMode="auto">
            <a:xfrm>
              <a:off x="1979712" y="3609020"/>
              <a:ext cx="1584176"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8" name="직선 연결선 7"/>
            <p:cNvCxnSpPr/>
            <p:nvPr/>
          </p:nvCxnSpPr>
          <p:spPr bwMode="auto">
            <a:xfrm>
              <a:off x="1979712" y="3861048"/>
              <a:ext cx="1584176"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sp>
          <p:nvSpPr>
            <p:cNvPr id="9" name="TextBox 8"/>
            <p:cNvSpPr txBox="1"/>
            <p:nvPr/>
          </p:nvSpPr>
          <p:spPr>
            <a:xfrm>
              <a:off x="2386248" y="3140968"/>
              <a:ext cx="846686" cy="324608"/>
            </a:xfrm>
            <a:prstGeom prst="rect">
              <a:avLst/>
            </a:prstGeom>
            <a:noFill/>
          </p:spPr>
          <p:txBody>
            <a:bodyPr wrap="none" rtlCol="0">
              <a:spAutoFit/>
            </a:bodyPr>
            <a:lstStyle/>
            <a:p>
              <a:r>
                <a:rPr lang="en-US" altLang="ko-KR" sz="2400" dirty="0">
                  <a:solidFill>
                    <a:schemeClr val="bg1"/>
                  </a:solidFill>
                  <a:latin typeface="Nanum Gothic" charset="-127"/>
                  <a:ea typeface="Nanum Gothic" charset="-127"/>
                  <a:cs typeface="Nanum Gothic" charset="-127"/>
                </a:rPr>
                <a:t>Class A</a:t>
              </a:r>
              <a:endParaRPr lang="ko-KR" altLang="en-US" sz="2400" dirty="0">
                <a:solidFill>
                  <a:schemeClr val="bg1"/>
                </a:solidFill>
                <a:latin typeface="Nanum Gothic" charset="-127"/>
                <a:ea typeface="Nanum Gothic" charset="-127"/>
                <a:cs typeface="Nanum Gothic" charset="-127"/>
              </a:endParaRPr>
            </a:p>
          </p:txBody>
        </p:sp>
      </p:grpSp>
      <p:grpSp>
        <p:nvGrpSpPr>
          <p:cNvPr id="10" name="그룹 9"/>
          <p:cNvGrpSpPr/>
          <p:nvPr/>
        </p:nvGrpSpPr>
        <p:grpSpPr>
          <a:xfrm>
            <a:off x="8550627" y="6925027"/>
            <a:ext cx="2253050" cy="1536171"/>
            <a:chOff x="5940152" y="3068960"/>
            <a:chExt cx="1584176" cy="1080120"/>
          </a:xfrm>
        </p:grpSpPr>
        <p:sp>
          <p:nvSpPr>
            <p:cNvPr id="11" name="직사각형 10"/>
            <p:cNvSpPr/>
            <p:nvPr/>
          </p:nvSpPr>
          <p:spPr bwMode="auto">
            <a:xfrm>
              <a:off x="5940152" y="3068960"/>
              <a:ext cx="1584176" cy="1080120"/>
            </a:xfrm>
            <a:prstGeom prst="rect">
              <a:avLst/>
            </a:prstGeom>
            <a:noFill/>
            <a:ln w="19050" cap="flat" cmpd="sng" algn="ctr">
              <a:solidFill>
                <a:srgbClr val="FF0000"/>
              </a:solidFill>
              <a:prstDash val="solid"/>
              <a:round/>
              <a:headEnd type="none" w="med" len="med"/>
              <a:tailEnd type="none" w="med" len="med"/>
            </a:ln>
            <a:effectLst/>
          </p:spPr>
          <p:txBody>
            <a:bodyPr vert="horz" wrap="none" lIns="130048" tIns="65024" rIns="130048" bIns="65024" numCol="1" rtlCol="0" anchor="t" anchorCtr="0" compatLnSpc="1">
              <a:prstTxWarp prst="textNoShape">
                <a:avLst/>
              </a:prstTxWarp>
            </a:bodyPr>
            <a:lstStyle/>
            <a:p>
              <a:pPr algn="l" defTabSz="1300460" rtl="0" fontAlgn="base" latinLnBrk="1">
                <a:spcBef>
                  <a:spcPct val="0"/>
                </a:spcBef>
                <a:spcAft>
                  <a:spcPct val="0"/>
                </a:spcAft>
              </a:pPr>
              <a:endParaRPr lang="ko-KR" altLang="en-US" sz="2800" dirty="0">
                <a:solidFill>
                  <a:schemeClr val="bg1"/>
                </a:solidFill>
                <a:latin typeface="Nanum Gothic" charset="-127"/>
                <a:ea typeface="Nanum Gothic" charset="-127"/>
                <a:cs typeface="Nanum Gothic" charset="-127"/>
              </a:endParaRPr>
            </a:p>
          </p:txBody>
        </p:sp>
        <p:cxnSp>
          <p:nvCxnSpPr>
            <p:cNvPr id="12" name="직선 연결선 11"/>
            <p:cNvCxnSpPr>
              <a:stCxn id="11" idx="1"/>
              <a:endCxn id="11" idx="3"/>
            </p:cNvCxnSpPr>
            <p:nvPr/>
          </p:nvCxnSpPr>
          <p:spPr bwMode="auto">
            <a:xfrm>
              <a:off x="5940152" y="3609020"/>
              <a:ext cx="1584176"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3" name="직선 연결선 12"/>
            <p:cNvCxnSpPr/>
            <p:nvPr/>
          </p:nvCxnSpPr>
          <p:spPr bwMode="auto">
            <a:xfrm>
              <a:off x="5940152" y="3861048"/>
              <a:ext cx="1584176"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sp>
          <p:nvSpPr>
            <p:cNvPr id="14" name="TextBox 13"/>
            <p:cNvSpPr txBox="1"/>
            <p:nvPr/>
          </p:nvSpPr>
          <p:spPr>
            <a:xfrm>
              <a:off x="6351398" y="3140968"/>
              <a:ext cx="819636" cy="324608"/>
            </a:xfrm>
            <a:prstGeom prst="rect">
              <a:avLst/>
            </a:prstGeom>
            <a:noFill/>
          </p:spPr>
          <p:txBody>
            <a:bodyPr wrap="none" rtlCol="0">
              <a:spAutoFit/>
            </a:bodyPr>
            <a:lstStyle/>
            <a:p>
              <a:r>
                <a:rPr lang="en-US" altLang="ko-KR" sz="2400" dirty="0">
                  <a:solidFill>
                    <a:schemeClr val="bg1"/>
                  </a:solidFill>
                  <a:latin typeface="Nanum Gothic" charset="-127"/>
                  <a:ea typeface="Nanum Gothic" charset="-127"/>
                  <a:cs typeface="Nanum Gothic" charset="-127"/>
                </a:rPr>
                <a:t>Class B</a:t>
              </a:r>
              <a:endParaRPr lang="ko-KR" altLang="en-US" sz="2400" dirty="0">
                <a:solidFill>
                  <a:schemeClr val="bg1"/>
                </a:solidFill>
                <a:latin typeface="Nanum Gothic" charset="-127"/>
                <a:ea typeface="Nanum Gothic" charset="-127"/>
                <a:cs typeface="Nanum Gothic" charset="-127"/>
              </a:endParaRPr>
            </a:p>
          </p:txBody>
        </p:sp>
      </p:grpSp>
      <p:cxnSp>
        <p:nvCxnSpPr>
          <p:cNvPr id="15" name="직선 연결선 14"/>
          <p:cNvCxnSpPr>
            <a:stCxn id="6" idx="3"/>
            <a:endCxn id="11" idx="1"/>
          </p:cNvCxnSpPr>
          <p:nvPr/>
        </p:nvCxnSpPr>
        <p:spPr bwMode="auto">
          <a:xfrm>
            <a:off x="5171052" y="7693113"/>
            <a:ext cx="3379575"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16" name="TextBox 15"/>
          <p:cNvSpPr txBox="1"/>
          <p:nvPr/>
        </p:nvSpPr>
        <p:spPr>
          <a:xfrm>
            <a:off x="5226103" y="7744319"/>
            <a:ext cx="649537" cy="461665"/>
          </a:xfrm>
          <a:prstGeom prst="rect">
            <a:avLst/>
          </a:prstGeom>
          <a:noFill/>
        </p:spPr>
        <p:txBody>
          <a:bodyPr wrap="none" rtlCol="0">
            <a:spAutoFit/>
          </a:bodyPr>
          <a:lstStyle/>
          <a:p>
            <a:r>
              <a:rPr lang="en-US" altLang="ko-KR" sz="2400" dirty="0">
                <a:solidFill>
                  <a:schemeClr val="bg1"/>
                </a:solidFill>
                <a:latin typeface="나눔고딕" panose="020D0604000000000000" pitchFamily="50" charset="-127"/>
                <a:ea typeface="나눔고딕" panose="020D0604000000000000" pitchFamily="50" charset="-127"/>
              </a:rPr>
              <a:t>0:1</a:t>
            </a:r>
            <a:endParaRPr lang="ko-KR" altLang="en-US" sz="2400" dirty="0">
              <a:solidFill>
                <a:schemeClr val="bg1"/>
              </a:solidFill>
              <a:latin typeface="나눔고딕" panose="020D0604000000000000" pitchFamily="50" charset="-127"/>
              <a:ea typeface="나눔고딕" panose="020D0604000000000000" pitchFamily="50" charset="-127"/>
            </a:endParaRPr>
          </a:p>
        </p:txBody>
      </p:sp>
      <p:sp>
        <p:nvSpPr>
          <p:cNvPr id="17" name="TextBox 16"/>
          <p:cNvSpPr txBox="1"/>
          <p:nvPr/>
        </p:nvSpPr>
        <p:spPr>
          <a:xfrm>
            <a:off x="7846040" y="7129851"/>
            <a:ext cx="649537" cy="461665"/>
          </a:xfrm>
          <a:prstGeom prst="rect">
            <a:avLst/>
          </a:prstGeom>
          <a:noFill/>
        </p:spPr>
        <p:txBody>
          <a:bodyPr wrap="none" rtlCol="0">
            <a:spAutoFit/>
          </a:bodyPr>
          <a:lstStyle/>
          <a:p>
            <a:r>
              <a:rPr lang="en-US" altLang="ko-KR" sz="2400" dirty="0">
                <a:solidFill>
                  <a:schemeClr val="bg1"/>
                </a:solidFill>
                <a:latin typeface="나눔고딕" panose="020D0604000000000000" pitchFamily="50" charset="-127"/>
                <a:ea typeface="나눔고딕" panose="020D0604000000000000" pitchFamily="50" charset="-127"/>
              </a:rPr>
              <a:t>1:n</a:t>
            </a:r>
            <a:endParaRPr lang="ko-KR" altLang="en-US" sz="2400" dirty="0">
              <a:solidFill>
                <a:schemeClr val="bg1"/>
              </a:solidFill>
              <a:latin typeface="나눔고딕" panose="020D0604000000000000" pitchFamily="50" charset="-127"/>
              <a:ea typeface="나눔고딕" panose="020D0604000000000000" pitchFamily="50" charset="-127"/>
            </a:endParaRPr>
          </a:p>
        </p:txBody>
      </p:sp>
      <p:sp>
        <p:nvSpPr>
          <p:cNvPr id="19" name="TextBox 18">
            <a:extLst>
              <a:ext uri="{FF2B5EF4-FFF2-40B4-BE49-F238E27FC236}">
                <a16:creationId xmlns:a16="http://schemas.microsoft.com/office/drawing/2014/main" id="{F47BDF26-ED0A-D747-A28D-15DD2E33CD5E}"/>
              </a:ext>
            </a:extLst>
          </p:cNvPr>
          <p:cNvSpPr txBox="1"/>
          <p:nvPr/>
        </p:nvSpPr>
        <p:spPr>
          <a:xfrm>
            <a:off x="0" y="-1"/>
            <a:ext cx="517160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Development Process &gt; </a:t>
            </a:r>
            <a:r>
              <a:rPr lang="en-US" altLang="ko-KR" sz="1800" i="1" dirty="0">
                <a:solidFill>
                  <a:schemeClr val="tx1"/>
                </a:solidFill>
                <a:latin typeface="Nanum Gothic" charset="-127"/>
                <a:ea typeface="Nanum Gothic" charset="-127"/>
              </a:rPr>
              <a:t>Analysis …</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171093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fade">
                                      <p:cBhvr>
                                        <p:cTn id="39" dur="1000"/>
                                        <p:tgtEl>
                                          <p:spTgt spid="3">
                                            <p:txEl>
                                              <p:pRg st="2" end="2"/>
                                            </p:txEl>
                                          </p:spTgt>
                                        </p:tgtEl>
                                      </p:cBhvr>
                                    </p:animEffect>
                                    <p:anim calcmode="lin" valueType="num">
                                      <p:cBhvr>
                                        <p:cTn id="4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fld id="{87E0FCFB-B33F-4CD9-B1B3-4FED43C6D8C2}" type="slidenum">
              <a:rPr lang="ko-KR" altLang="en-US" smtClean="0"/>
              <a:pPr/>
              <a:t>16</a:t>
            </a:fld>
            <a:endParaRPr lang="ko-KR" altLang="en-US" dirty="0"/>
          </a:p>
        </p:txBody>
      </p:sp>
      <p:pic>
        <p:nvPicPr>
          <p:cNvPr id="2" name="그림 1"/>
          <p:cNvPicPr>
            <a:picLocks noChangeAspect="1"/>
          </p:cNvPicPr>
          <p:nvPr/>
        </p:nvPicPr>
        <p:blipFill>
          <a:blip r:embed="rId2"/>
          <a:stretch>
            <a:fillRect/>
          </a:stretch>
        </p:blipFill>
        <p:spPr>
          <a:xfrm>
            <a:off x="2098711" y="1497225"/>
            <a:ext cx="9111509" cy="6554328"/>
          </a:xfrm>
          <a:prstGeom prst="rect">
            <a:avLst/>
          </a:prstGeom>
        </p:spPr>
      </p:pic>
      <p:sp>
        <p:nvSpPr>
          <p:cNvPr id="6" name="TextBox 5">
            <a:extLst>
              <a:ext uri="{FF2B5EF4-FFF2-40B4-BE49-F238E27FC236}">
                <a16:creationId xmlns:a16="http://schemas.microsoft.com/office/drawing/2014/main" id="{D7F53045-2059-FA4C-BE03-ED94CE640E73}"/>
              </a:ext>
            </a:extLst>
          </p:cNvPr>
          <p:cNvSpPr txBox="1"/>
          <p:nvPr/>
        </p:nvSpPr>
        <p:spPr>
          <a:xfrm>
            <a:off x="0" y="-1"/>
            <a:ext cx="517160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Development Process &gt; </a:t>
            </a:r>
            <a:r>
              <a:rPr lang="en-US" altLang="ko-KR" sz="1800" i="1" dirty="0">
                <a:solidFill>
                  <a:schemeClr val="tx1"/>
                </a:solidFill>
                <a:latin typeface="Nanum Gothic" charset="-127"/>
                <a:ea typeface="Nanum Gothic" charset="-127"/>
              </a:rPr>
              <a:t>Analysis …</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575795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551" b="1" dirty="0">
                <a:latin typeface="Century Gothic" charset="0"/>
                <a:ea typeface="Century Gothic" charset="0"/>
                <a:cs typeface="Century Gothic" charset="0"/>
              </a:rPr>
              <a:t>Further Analysis: Revisiting the Use Cases</a:t>
            </a:r>
            <a:endParaRPr lang="ko-KR" altLang="en-US" sz="4551" b="1" dirty="0">
              <a:latin typeface="Century Gothic" charset="0"/>
              <a:ea typeface="Century Gothic" charset="0"/>
              <a:cs typeface="Century Gothic" charset="0"/>
            </a:endParaRPr>
          </a:p>
        </p:txBody>
      </p:sp>
      <p:sp>
        <p:nvSpPr>
          <p:cNvPr id="3" name="내용 개체 틀 2"/>
          <p:cNvSpPr>
            <a:spLocks noGrp="1"/>
          </p:cNvSpPr>
          <p:nvPr>
            <p:ph idx="1"/>
          </p:nvPr>
        </p:nvSpPr>
        <p:spPr>
          <a:xfrm>
            <a:off x="972186" y="4262332"/>
            <a:ext cx="11379200" cy="1228937"/>
          </a:xfrm>
        </p:spPr>
        <p:txBody>
          <a:bodyPr>
            <a:noAutofit/>
          </a:bodyPr>
          <a:lstStyle/>
          <a:p>
            <a:pPr marL="571500" indent="-571500">
              <a:buFont typeface="Arial" charset="0"/>
              <a:buChar char="•"/>
            </a:pPr>
            <a:r>
              <a:rPr lang="ko-KR" altLang="en-US" sz="3200" dirty="0"/>
              <a:t>모델이 세 가지 </a:t>
            </a:r>
            <a:r>
              <a:rPr lang="en-US" altLang="ko-KR" sz="3200" dirty="0"/>
              <a:t>use case</a:t>
            </a:r>
            <a:r>
              <a:rPr lang="ko-KR" altLang="en-US" sz="3200" dirty="0"/>
              <a:t>의 요구 사항을 충족시킬 수 있는지 여부를 확인합니다</a:t>
            </a:r>
            <a:r>
              <a:rPr lang="en-US" altLang="ko-KR" sz="3200" dirty="0"/>
              <a:t>.</a:t>
            </a:r>
            <a:endParaRPr lang="en-US" altLang="ko-KR" sz="3200" b="0" dirty="0">
              <a:latin typeface="나눔고딕" panose="020D0604000000000000" pitchFamily="50" charset="-127"/>
              <a:ea typeface="나눔고딕" panose="020D0604000000000000" pitchFamily="50" charset="-127"/>
            </a:endParaRPr>
          </a:p>
        </p:txBody>
      </p:sp>
      <p:sp>
        <p:nvSpPr>
          <p:cNvPr id="4" name="슬라이드 번호 개체 틀 3"/>
          <p:cNvSpPr>
            <a:spLocks noGrp="1"/>
          </p:cNvSpPr>
          <p:nvPr>
            <p:ph type="sldNum" sz="quarter" idx="10"/>
          </p:nvPr>
        </p:nvSpPr>
        <p:spPr>
          <a:xfrm>
            <a:off x="948123" y="8919303"/>
            <a:ext cx="2926080" cy="519289"/>
          </a:xfrm>
        </p:spPr>
        <p:txBody>
          <a:bodyPr/>
          <a:lstStyle/>
          <a:p>
            <a:fld id="{87E0FCFB-B33F-4CD9-B1B3-4FED43C6D8C2}" type="slidenum">
              <a:rPr lang="ko-KR" altLang="en-US" smtClean="0"/>
              <a:pPr/>
              <a:t>17</a:t>
            </a:fld>
            <a:endParaRPr lang="ko-KR" altLang="en-US" dirty="0"/>
          </a:p>
        </p:txBody>
      </p:sp>
      <p:pic>
        <p:nvPicPr>
          <p:cNvPr id="5" name="그림 4"/>
          <p:cNvPicPr>
            <a:picLocks noChangeAspect="1"/>
          </p:cNvPicPr>
          <p:nvPr/>
        </p:nvPicPr>
        <p:blipFill>
          <a:blip r:embed="rId3"/>
          <a:stretch>
            <a:fillRect/>
          </a:stretch>
        </p:blipFill>
        <p:spPr>
          <a:xfrm>
            <a:off x="3122825" y="2111693"/>
            <a:ext cx="5619925" cy="2048228"/>
          </a:xfrm>
          <a:prstGeom prst="rect">
            <a:avLst/>
          </a:prstGeom>
        </p:spPr>
      </p:pic>
      <p:sp>
        <p:nvSpPr>
          <p:cNvPr id="7" name="TextBox 6"/>
          <p:cNvSpPr txBox="1"/>
          <p:nvPr/>
        </p:nvSpPr>
        <p:spPr>
          <a:xfrm>
            <a:off x="1484242" y="5352551"/>
            <a:ext cx="3243196" cy="400110"/>
          </a:xfrm>
          <a:prstGeom prst="rect">
            <a:avLst/>
          </a:prstGeom>
          <a:noFill/>
        </p:spPr>
        <p:txBody>
          <a:bodyPr wrap="none" rtlCol="0">
            <a:spAutoFit/>
          </a:bodyPr>
          <a:lstStyle/>
          <a:p>
            <a:pPr algn="l"/>
            <a:r>
              <a:rPr lang="en-US" altLang="ko-KR" sz="2000" b="1" dirty="0">
                <a:solidFill>
                  <a:schemeClr val="bg1"/>
                </a:solidFill>
                <a:latin typeface="나눔고딕" panose="020D0604000000000000" pitchFamily="50" charset="-127"/>
                <a:ea typeface="나눔고딕" panose="020D0604000000000000" pitchFamily="50" charset="-127"/>
              </a:rPr>
              <a:t>Use case 1</a:t>
            </a:r>
            <a:r>
              <a:rPr lang="en-US" altLang="ko-KR" sz="2000" dirty="0">
                <a:solidFill>
                  <a:schemeClr val="bg1"/>
                </a:solidFill>
                <a:latin typeface="나눔고딕" panose="020D0604000000000000" pitchFamily="50" charset="-127"/>
                <a:ea typeface="나눔고딕" panose="020D0604000000000000" pitchFamily="50" charset="-127"/>
              </a:rPr>
              <a:t>:</a:t>
            </a:r>
            <a:r>
              <a:rPr lang="ko-KR" altLang="en-US" sz="2000" dirty="0">
                <a:solidFill>
                  <a:schemeClr val="bg1"/>
                </a:solidFill>
                <a:latin typeface="나눔고딕" panose="020D0604000000000000" pitchFamily="50" charset="-127"/>
                <a:ea typeface="나눔고딕" panose="020D0604000000000000" pitchFamily="50" charset="-127"/>
              </a:rPr>
              <a:t>나무 정보 관리</a:t>
            </a:r>
            <a:r>
              <a:rPr lang="en-US" altLang="ko-KR" sz="2000" dirty="0">
                <a:solidFill>
                  <a:schemeClr val="bg1"/>
                </a:solidFill>
                <a:latin typeface="나눔고딕" panose="020D0604000000000000" pitchFamily="50" charset="-127"/>
                <a:ea typeface="나눔고딕" panose="020D0604000000000000" pitchFamily="50" charset="-127"/>
              </a:rPr>
              <a:t>. </a:t>
            </a:r>
          </a:p>
        </p:txBody>
      </p:sp>
      <p:sp>
        <p:nvSpPr>
          <p:cNvPr id="8" name="TextBox 7"/>
          <p:cNvSpPr txBox="1"/>
          <p:nvPr/>
        </p:nvSpPr>
        <p:spPr>
          <a:xfrm>
            <a:off x="1791478" y="5798503"/>
            <a:ext cx="10241136" cy="1011431"/>
          </a:xfrm>
          <a:prstGeom prst="rect">
            <a:avLst/>
          </a:prstGeom>
          <a:noFill/>
        </p:spPr>
        <p:txBody>
          <a:bodyPr wrap="square" rtlCol="0">
            <a:spAutoFit/>
          </a:bodyPr>
          <a:lstStyle/>
          <a:p>
            <a:pPr algn="l"/>
            <a:r>
              <a:rPr lang="ko-KR" altLang="en-US" sz="1991" dirty="0">
                <a:solidFill>
                  <a:schemeClr val="bg1"/>
                </a:solidFill>
                <a:latin typeface="나눔고딕" panose="020D0604000000000000" pitchFamily="50" charset="-127"/>
                <a:ea typeface="나눔고딕" panose="020D0604000000000000" pitchFamily="50" charset="-127"/>
              </a:rPr>
              <a:t>각 나무에 대한 객체를 생성하고 현재 또는 미래에 필요할 수 있는 </a:t>
            </a:r>
            <a:r>
              <a:rPr lang="ko-KR" altLang="en-US" sz="1991" dirty="0" err="1">
                <a:solidFill>
                  <a:schemeClr val="bg1"/>
                </a:solidFill>
                <a:latin typeface="나눔고딕" panose="020D0604000000000000" pitchFamily="50" charset="-127"/>
                <a:ea typeface="나눔고딕" panose="020D0604000000000000" pitchFamily="50" charset="-127"/>
              </a:rPr>
              <a:t>애트리뷰트을</a:t>
            </a:r>
            <a:r>
              <a:rPr lang="ko-KR" altLang="en-US" sz="1991" dirty="0">
                <a:solidFill>
                  <a:schemeClr val="bg1"/>
                </a:solidFill>
                <a:latin typeface="나눔고딕" panose="020D0604000000000000" pitchFamily="50" charset="-127"/>
                <a:ea typeface="나눔고딕" panose="020D0604000000000000" pitchFamily="50" charset="-127"/>
              </a:rPr>
              <a:t> 기록 할 수 있습니다</a:t>
            </a:r>
            <a:r>
              <a:rPr lang="en-US" altLang="ko-KR" sz="1991" dirty="0">
                <a:solidFill>
                  <a:schemeClr val="bg1"/>
                </a:solidFill>
                <a:latin typeface="나눔고딕" panose="020D0604000000000000" pitchFamily="50" charset="-127"/>
                <a:ea typeface="나눔고딕" panose="020D0604000000000000" pitchFamily="50" charset="-127"/>
              </a:rPr>
              <a:t>. Use </a:t>
            </a:r>
            <a:r>
              <a:rPr lang="ko-KR" altLang="en-US" sz="1991" dirty="0">
                <a:solidFill>
                  <a:schemeClr val="bg1"/>
                </a:solidFill>
                <a:latin typeface="나눔고딕" panose="020D0604000000000000" pitchFamily="50" charset="-127"/>
                <a:ea typeface="나눔고딕" panose="020D0604000000000000" pitchFamily="50" charset="-127"/>
              </a:rPr>
              <a:t>객체를 생성 할 수 있으며</a:t>
            </a:r>
            <a:r>
              <a:rPr lang="en-US" altLang="ko-KR" sz="1991" dirty="0">
                <a:solidFill>
                  <a:schemeClr val="bg1"/>
                </a:solidFill>
                <a:latin typeface="나눔고딕" panose="020D0604000000000000" pitchFamily="50" charset="-127"/>
                <a:ea typeface="나눔고딕" panose="020D0604000000000000" pitchFamily="50" charset="-127"/>
              </a:rPr>
              <a:t>, </a:t>
            </a:r>
            <a:r>
              <a:rPr lang="ko-KR" altLang="en-US" sz="1991" dirty="0">
                <a:solidFill>
                  <a:schemeClr val="bg1"/>
                </a:solidFill>
                <a:latin typeface="나눔고딕" panose="020D0604000000000000" pitchFamily="50" charset="-127"/>
                <a:ea typeface="나눔고딕" panose="020D0604000000000000" pitchFamily="50" charset="-127"/>
              </a:rPr>
              <a:t>특정 </a:t>
            </a:r>
            <a:r>
              <a:rPr lang="en-US" altLang="ko-KR" sz="1991" dirty="0">
                <a:solidFill>
                  <a:schemeClr val="bg1"/>
                </a:solidFill>
                <a:latin typeface="나눔고딕" panose="020D0604000000000000" pitchFamily="50" charset="-127"/>
                <a:ea typeface="나눔고딕" panose="020D0604000000000000" pitchFamily="50" charset="-127"/>
              </a:rPr>
              <a:t>Plant </a:t>
            </a:r>
            <a:r>
              <a:rPr lang="ko-KR" altLang="en-US" sz="1991" dirty="0">
                <a:solidFill>
                  <a:schemeClr val="bg1"/>
                </a:solidFill>
                <a:latin typeface="나눔고딕" panose="020D0604000000000000" pitchFamily="50" charset="-127"/>
                <a:ea typeface="나눔고딕" panose="020D0604000000000000" pitchFamily="50" charset="-127"/>
              </a:rPr>
              <a:t>객체와 </a:t>
            </a:r>
            <a:r>
              <a:rPr lang="en-US" altLang="ko-KR" sz="1991" dirty="0">
                <a:solidFill>
                  <a:schemeClr val="bg1"/>
                </a:solidFill>
                <a:latin typeface="나눔고딕" panose="020D0604000000000000" pitchFamily="50" charset="-127"/>
                <a:ea typeface="나눔고딕" panose="020D0604000000000000" pitchFamily="50" charset="-127"/>
              </a:rPr>
              <a:t>Use </a:t>
            </a:r>
            <a:r>
              <a:rPr lang="ko-KR" altLang="en-US" sz="1991" dirty="0" err="1">
                <a:solidFill>
                  <a:schemeClr val="bg1"/>
                </a:solidFill>
                <a:latin typeface="나눔고딕" panose="020D0604000000000000" pitchFamily="50" charset="-127"/>
                <a:ea typeface="나눔고딕" panose="020D0604000000000000" pitchFamily="50" charset="-127"/>
              </a:rPr>
              <a:t>객체간에</a:t>
            </a:r>
            <a:r>
              <a:rPr lang="ko-KR" altLang="en-US" sz="1991" dirty="0">
                <a:solidFill>
                  <a:schemeClr val="bg1"/>
                </a:solidFill>
                <a:latin typeface="나눔고딕" panose="020D0604000000000000" pitchFamily="50" charset="-127"/>
                <a:ea typeface="나눔고딕" panose="020D0604000000000000" pitchFamily="50" charset="-127"/>
              </a:rPr>
              <a:t> 관계 인스턴스를 지정할 수 있습니다</a:t>
            </a:r>
            <a:r>
              <a:rPr lang="en-US" altLang="ko-KR" sz="1991" dirty="0">
                <a:solidFill>
                  <a:schemeClr val="bg1"/>
                </a:solidFill>
                <a:latin typeface="나눔고딕" panose="020D0604000000000000" pitchFamily="50" charset="-127"/>
                <a:ea typeface="나눔고딕" panose="020D0604000000000000" pitchFamily="50" charset="-127"/>
              </a:rPr>
              <a:t>.</a:t>
            </a:r>
            <a:endParaRPr lang="ko-KR" altLang="en-US" sz="1991" dirty="0">
              <a:solidFill>
                <a:schemeClr val="bg1"/>
              </a:solidFill>
            </a:endParaRPr>
          </a:p>
        </p:txBody>
      </p:sp>
      <p:sp>
        <p:nvSpPr>
          <p:cNvPr id="9" name="TextBox 8"/>
          <p:cNvSpPr txBox="1"/>
          <p:nvPr/>
        </p:nvSpPr>
        <p:spPr>
          <a:xfrm>
            <a:off x="1484242" y="6822617"/>
            <a:ext cx="5825525" cy="400110"/>
          </a:xfrm>
          <a:prstGeom prst="rect">
            <a:avLst/>
          </a:prstGeom>
          <a:noFill/>
        </p:spPr>
        <p:txBody>
          <a:bodyPr wrap="square" rtlCol="0">
            <a:spAutoFit/>
          </a:bodyPr>
          <a:lstStyle/>
          <a:p>
            <a:pPr algn="l"/>
            <a:r>
              <a:rPr lang="en-US" altLang="ko-KR" sz="2000" b="1" dirty="0">
                <a:solidFill>
                  <a:schemeClr val="bg1"/>
                </a:solidFill>
                <a:latin typeface="나눔고딕" panose="020D0604000000000000" pitchFamily="50" charset="-127"/>
                <a:ea typeface="나눔고딕" panose="020D0604000000000000" pitchFamily="50" charset="-127"/>
              </a:rPr>
              <a:t>Use case 2</a:t>
            </a:r>
            <a:r>
              <a:rPr lang="en-US" altLang="ko-KR" sz="2000" dirty="0">
                <a:solidFill>
                  <a:schemeClr val="bg1"/>
                </a:solidFill>
                <a:latin typeface="나눔고딕" panose="020D0604000000000000" pitchFamily="50" charset="-127"/>
                <a:ea typeface="나눔고딕" panose="020D0604000000000000" pitchFamily="50" charset="-127"/>
              </a:rPr>
              <a:t>: </a:t>
            </a:r>
            <a:r>
              <a:rPr lang="ko-KR" altLang="en-US" sz="2000" dirty="0">
                <a:solidFill>
                  <a:schemeClr val="bg1"/>
                </a:solidFill>
                <a:latin typeface="나눔고딕" panose="020D0604000000000000" pitchFamily="50" charset="-127"/>
                <a:ea typeface="나눔고딕" panose="020D0604000000000000" pitchFamily="50" charset="-127"/>
              </a:rPr>
              <a:t>나무에 대한 검색</a:t>
            </a:r>
            <a:r>
              <a:rPr lang="en-US" altLang="ko-KR" sz="2000" dirty="0">
                <a:solidFill>
                  <a:schemeClr val="bg1"/>
                </a:solidFill>
                <a:latin typeface="나눔고딕" panose="020D0604000000000000" pitchFamily="50" charset="-127"/>
                <a:ea typeface="나눔고딕" panose="020D0604000000000000" pitchFamily="50" charset="-127"/>
              </a:rPr>
              <a:t>. </a:t>
            </a:r>
          </a:p>
        </p:txBody>
      </p:sp>
      <p:sp>
        <p:nvSpPr>
          <p:cNvPr id="10" name="TextBox 9"/>
          <p:cNvSpPr txBox="1"/>
          <p:nvPr/>
        </p:nvSpPr>
        <p:spPr>
          <a:xfrm>
            <a:off x="1791478" y="7232262"/>
            <a:ext cx="10241136" cy="646331"/>
          </a:xfrm>
          <a:prstGeom prst="rect">
            <a:avLst/>
          </a:prstGeom>
          <a:noFill/>
        </p:spPr>
        <p:txBody>
          <a:bodyPr wrap="square" rtlCol="0">
            <a:spAutoFit/>
          </a:bodyPr>
          <a:lstStyle/>
          <a:p>
            <a:pPr algn="l"/>
            <a:r>
              <a:rPr lang="ko-KR" altLang="en-US" sz="1800" dirty="0">
                <a:solidFill>
                  <a:schemeClr val="bg1"/>
                </a:solidFill>
                <a:latin typeface="나눔고딕" panose="020D0604000000000000" pitchFamily="50" charset="-127"/>
                <a:ea typeface="나눔고딕" panose="020D0604000000000000" pitchFamily="50" charset="-127"/>
              </a:rPr>
              <a:t>특정 </a:t>
            </a:r>
            <a:r>
              <a:rPr lang="en-US" altLang="ko-KR" sz="1800" dirty="0">
                <a:solidFill>
                  <a:schemeClr val="bg1"/>
                </a:solidFill>
                <a:latin typeface="나눔고딕" panose="020D0604000000000000" pitchFamily="50" charset="-127"/>
                <a:ea typeface="나눔고딕" panose="020D0604000000000000" pitchFamily="50" charset="-127"/>
              </a:rPr>
              <a:t>plant </a:t>
            </a:r>
            <a:r>
              <a:rPr lang="ko-KR" altLang="en-US" sz="1800" dirty="0">
                <a:solidFill>
                  <a:schemeClr val="bg1"/>
                </a:solidFill>
                <a:latin typeface="나눔고딕" panose="020D0604000000000000" pitchFamily="50" charset="-127"/>
                <a:ea typeface="나눔고딕" panose="020D0604000000000000" pitchFamily="50" charset="-127"/>
              </a:rPr>
              <a:t>객체 </a:t>
            </a:r>
            <a:r>
              <a:rPr lang="en-US" altLang="ko-KR" sz="1800" dirty="0">
                <a:solidFill>
                  <a:schemeClr val="bg1"/>
                </a:solidFill>
                <a:latin typeface="나눔고딕" panose="020D0604000000000000" pitchFamily="50" charset="-127"/>
                <a:ea typeface="나눔고딕" panose="020D0604000000000000" pitchFamily="50" charset="-127"/>
              </a:rPr>
              <a:t>(</a:t>
            </a:r>
            <a:r>
              <a:rPr lang="ko-KR" altLang="en-US" sz="1800" dirty="0">
                <a:solidFill>
                  <a:schemeClr val="bg1"/>
                </a:solidFill>
                <a:latin typeface="나눔고딕" panose="020D0604000000000000" pitchFamily="50" charset="-127"/>
                <a:ea typeface="나눔고딕" panose="020D0604000000000000" pitchFamily="50" charset="-127"/>
              </a:rPr>
              <a:t>또는 차례로 하나씩</a:t>
            </a:r>
            <a:r>
              <a:rPr lang="en-US" altLang="ko-KR" sz="1800" dirty="0">
                <a:solidFill>
                  <a:schemeClr val="bg1"/>
                </a:solidFill>
                <a:latin typeface="나눔고딕" panose="020D0604000000000000" pitchFamily="50" charset="-127"/>
                <a:ea typeface="나눔고딕" panose="020D0604000000000000" pitchFamily="50" charset="-127"/>
              </a:rPr>
              <a:t>)</a:t>
            </a:r>
            <a:r>
              <a:rPr lang="ko-KR" altLang="en-US" sz="1800" dirty="0">
                <a:solidFill>
                  <a:schemeClr val="bg1"/>
                </a:solidFill>
                <a:latin typeface="나눔고딕" panose="020D0604000000000000" pitchFamily="50" charset="-127"/>
                <a:ea typeface="나눔고딕" panose="020D0604000000000000" pitchFamily="50" charset="-127"/>
              </a:rPr>
              <a:t>의 해당 </a:t>
            </a:r>
            <a:r>
              <a:rPr lang="ko-KR" altLang="en-US" sz="1800" dirty="0" err="1">
                <a:solidFill>
                  <a:schemeClr val="bg1"/>
                </a:solidFill>
                <a:latin typeface="나눔고딕" panose="020D0604000000000000" pitchFamily="50" charset="-127"/>
                <a:ea typeface="나눔고딕" panose="020D0604000000000000" pitchFamily="50" charset="-127"/>
              </a:rPr>
              <a:t>애트리뷰트</a:t>
            </a:r>
            <a:r>
              <a:rPr lang="ko-KR" altLang="en-US" sz="1800" dirty="0">
                <a:solidFill>
                  <a:schemeClr val="bg1"/>
                </a:solidFill>
                <a:latin typeface="나눔고딕" panose="020D0604000000000000" pitchFamily="50" charset="-127"/>
                <a:ea typeface="나눔고딕" panose="020D0604000000000000" pitchFamily="50" charset="-127"/>
              </a:rPr>
              <a:t> 값을 찾습니다</a:t>
            </a:r>
            <a:r>
              <a:rPr lang="en-US" altLang="ko-KR" sz="1800" dirty="0">
                <a:solidFill>
                  <a:schemeClr val="bg1"/>
                </a:solidFill>
                <a:latin typeface="나눔고딕" panose="020D0604000000000000" pitchFamily="50" charset="-127"/>
                <a:ea typeface="나눔고딕" panose="020D0604000000000000" pitchFamily="50" charset="-127"/>
              </a:rPr>
              <a:t>. </a:t>
            </a:r>
            <a:r>
              <a:rPr lang="ko-KR" altLang="en-US" sz="1800" dirty="0">
                <a:solidFill>
                  <a:schemeClr val="bg1"/>
                </a:solidFill>
                <a:latin typeface="나눔고딕" panose="020D0604000000000000" pitchFamily="50" charset="-127"/>
                <a:ea typeface="나눔고딕" panose="020D0604000000000000" pitchFamily="50" charset="-127"/>
              </a:rPr>
              <a:t>그런 다음 해당 </a:t>
            </a:r>
            <a:r>
              <a:rPr lang="en-US" altLang="ko-KR" sz="1800" dirty="0">
                <a:solidFill>
                  <a:schemeClr val="bg1"/>
                </a:solidFill>
                <a:latin typeface="나눔고딕" panose="020D0604000000000000" pitchFamily="50" charset="-127"/>
                <a:ea typeface="나눔고딕" panose="020D0604000000000000" pitchFamily="50" charset="-127"/>
              </a:rPr>
              <a:t>plant </a:t>
            </a:r>
            <a:r>
              <a:rPr lang="ko-KR" altLang="en-US" sz="1800" dirty="0">
                <a:solidFill>
                  <a:schemeClr val="bg1"/>
                </a:solidFill>
                <a:latin typeface="나눔고딕" panose="020D0604000000000000" pitchFamily="50" charset="-127"/>
                <a:ea typeface="나눔고딕" panose="020D0604000000000000" pitchFamily="50" charset="-127"/>
              </a:rPr>
              <a:t>객체와 관련된 모든 </a:t>
            </a:r>
            <a:r>
              <a:rPr lang="en-US" altLang="ko-KR" sz="1800" dirty="0">
                <a:solidFill>
                  <a:schemeClr val="bg1"/>
                </a:solidFill>
                <a:latin typeface="나눔고딕" panose="020D0604000000000000" pitchFamily="50" charset="-127"/>
                <a:ea typeface="나눔고딕" panose="020D0604000000000000" pitchFamily="50" charset="-127"/>
              </a:rPr>
              <a:t>use </a:t>
            </a:r>
            <a:r>
              <a:rPr lang="ko-KR" altLang="en-US" sz="1800" dirty="0">
                <a:solidFill>
                  <a:schemeClr val="bg1"/>
                </a:solidFill>
                <a:latin typeface="나눔고딕" panose="020D0604000000000000" pitchFamily="50" charset="-127"/>
                <a:ea typeface="나눔고딕" panose="020D0604000000000000" pitchFamily="50" charset="-127"/>
              </a:rPr>
              <a:t>개체를 찾습니다</a:t>
            </a:r>
            <a:r>
              <a:rPr lang="en-US" altLang="ko-KR" sz="1800" dirty="0">
                <a:solidFill>
                  <a:schemeClr val="bg1"/>
                </a:solidFill>
                <a:latin typeface="나눔고딕" panose="020D0604000000000000" pitchFamily="50" charset="-127"/>
                <a:ea typeface="나눔고딕" panose="020D0604000000000000" pitchFamily="50" charset="-127"/>
              </a:rPr>
              <a:t>.</a:t>
            </a:r>
            <a:endParaRPr lang="ko-KR" altLang="en-US" sz="1800" dirty="0">
              <a:solidFill>
                <a:schemeClr val="bg1"/>
              </a:solidFill>
            </a:endParaRPr>
          </a:p>
        </p:txBody>
      </p:sp>
      <p:sp>
        <p:nvSpPr>
          <p:cNvPr id="11" name="TextBox 10"/>
          <p:cNvSpPr txBox="1"/>
          <p:nvPr/>
        </p:nvSpPr>
        <p:spPr>
          <a:xfrm>
            <a:off x="1484242" y="7949142"/>
            <a:ext cx="5825525" cy="400110"/>
          </a:xfrm>
          <a:prstGeom prst="rect">
            <a:avLst/>
          </a:prstGeom>
          <a:noFill/>
        </p:spPr>
        <p:txBody>
          <a:bodyPr wrap="square" rtlCol="0">
            <a:spAutoFit/>
          </a:bodyPr>
          <a:lstStyle/>
          <a:p>
            <a:pPr algn="l"/>
            <a:r>
              <a:rPr lang="en-US" altLang="ko-KR" sz="2000" b="1" dirty="0">
                <a:solidFill>
                  <a:schemeClr val="bg1"/>
                </a:solidFill>
                <a:latin typeface="나눔고딕" panose="020D0604000000000000" pitchFamily="50" charset="-127"/>
                <a:ea typeface="나눔고딕" panose="020D0604000000000000" pitchFamily="50" charset="-127"/>
              </a:rPr>
              <a:t>Use case 3</a:t>
            </a:r>
            <a:r>
              <a:rPr lang="en-US" altLang="ko-KR" sz="2000" dirty="0">
                <a:solidFill>
                  <a:schemeClr val="bg1"/>
                </a:solidFill>
                <a:latin typeface="나눔고딕" panose="020D0604000000000000" pitchFamily="50" charset="-127"/>
                <a:ea typeface="나눔고딕" panose="020D0604000000000000" pitchFamily="50" charset="-127"/>
              </a:rPr>
              <a:t>: </a:t>
            </a:r>
            <a:r>
              <a:rPr lang="ko-KR" altLang="en-US" sz="2000" dirty="0">
                <a:solidFill>
                  <a:schemeClr val="bg1"/>
                </a:solidFill>
                <a:latin typeface="나눔고딕" panose="020D0604000000000000" pitchFamily="50" charset="-127"/>
                <a:ea typeface="나눔고딕" panose="020D0604000000000000" pitchFamily="50" charset="-127"/>
              </a:rPr>
              <a:t>사용에 대한 검색</a:t>
            </a:r>
            <a:r>
              <a:rPr lang="en-US" altLang="ko-KR" sz="2000" dirty="0">
                <a:solidFill>
                  <a:schemeClr val="bg1"/>
                </a:solidFill>
                <a:latin typeface="나눔고딕" panose="020D0604000000000000" pitchFamily="50" charset="-127"/>
                <a:ea typeface="나눔고딕" panose="020D0604000000000000" pitchFamily="50" charset="-127"/>
              </a:rPr>
              <a:t>. </a:t>
            </a:r>
          </a:p>
        </p:txBody>
      </p:sp>
      <p:sp>
        <p:nvSpPr>
          <p:cNvPr id="12" name="TextBox 11"/>
          <p:cNvSpPr txBox="1"/>
          <p:nvPr/>
        </p:nvSpPr>
        <p:spPr>
          <a:xfrm>
            <a:off x="1791478" y="8358788"/>
            <a:ext cx="10241136" cy="369332"/>
          </a:xfrm>
          <a:prstGeom prst="rect">
            <a:avLst/>
          </a:prstGeom>
          <a:noFill/>
        </p:spPr>
        <p:txBody>
          <a:bodyPr wrap="square" rtlCol="0">
            <a:spAutoFit/>
          </a:bodyPr>
          <a:lstStyle/>
          <a:p>
            <a:pPr algn="l"/>
            <a:r>
              <a:rPr lang="ko-KR" altLang="en-US" sz="1800" dirty="0">
                <a:solidFill>
                  <a:schemeClr val="bg1"/>
                </a:solidFill>
                <a:latin typeface="나눔고딕" panose="020D0604000000000000" pitchFamily="50" charset="-127"/>
                <a:ea typeface="나눔고딕" panose="020D0604000000000000" pitchFamily="50" charset="-127"/>
              </a:rPr>
              <a:t>특정 </a:t>
            </a:r>
            <a:r>
              <a:rPr lang="en-US" altLang="ko-KR" sz="1800" dirty="0">
                <a:solidFill>
                  <a:schemeClr val="bg1"/>
                </a:solidFill>
                <a:latin typeface="나눔고딕" panose="020D0604000000000000" pitchFamily="50" charset="-127"/>
                <a:ea typeface="나눔고딕" panose="020D0604000000000000" pitchFamily="50" charset="-127"/>
              </a:rPr>
              <a:t>use </a:t>
            </a:r>
            <a:r>
              <a:rPr lang="ko-KR" altLang="en-US" sz="1800" dirty="0">
                <a:solidFill>
                  <a:schemeClr val="bg1"/>
                </a:solidFill>
                <a:latin typeface="나눔고딕" panose="020D0604000000000000" pitchFamily="50" charset="-127"/>
                <a:ea typeface="나눔고딕" panose="020D0604000000000000" pitchFamily="50" charset="-127"/>
              </a:rPr>
              <a:t>객체와 관련된 모든 </a:t>
            </a:r>
            <a:r>
              <a:rPr lang="en-US" altLang="ko-KR" sz="1800" dirty="0">
                <a:solidFill>
                  <a:schemeClr val="bg1"/>
                </a:solidFill>
                <a:latin typeface="나눔고딕" panose="020D0604000000000000" pitchFamily="50" charset="-127"/>
                <a:ea typeface="나눔고딕" panose="020D0604000000000000" pitchFamily="50" charset="-127"/>
              </a:rPr>
              <a:t>plant </a:t>
            </a:r>
            <a:r>
              <a:rPr lang="ko-KR" altLang="en-US" sz="1800" dirty="0">
                <a:solidFill>
                  <a:schemeClr val="bg1"/>
                </a:solidFill>
                <a:latin typeface="나눔고딕" panose="020D0604000000000000" pitchFamily="50" charset="-127"/>
                <a:ea typeface="나눔고딕" panose="020D0604000000000000" pitchFamily="50" charset="-127"/>
              </a:rPr>
              <a:t>객체를 찾습니다</a:t>
            </a:r>
            <a:r>
              <a:rPr lang="en-US" altLang="ko-KR" sz="1800" dirty="0">
                <a:solidFill>
                  <a:schemeClr val="bg1"/>
                </a:solidFill>
                <a:latin typeface="나눔고딕" panose="020D0604000000000000" pitchFamily="50" charset="-127"/>
                <a:ea typeface="나눔고딕" panose="020D0604000000000000" pitchFamily="50" charset="-127"/>
              </a:rPr>
              <a:t>.</a:t>
            </a:r>
            <a:endParaRPr lang="ko-KR" altLang="en-US" sz="1800" dirty="0">
              <a:solidFill>
                <a:schemeClr val="bg1"/>
              </a:solidFill>
            </a:endParaRPr>
          </a:p>
        </p:txBody>
      </p:sp>
      <p:sp>
        <p:nvSpPr>
          <p:cNvPr id="14" name="TextBox 13">
            <a:extLst>
              <a:ext uri="{FF2B5EF4-FFF2-40B4-BE49-F238E27FC236}">
                <a16:creationId xmlns:a16="http://schemas.microsoft.com/office/drawing/2014/main" id="{B1B2CA06-A0FA-F441-9846-FD6F3AE39DD2}"/>
              </a:ext>
            </a:extLst>
          </p:cNvPr>
          <p:cNvSpPr txBox="1"/>
          <p:nvPr/>
        </p:nvSpPr>
        <p:spPr>
          <a:xfrm>
            <a:off x="0" y="-1"/>
            <a:ext cx="517160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Development Process &gt; Further </a:t>
            </a:r>
            <a:r>
              <a:rPr lang="en-US" altLang="ko-KR" sz="1800" i="1" dirty="0">
                <a:solidFill>
                  <a:schemeClr val="tx1"/>
                </a:solidFill>
                <a:latin typeface="Nanum Gothic" charset="-127"/>
                <a:ea typeface="Nanum Gothic" charset="-127"/>
              </a:rPr>
              <a:t>Analysis: …</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84145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1+#ppt_w/2"/>
                                          </p:val>
                                        </p:tav>
                                        <p:tav tm="100000">
                                          <p:val>
                                            <p:strVal val="#ppt_x"/>
                                          </p:val>
                                        </p:tav>
                                      </p:tavLst>
                                    </p:anim>
                                    <p:anim calcmode="lin" valueType="num">
                                      <p:cBhvr additive="base">
                                        <p:cTn id="3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fld id="{87E0FCFB-B33F-4CD9-B1B3-4FED43C6D8C2}" type="slidenum">
              <a:rPr lang="ko-KR" altLang="en-US" smtClean="0"/>
              <a:pPr/>
              <a:t>18</a:t>
            </a:fld>
            <a:endParaRPr lang="ko-KR" altLang="en-US" dirty="0"/>
          </a:p>
        </p:txBody>
      </p:sp>
      <p:sp>
        <p:nvSpPr>
          <p:cNvPr id="5" name="TextBox 4"/>
          <p:cNvSpPr txBox="1"/>
          <p:nvPr/>
        </p:nvSpPr>
        <p:spPr>
          <a:xfrm>
            <a:off x="918663" y="780346"/>
            <a:ext cx="3945311" cy="461665"/>
          </a:xfrm>
          <a:prstGeom prst="rect">
            <a:avLst/>
          </a:prstGeom>
          <a:noFill/>
        </p:spPr>
        <p:txBody>
          <a:bodyPr wrap="none" rtlCol="0">
            <a:spAutoFit/>
          </a:bodyPr>
          <a:lstStyle/>
          <a:p>
            <a:pPr algn="l"/>
            <a:r>
              <a:rPr lang="en-US" altLang="ko-KR" sz="2400" b="1" dirty="0">
                <a:solidFill>
                  <a:schemeClr val="bg1"/>
                </a:solidFill>
                <a:latin typeface="Nanum Gothic" charset="-127"/>
                <a:ea typeface="Nanum Gothic" charset="-127"/>
                <a:cs typeface="Nanum Gothic" charset="-127"/>
              </a:rPr>
              <a:t>Use case 1</a:t>
            </a:r>
            <a:r>
              <a:rPr lang="en-US" altLang="ko-KR" sz="2400" dirty="0">
                <a:solidFill>
                  <a:schemeClr val="bg1"/>
                </a:solidFill>
                <a:latin typeface="Nanum Gothic" charset="-127"/>
                <a:ea typeface="Nanum Gothic" charset="-127"/>
                <a:cs typeface="Nanum Gothic" charset="-127"/>
              </a:rPr>
              <a:t>: </a:t>
            </a:r>
            <a:r>
              <a:rPr lang="ko-KR" altLang="en-US" sz="2400" dirty="0">
                <a:solidFill>
                  <a:schemeClr val="bg1"/>
                </a:solidFill>
                <a:latin typeface="Nanum Gothic" charset="-127"/>
                <a:ea typeface="Nanum Gothic" charset="-127"/>
                <a:cs typeface="Nanum Gothic" charset="-127"/>
              </a:rPr>
              <a:t>나무 정보 관리</a:t>
            </a:r>
            <a:r>
              <a:rPr lang="en-US" altLang="ko-KR" sz="2400" dirty="0">
                <a:solidFill>
                  <a:schemeClr val="bg1"/>
                </a:solidFill>
                <a:latin typeface="Nanum Gothic" charset="-127"/>
                <a:ea typeface="Nanum Gothic" charset="-127"/>
                <a:cs typeface="Nanum Gothic" charset="-127"/>
              </a:rPr>
              <a:t>. </a:t>
            </a:r>
          </a:p>
        </p:txBody>
      </p:sp>
      <p:sp>
        <p:nvSpPr>
          <p:cNvPr id="6" name="TextBox 5"/>
          <p:cNvSpPr txBox="1"/>
          <p:nvPr/>
        </p:nvSpPr>
        <p:spPr>
          <a:xfrm>
            <a:off x="1279421" y="1292402"/>
            <a:ext cx="10241136" cy="1938992"/>
          </a:xfrm>
          <a:prstGeom prst="rect">
            <a:avLst/>
          </a:prstGeom>
          <a:noFill/>
        </p:spPr>
        <p:txBody>
          <a:bodyPr wrap="square" rtlCol="0">
            <a:spAutoFit/>
          </a:bodyPr>
          <a:lstStyle/>
          <a:p>
            <a:pPr marL="342900" indent="-342900" algn="l">
              <a:buFont typeface="Arial" charset="0"/>
              <a:buChar char="•"/>
            </a:pPr>
            <a:r>
              <a:rPr lang="ko-KR" altLang="en-US" sz="2000" dirty="0">
                <a:solidFill>
                  <a:schemeClr val="bg1"/>
                </a:solidFill>
                <a:latin typeface="Nanum Gothic" charset="-127"/>
                <a:ea typeface="Nanum Gothic" charset="-127"/>
                <a:cs typeface="Nanum Gothic" charset="-127"/>
              </a:rPr>
              <a:t>두 세 가지 개별 작업</a:t>
            </a:r>
            <a:endParaRPr lang="en-US" altLang="ko-KR" sz="2000" dirty="0">
              <a:solidFill>
                <a:schemeClr val="bg1"/>
              </a:solidFill>
              <a:latin typeface="Nanum Gothic" charset="-127"/>
              <a:ea typeface="Nanum Gothic" charset="-127"/>
              <a:cs typeface="Nanum Gothic" charset="-127"/>
            </a:endParaRPr>
          </a:p>
          <a:p>
            <a:pPr marL="342900" indent="-342900" algn="l">
              <a:buFont typeface="Arial" charset="0"/>
              <a:buChar char="•"/>
            </a:pPr>
            <a:r>
              <a:rPr lang="ko-KR" altLang="en-US" sz="2000" dirty="0">
                <a:solidFill>
                  <a:schemeClr val="bg1"/>
                </a:solidFill>
                <a:latin typeface="Nanum Gothic" charset="-127"/>
                <a:ea typeface="Nanum Gothic" charset="-127"/>
                <a:cs typeface="Nanum Gothic" charset="-127"/>
              </a:rPr>
              <a:t>데이터베이스의 실제 실행 방법을 고려할 때</a:t>
            </a:r>
            <a:r>
              <a:rPr lang="en-US" altLang="ko-KR" sz="2000" dirty="0">
                <a:solidFill>
                  <a:schemeClr val="bg1"/>
                </a:solidFill>
                <a:latin typeface="Nanum Gothic" charset="-127"/>
                <a:ea typeface="Nanum Gothic" charset="-127"/>
                <a:cs typeface="Nanum Gothic" charset="-127"/>
              </a:rPr>
              <a:t>, </a:t>
            </a:r>
            <a:r>
              <a:rPr lang="ko-KR" altLang="en-US" sz="2000" dirty="0">
                <a:solidFill>
                  <a:schemeClr val="bg1"/>
                </a:solidFill>
                <a:latin typeface="Nanum Gothic" charset="-127"/>
                <a:ea typeface="Nanum Gothic" charset="-127"/>
                <a:cs typeface="Nanum Gothic" charset="-127"/>
              </a:rPr>
              <a:t>용도 </a:t>
            </a:r>
            <a:r>
              <a:rPr lang="en-US" altLang="ko-KR" sz="2000" dirty="0">
                <a:solidFill>
                  <a:schemeClr val="bg1"/>
                </a:solidFill>
                <a:latin typeface="Nanum Gothic" charset="-127"/>
                <a:ea typeface="Nanum Gothic" charset="-127"/>
                <a:cs typeface="Nanum Gothic" charset="-127"/>
              </a:rPr>
              <a:t>(hedging, shelter </a:t>
            </a:r>
            <a:r>
              <a:rPr lang="ko-KR" altLang="en-US" sz="2000" dirty="0">
                <a:solidFill>
                  <a:schemeClr val="bg1"/>
                </a:solidFill>
                <a:latin typeface="Nanum Gothic" charset="-127"/>
                <a:ea typeface="Nanum Gothic" charset="-127"/>
                <a:cs typeface="Nanum Gothic" charset="-127"/>
              </a:rPr>
              <a:t>등</a:t>
            </a:r>
            <a:r>
              <a:rPr lang="en-US" altLang="ko-KR" sz="2000" dirty="0">
                <a:solidFill>
                  <a:schemeClr val="bg1"/>
                </a:solidFill>
                <a:latin typeface="Nanum Gothic" charset="-127"/>
                <a:ea typeface="Nanum Gothic" charset="-127"/>
                <a:cs typeface="Nanum Gothic" charset="-127"/>
              </a:rPr>
              <a:t>)</a:t>
            </a:r>
            <a:r>
              <a:rPr lang="ko-KR" altLang="en-US" sz="2000" dirty="0">
                <a:solidFill>
                  <a:schemeClr val="bg1"/>
                </a:solidFill>
                <a:latin typeface="Nanum Gothic" charset="-127"/>
                <a:ea typeface="Nanum Gothic" charset="-127"/>
                <a:cs typeface="Nanum Gothic" charset="-127"/>
              </a:rPr>
              <a:t>는 프로젝트 </a:t>
            </a:r>
            <a:r>
              <a:rPr lang="ko-KR" altLang="en-US" sz="2000" dirty="0" err="1">
                <a:solidFill>
                  <a:schemeClr val="bg1"/>
                </a:solidFill>
                <a:latin typeface="Nanum Gothic" charset="-127"/>
                <a:ea typeface="Nanum Gothic" charset="-127"/>
                <a:cs typeface="Nanum Gothic" charset="-127"/>
              </a:rPr>
              <a:t>시작시</a:t>
            </a:r>
            <a:r>
              <a:rPr lang="ko-KR" altLang="en-US" sz="2000" dirty="0">
                <a:solidFill>
                  <a:schemeClr val="bg1"/>
                </a:solidFill>
                <a:latin typeface="Nanum Gothic" charset="-127"/>
                <a:ea typeface="Nanum Gothic" charset="-127"/>
                <a:cs typeface="Nanum Gothic" charset="-127"/>
              </a:rPr>
              <a:t> 바로 입력되고 수시로 업데이트 될 것으로 예상됩니다</a:t>
            </a:r>
            <a:r>
              <a:rPr lang="en-US" altLang="ko-KR" sz="2000" dirty="0">
                <a:solidFill>
                  <a:schemeClr val="bg1"/>
                </a:solidFill>
                <a:latin typeface="Nanum Gothic" charset="-127"/>
                <a:ea typeface="Nanum Gothic" charset="-127"/>
                <a:cs typeface="Nanum Gothic" charset="-127"/>
              </a:rPr>
              <a:t>.</a:t>
            </a:r>
          </a:p>
          <a:p>
            <a:pPr marL="342900" indent="-342900" algn="l">
              <a:buFont typeface="Arial" charset="0"/>
              <a:buChar char="•"/>
            </a:pPr>
            <a:r>
              <a:rPr lang="en-US" altLang="ko-KR" sz="2000" dirty="0">
                <a:solidFill>
                  <a:schemeClr val="bg1"/>
                </a:solidFill>
                <a:latin typeface="Nanum Gothic" charset="-127"/>
                <a:ea typeface="Nanum Gothic" charset="-127"/>
                <a:cs typeface="Nanum Gothic" charset="-127"/>
              </a:rPr>
              <a:t>use</a:t>
            </a:r>
            <a:r>
              <a:rPr lang="ko-KR" altLang="en-US" sz="2000" dirty="0">
                <a:solidFill>
                  <a:schemeClr val="bg1"/>
                </a:solidFill>
                <a:latin typeface="Nanum Gothic" charset="-127"/>
                <a:ea typeface="Nanum Gothic" charset="-127"/>
                <a:cs typeface="Nanum Gothic" charset="-127"/>
              </a:rPr>
              <a:t>에 정보를 입력하는 것은 사용자가 특정 </a:t>
            </a:r>
            <a:r>
              <a:rPr lang="en-US" altLang="ko-KR" sz="2000" dirty="0">
                <a:solidFill>
                  <a:schemeClr val="bg1"/>
                </a:solidFill>
                <a:latin typeface="Nanum Gothic" charset="-127"/>
                <a:ea typeface="Nanum Gothic" charset="-127"/>
                <a:cs typeface="Nanum Gothic" charset="-127"/>
              </a:rPr>
              <a:t>plant </a:t>
            </a:r>
            <a:r>
              <a:rPr lang="ko-KR" altLang="en-US" sz="2000" dirty="0">
                <a:solidFill>
                  <a:schemeClr val="bg1"/>
                </a:solidFill>
                <a:latin typeface="Nanum Gothic" charset="-127"/>
                <a:ea typeface="Nanum Gothic" charset="-127"/>
                <a:cs typeface="Nanum Gothic" charset="-127"/>
              </a:rPr>
              <a:t>정보에 대한 작업과 독립적으로 수행하고자 하는 작업입니다</a:t>
            </a:r>
            <a:r>
              <a:rPr lang="en-US" altLang="ko-KR" sz="2000" dirty="0">
                <a:solidFill>
                  <a:schemeClr val="bg1"/>
                </a:solidFill>
                <a:latin typeface="Nanum Gothic" charset="-127"/>
                <a:ea typeface="Nanum Gothic" charset="-127"/>
                <a:cs typeface="Nanum Gothic" charset="-127"/>
              </a:rPr>
              <a:t>. </a:t>
            </a:r>
            <a:r>
              <a:rPr lang="ko-KR" altLang="en-US" sz="2000" dirty="0">
                <a:solidFill>
                  <a:schemeClr val="bg1"/>
                </a:solidFill>
                <a:latin typeface="Nanum Gothic" charset="-127"/>
                <a:ea typeface="Nanum Gothic" charset="-127"/>
                <a:cs typeface="Nanum Gothic" charset="-127"/>
              </a:rPr>
              <a:t>나중에 동일한 사용자 또는 다른 사람이 플랜트의 세부 정보를 입력하고 이미 저장된 </a:t>
            </a:r>
            <a:r>
              <a:rPr lang="en-US" altLang="ko-KR" sz="2000" dirty="0">
                <a:solidFill>
                  <a:schemeClr val="bg1"/>
                </a:solidFill>
                <a:latin typeface="Nanum Gothic" charset="-127"/>
                <a:ea typeface="Nanum Gothic" charset="-127"/>
                <a:cs typeface="Nanum Gothic" charset="-127"/>
              </a:rPr>
              <a:t>use</a:t>
            </a:r>
            <a:r>
              <a:rPr lang="ko-KR" altLang="en-US" sz="2000" dirty="0">
                <a:solidFill>
                  <a:schemeClr val="bg1"/>
                </a:solidFill>
                <a:latin typeface="Nanum Gothic" charset="-127"/>
                <a:ea typeface="Nanum Gothic" charset="-127"/>
                <a:cs typeface="Nanum Gothic" charset="-127"/>
              </a:rPr>
              <a:t>와 연결시킬 수 있습니다</a:t>
            </a:r>
            <a:r>
              <a:rPr lang="en-US" altLang="ko-KR" sz="2000" dirty="0">
                <a:solidFill>
                  <a:schemeClr val="bg1"/>
                </a:solidFill>
                <a:latin typeface="Nanum Gothic" charset="-127"/>
                <a:ea typeface="Nanum Gothic" charset="-127"/>
                <a:cs typeface="Nanum Gothic" charset="-127"/>
              </a:rPr>
              <a:t>.</a:t>
            </a:r>
            <a:endParaRPr lang="ko-KR" altLang="en-US" sz="2000" dirty="0">
              <a:solidFill>
                <a:schemeClr val="bg1"/>
              </a:solidFill>
              <a:latin typeface="Nanum Gothic" charset="-127"/>
              <a:ea typeface="Nanum Gothic" charset="-127"/>
              <a:cs typeface="Nanum Gothic" charset="-127"/>
            </a:endParaRPr>
          </a:p>
        </p:txBody>
      </p:sp>
      <p:sp>
        <p:nvSpPr>
          <p:cNvPr id="7" name="TextBox 6"/>
          <p:cNvSpPr txBox="1"/>
          <p:nvPr/>
        </p:nvSpPr>
        <p:spPr>
          <a:xfrm>
            <a:off x="1279421" y="3955098"/>
            <a:ext cx="10241136" cy="705065"/>
          </a:xfrm>
          <a:prstGeom prst="rect">
            <a:avLst/>
          </a:prstGeom>
          <a:noFill/>
        </p:spPr>
        <p:txBody>
          <a:bodyPr wrap="square" rtlCol="0">
            <a:spAutoFit/>
          </a:bodyPr>
          <a:lstStyle/>
          <a:p>
            <a:pPr algn="l"/>
            <a:r>
              <a:rPr lang="ko-KR" altLang="en-US" sz="2000" dirty="0">
                <a:solidFill>
                  <a:schemeClr val="bg1"/>
                </a:solidFill>
                <a:latin typeface="Nanum Gothic" charset="-127"/>
                <a:ea typeface="Nanum Gothic" charset="-127"/>
                <a:cs typeface="Nanum Gothic" charset="-127"/>
              </a:rPr>
              <a:t>실제로 어떻게 수행됩니까</a:t>
            </a:r>
            <a:r>
              <a:rPr lang="en-US" altLang="ko-KR" sz="2000" dirty="0">
                <a:solidFill>
                  <a:schemeClr val="bg1"/>
                </a:solidFill>
                <a:latin typeface="Nanum Gothic" charset="-127"/>
                <a:ea typeface="Nanum Gothic" charset="-127"/>
                <a:cs typeface="Nanum Gothic" charset="-127"/>
              </a:rPr>
              <a:t>? </a:t>
            </a:r>
            <a:r>
              <a:rPr lang="ko-KR" altLang="en-US" sz="2000" dirty="0">
                <a:solidFill>
                  <a:schemeClr val="bg1"/>
                </a:solidFill>
                <a:latin typeface="Nanum Gothic" charset="-127"/>
                <a:ea typeface="Nanum Gothic" charset="-127"/>
                <a:cs typeface="Nanum Gothic" charset="-127"/>
              </a:rPr>
              <a:t>다른 사람들이 참여하여야 합니까</a:t>
            </a:r>
            <a:r>
              <a:rPr lang="en-US" altLang="ko-KR" sz="2000" dirty="0">
                <a:solidFill>
                  <a:schemeClr val="bg1"/>
                </a:solidFill>
                <a:latin typeface="Nanum Gothic" charset="-127"/>
                <a:ea typeface="Nanum Gothic" charset="-127"/>
                <a:cs typeface="Nanum Gothic" charset="-127"/>
              </a:rPr>
              <a:t>? </a:t>
            </a:r>
            <a:r>
              <a:rPr lang="ko-KR" altLang="en-US" sz="2000" dirty="0">
                <a:solidFill>
                  <a:schemeClr val="bg1"/>
                </a:solidFill>
                <a:latin typeface="Nanum Gothic" charset="-127"/>
                <a:ea typeface="Nanum Gothic" charset="-127"/>
                <a:cs typeface="Nanum Gothic" charset="-127"/>
              </a:rPr>
              <a:t>다른 시점에 데이터를 입력할 예정입니까</a:t>
            </a:r>
            <a:r>
              <a:rPr lang="en-US" altLang="ko-KR" sz="2000" dirty="0">
                <a:solidFill>
                  <a:schemeClr val="bg1"/>
                </a:solidFill>
                <a:latin typeface="Nanum Gothic" charset="-127"/>
                <a:ea typeface="Nanum Gothic" charset="-127"/>
                <a:cs typeface="Nanum Gothic" charset="-127"/>
              </a:rPr>
              <a:t>?</a:t>
            </a:r>
            <a:endParaRPr lang="ko-KR" altLang="en-US" sz="2000" dirty="0">
              <a:solidFill>
                <a:schemeClr val="bg1"/>
              </a:solidFill>
              <a:latin typeface="Nanum Gothic" charset="-127"/>
              <a:ea typeface="Nanum Gothic" charset="-127"/>
              <a:cs typeface="Nanum Gothic" charset="-127"/>
            </a:endParaRPr>
          </a:p>
        </p:txBody>
      </p:sp>
      <p:sp>
        <p:nvSpPr>
          <p:cNvPr id="9" name="TextBox 8"/>
          <p:cNvSpPr txBox="1"/>
          <p:nvPr/>
        </p:nvSpPr>
        <p:spPr>
          <a:xfrm>
            <a:off x="869775" y="5593679"/>
            <a:ext cx="10241136" cy="830997"/>
          </a:xfrm>
          <a:prstGeom prst="rect">
            <a:avLst/>
          </a:prstGeom>
          <a:noFill/>
        </p:spPr>
        <p:txBody>
          <a:bodyPr wrap="square" rtlCol="0">
            <a:spAutoFit/>
          </a:bodyPr>
          <a:lstStyle/>
          <a:p>
            <a:pPr algn="l"/>
            <a:r>
              <a:rPr lang="ko-KR" altLang="en-US" sz="2400" dirty="0">
                <a:solidFill>
                  <a:schemeClr val="bg1"/>
                </a:solidFill>
                <a:latin typeface="Nanum Gothic" charset="-127"/>
                <a:ea typeface="Nanum Gothic" charset="-127"/>
                <a:cs typeface="Nanum Gothic" charset="-127"/>
              </a:rPr>
              <a:t>데이터 입력 또는 편집의 경우</a:t>
            </a:r>
            <a:r>
              <a:rPr lang="en-US" altLang="ko-KR" sz="2400" dirty="0">
                <a:solidFill>
                  <a:schemeClr val="bg1"/>
                </a:solidFill>
                <a:latin typeface="Nanum Gothic" charset="-127"/>
                <a:ea typeface="Nanum Gothic" charset="-127"/>
                <a:cs typeface="Nanum Gothic" charset="-127"/>
              </a:rPr>
              <a:t>, </a:t>
            </a:r>
            <a:r>
              <a:rPr lang="ko-KR" altLang="en-US" sz="2400" dirty="0">
                <a:solidFill>
                  <a:schemeClr val="bg1"/>
                </a:solidFill>
                <a:latin typeface="Nanum Gothic" charset="-127"/>
                <a:ea typeface="Nanum Gothic" charset="-127"/>
                <a:cs typeface="Nanum Gothic" charset="-127"/>
              </a:rPr>
              <a:t>다른 사람이 수행하는 작업이나 다른 시간에 수행 하는 작업을 각각 </a:t>
            </a:r>
            <a:r>
              <a:rPr lang="en-US" altLang="ko-KR" sz="2400" dirty="0">
                <a:solidFill>
                  <a:schemeClr val="bg1"/>
                </a:solidFill>
                <a:latin typeface="Nanum Gothic" charset="-127"/>
                <a:ea typeface="Nanum Gothic" charset="-127"/>
                <a:cs typeface="Nanum Gothic" charset="-127"/>
              </a:rPr>
              <a:t>use case</a:t>
            </a:r>
            <a:r>
              <a:rPr lang="ko-KR" altLang="en-US" sz="2400" dirty="0">
                <a:solidFill>
                  <a:schemeClr val="bg1"/>
                </a:solidFill>
                <a:latin typeface="Nanum Gothic" charset="-127"/>
                <a:ea typeface="Nanum Gothic" charset="-127"/>
                <a:cs typeface="Nanum Gothic" charset="-127"/>
              </a:rPr>
              <a:t>로 분리하십시오</a:t>
            </a:r>
            <a:r>
              <a:rPr lang="en-US" altLang="ko-KR" sz="2400" dirty="0">
                <a:solidFill>
                  <a:schemeClr val="bg1"/>
                </a:solidFill>
                <a:latin typeface="Nanum Gothic" charset="-127"/>
                <a:ea typeface="Nanum Gothic" charset="-127"/>
                <a:cs typeface="Nanum Gothic" charset="-127"/>
              </a:rPr>
              <a:t>.</a:t>
            </a:r>
            <a:endParaRPr lang="ko-KR" altLang="en-US" sz="2400" dirty="0">
              <a:solidFill>
                <a:schemeClr val="bg1"/>
              </a:solidFill>
              <a:latin typeface="Nanum Gothic" charset="-127"/>
              <a:ea typeface="Nanum Gothic" charset="-127"/>
              <a:cs typeface="Nanum Gothic" charset="-127"/>
            </a:endParaRPr>
          </a:p>
        </p:txBody>
      </p:sp>
      <p:sp>
        <p:nvSpPr>
          <p:cNvPr id="10" name="TextBox 9">
            <a:extLst>
              <a:ext uri="{FF2B5EF4-FFF2-40B4-BE49-F238E27FC236}">
                <a16:creationId xmlns:a16="http://schemas.microsoft.com/office/drawing/2014/main" id="{8C2BC1E3-9115-C144-A361-1F8FAE3540D5}"/>
              </a:ext>
            </a:extLst>
          </p:cNvPr>
          <p:cNvSpPr txBox="1"/>
          <p:nvPr/>
        </p:nvSpPr>
        <p:spPr>
          <a:xfrm>
            <a:off x="0" y="-1"/>
            <a:ext cx="517160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Development Process &gt; Further </a:t>
            </a:r>
            <a:r>
              <a:rPr lang="en-US" altLang="ko-KR" sz="1800" i="1" dirty="0">
                <a:solidFill>
                  <a:schemeClr val="tx1"/>
                </a:solidFill>
                <a:latin typeface="Nanum Gothic" charset="-127"/>
                <a:ea typeface="Nanum Gothic" charset="-127"/>
              </a:rPr>
              <a:t>Analysis: …</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192590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1+#ppt_w/2"/>
                                          </p:val>
                                        </p:tav>
                                        <p:tav tm="100000">
                                          <p:val>
                                            <p:strVal val="#ppt_x"/>
                                          </p:val>
                                        </p:tav>
                                      </p:tavLst>
                                    </p:anim>
                                    <p:anim calcmode="lin" valueType="num">
                                      <p:cBhvr additive="base">
                                        <p:cTn id="1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1+#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fld id="{87E0FCFB-B33F-4CD9-B1B3-4FED43C6D8C2}" type="slidenum">
              <a:rPr lang="ko-KR" altLang="en-US" smtClean="0"/>
              <a:pPr/>
              <a:t>19</a:t>
            </a:fld>
            <a:endParaRPr lang="ko-KR" altLang="en-US" dirty="0"/>
          </a:p>
        </p:txBody>
      </p:sp>
      <p:sp>
        <p:nvSpPr>
          <p:cNvPr id="5" name="TextBox 4"/>
          <p:cNvSpPr txBox="1"/>
          <p:nvPr/>
        </p:nvSpPr>
        <p:spPr>
          <a:xfrm>
            <a:off x="806346" y="780346"/>
            <a:ext cx="4310796" cy="461665"/>
          </a:xfrm>
          <a:prstGeom prst="rect">
            <a:avLst/>
          </a:prstGeom>
          <a:noFill/>
        </p:spPr>
        <p:txBody>
          <a:bodyPr wrap="none" rtlCol="0">
            <a:spAutoFit/>
          </a:bodyPr>
          <a:lstStyle/>
          <a:p>
            <a:r>
              <a:rPr lang="en-US" altLang="ko-KR" sz="2400" b="1" dirty="0">
                <a:solidFill>
                  <a:schemeClr val="bg1"/>
                </a:solidFill>
                <a:latin typeface="나눔고딕" panose="020D0604000000000000" pitchFamily="50" charset="-127"/>
                <a:ea typeface="나눔고딕" panose="020D0604000000000000" pitchFamily="50" charset="-127"/>
              </a:rPr>
              <a:t>Use case 2</a:t>
            </a:r>
            <a:r>
              <a:rPr lang="en-US" altLang="ko-KR" sz="2400" dirty="0">
                <a:solidFill>
                  <a:schemeClr val="bg1"/>
                </a:solidFill>
                <a:latin typeface="나눔고딕" panose="020D0604000000000000" pitchFamily="50" charset="-127"/>
                <a:ea typeface="나눔고딕" panose="020D0604000000000000" pitchFamily="50" charset="-127"/>
              </a:rPr>
              <a:t>: </a:t>
            </a:r>
            <a:r>
              <a:rPr lang="ko-KR" altLang="en-US" sz="2400" dirty="0">
                <a:solidFill>
                  <a:schemeClr val="bg1"/>
                </a:solidFill>
                <a:latin typeface="나눔고딕" panose="020D0604000000000000" pitchFamily="50" charset="-127"/>
                <a:ea typeface="나눔고딕" panose="020D0604000000000000" pitchFamily="50" charset="-127"/>
              </a:rPr>
              <a:t>나무에 대한 검색</a:t>
            </a:r>
            <a:r>
              <a:rPr lang="en-US" altLang="ko-KR" sz="2400" dirty="0">
                <a:solidFill>
                  <a:schemeClr val="bg1"/>
                </a:solidFill>
                <a:latin typeface="나눔고딕" panose="020D0604000000000000" pitchFamily="50" charset="-127"/>
                <a:ea typeface="나눔고딕" panose="020D0604000000000000" pitchFamily="50" charset="-127"/>
              </a:rPr>
              <a:t>.</a:t>
            </a:r>
          </a:p>
        </p:txBody>
      </p:sp>
      <p:sp>
        <p:nvSpPr>
          <p:cNvPr id="6" name="TextBox 5"/>
          <p:cNvSpPr txBox="1"/>
          <p:nvPr/>
        </p:nvSpPr>
        <p:spPr>
          <a:xfrm>
            <a:off x="1279421" y="1292402"/>
            <a:ext cx="10241136" cy="2246769"/>
          </a:xfrm>
          <a:prstGeom prst="rect">
            <a:avLst/>
          </a:prstGeom>
          <a:noFill/>
        </p:spPr>
        <p:txBody>
          <a:bodyPr wrap="square" rtlCol="0">
            <a:spAutoFit/>
          </a:bodyPr>
          <a:lstStyle/>
          <a:p>
            <a:pPr algn="l"/>
            <a:r>
              <a:rPr lang="ko-KR" altLang="en-US" sz="2000" dirty="0">
                <a:solidFill>
                  <a:schemeClr val="bg1"/>
                </a:solidFill>
              </a:rPr>
              <a:t>다음 대화에 대하여 살펴봅니다</a:t>
            </a:r>
            <a:r>
              <a:rPr lang="en-US" altLang="ko-KR" sz="2000" dirty="0">
                <a:solidFill>
                  <a:schemeClr val="bg1"/>
                </a:solidFill>
              </a:rPr>
              <a:t>.</a:t>
            </a:r>
          </a:p>
          <a:p>
            <a:pPr algn="l"/>
            <a:r>
              <a:rPr lang="en-US" altLang="ko-KR" sz="2000" b="1" i="1" dirty="0">
                <a:solidFill>
                  <a:schemeClr val="bg1"/>
                </a:solidFill>
              </a:rPr>
              <a:t>You</a:t>
            </a:r>
            <a:r>
              <a:rPr lang="en-US" altLang="ko-KR" sz="2000" b="1" dirty="0">
                <a:solidFill>
                  <a:schemeClr val="bg1"/>
                </a:solidFill>
              </a:rPr>
              <a:t>:</a:t>
            </a:r>
            <a:r>
              <a:rPr lang="en-US" altLang="ko-KR" sz="2000" dirty="0">
                <a:solidFill>
                  <a:schemeClr val="bg1"/>
                </a:solidFill>
              </a:rPr>
              <a:t> </a:t>
            </a:r>
            <a:r>
              <a:rPr lang="ko-KR" altLang="en-US" sz="2000" dirty="0">
                <a:solidFill>
                  <a:schemeClr val="bg1"/>
                </a:solidFill>
              </a:rPr>
              <a:t>폴더에 넣거나 사람들에게 보낼 모든 </a:t>
            </a:r>
            <a:r>
              <a:rPr lang="en-US" altLang="ko-KR" sz="2000" dirty="0">
                <a:solidFill>
                  <a:schemeClr val="bg1"/>
                </a:solidFill>
              </a:rPr>
              <a:t>plant </a:t>
            </a:r>
            <a:r>
              <a:rPr lang="ko-KR" altLang="en-US" sz="2000" dirty="0">
                <a:solidFill>
                  <a:schemeClr val="bg1"/>
                </a:solidFill>
              </a:rPr>
              <a:t>목록 인쇄가 필요합니까</a:t>
            </a:r>
            <a:r>
              <a:rPr lang="en-US" altLang="ko-KR" sz="2000" dirty="0">
                <a:solidFill>
                  <a:schemeClr val="bg1"/>
                </a:solidFill>
              </a:rPr>
              <a:t>? </a:t>
            </a:r>
          </a:p>
          <a:p>
            <a:pPr algn="l"/>
            <a:r>
              <a:rPr lang="en-US" altLang="ko-KR" sz="2000" b="1" i="1" dirty="0">
                <a:solidFill>
                  <a:schemeClr val="bg1"/>
                </a:solidFill>
              </a:rPr>
              <a:t>User</a:t>
            </a:r>
            <a:r>
              <a:rPr lang="en-US" altLang="ko-KR" sz="2000" b="1" dirty="0">
                <a:solidFill>
                  <a:schemeClr val="bg1"/>
                </a:solidFill>
              </a:rPr>
              <a:t>:</a:t>
            </a:r>
            <a:r>
              <a:rPr lang="en-US" altLang="ko-KR" sz="2000" dirty="0">
                <a:solidFill>
                  <a:schemeClr val="bg1"/>
                </a:solidFill>
              </a:rPr>
              <a:t> </a:t>
            </a:r>
            <a:r>
              <a:rPr lang="ko-KR" altLang="en-US" sz="2000" dirty="0">
                <a:solidFill>
                  <a:schemeClr val="bg1"/>
                </a:solidFill>
              </a:rPr>
              <a:t> 그러면 좋습니다</a:t>
            </a:r>
            <a:r>
              <a:rPr lang="en-US" altLang="ko-KR" sz="2000" dirty="0">
                <a:solidFill>
                  <a:schemeClr val="bg1"/>
                </a:solidFill>
              </a:rPr>
              <a:t>.</a:t>
            </a:r>
          </a:p>
          <a:p>
            <a:pPr algn="l"/>
            <a:r>
              <a:rPr lang="en-US" altLang="ko-KR" sz="2000" b="1" i="1" dirty="0">
                <a:solidFill>
                  <a:schemeClr val="bg1"/>
                </a:solidFill>
              </a:rPr>
              <a:t>You</a:t>
            </a:r>
            <a:r>
              <a:rPr lang="en-US" altLang="ko-KR" sz="2000" b="1" dirty="0">
                <a:solidFill>
                  <a:schemeClr val="bg1"/>
                </a:solidFill>
              </a:rPr>
              <a:t>:</a:t>
            </a:r>
            <a:r>
              <a:rPr lang="en-US" altLang="ko-KR" sz="2000" dirty="0">
                <a:solidFill>
                  <a:schemeClr val="bg1"/>
                </a:solidFill>
              </a:rPr>
              <a:t> </a:t>
            </a:r>
            <a:r>
              <a:rPr lang="ko-KR" altLang="en-US" sz="2000" dirty="0">
                <a:solidFill>
                  <a:schemeClr val="bg1"/>
                </a:solidFill>
              </a:rPr>
              <a:t>어떤 순서로 인쇄할까요</a:t>
            </a:r>
            <a:r>
              <a:rPr lang="en-US" altLang="ko-KR" sz="2000" dirty="0">
                <a:solidFill>
                  <a:schemeClr val="bg1"/>
                </a:solidFill>
              </a:rPr>
              <a:t>?</a:t>
            </a:r>
          </a:p>
          <a:p>
            <a:pPr algn="l"/>
            <a:r>
              <a:rPr lang="en-US" altLang="ko-KR" sz="2000" b="1" i="1" dirty="0">
                <a:solidFill>
                  <a:schemeClr val="bg1"/>
                </a:solidFill>
              </a:rPr>
              <a:t>User</a:t>
            </a:r>
            <a:r>
              <a:rPr lang="en-US" altLang="ko-KR" sz="2000" b="1" dirty="0">
                <a:solidFill>
                  <a:schemeClr val="bg1"/>
                </a:solidFill>
              </a:rPr>
              <a:t>:</a:t>
            </a:r>
            <a:r>
              <a:rPr lang="en-US" altLang="ko-KR" sz="2000" dirty="0">
                <a:solidFill>
                  <a:schemeClr val="bg1"/>
                </a:solidFill>
              </a:rPr>
              <a:t> By their genus, I guess. Alphabetical?</a:t>
            </a:r>
            <a:r>
              <a:rPr lang="ko-KR" altLang="en-US" sz="2000" dirty="0">
                <a:solidFill>
                  <a:schemeClr val="bg1"/>
                </a:solidFill>
              </a:rPr>
              <a:t> </a:t>
            </a:r>
            <a:r>
              <a:rPr lang="ko-KR" altLang="en-US" sz="2000" dirty="0" err="1">
                <a:solidFill>
                  <a:schemeClr val="bg1"/>
                </a:solidFill>
              </a:rPr>
              <a:t>속순으로</a:t>
            </a:r>
            <a:r>
              <a:rPr lang="en-US" altLang="ko-KR" sz="2000" dirty="0">
                <a:solidFill>
                  <a:schemeClr val="bg1"/>
                </a:solidFill>
              </a:rPr>
              <a:t>,</a:t>
            </a:r>
            <a:r>
              <a:rPr lang="ko-KR" altLang="en-US" sz="2000" dirty="0">
                <a:solidFill>
                  <a:schemeClr val="bg1"/>
                </a:solidFill>
              </a:rPr>
              <a:t> 가나다 순으로</a:t>
            </a:r>
            <a:r>
              <a:rPr lang="en-US" altLang="ko-KR" sz="2000" dirty="0">
                <a:solidFill>
                  <a:schemeClr val="bg1"/>
                </a:solidFill>
              </a:rPr>
              <a:t>?</a:t>
            </a:r>
          </a:p>
          <a:p>
            <a:pPr algn="l"/>
            <a:r>
              <a:rPr lang="en-US" altLang="ko-KR" sz="2000" b="1" i="1" dirty="0">
                <a:solidFill>
                  <a:schemeClr val="bg1"/>
                </a:solidFill>
              </a:rPr>
              <a:t>You</a:t>
            </a:r>
            <a:r>
              <a:rPr lang="en-US" altLang="ko-KR" sz="2000" dirty="0">
                <a:solidFill>
                  <a:schemeClr val="bg1"/>
                </a:solidFill>
              </a:rPr>
              <a:t>: </a:t>
            </a:r>
            <a:r>
              <a:rPr lang="ko-KR" altLang="en-US" sz="2000" dirty="0">
                <a:solidFill>
                  <a:schemeClr val="bg1"/>
                </a:solidFill>
              </a:rPr>
              <a:t>속순</a:t>
            </a:r>
            <a:r>
              <a:rPr lang="en-US" altLang="ko-KR" sz="2000" dirty="0">
                <a:solidFill>
                  <a:schemeClr val="bg1"/>
                </a:solidFill>
              </a:rPr>
              <a:t>?</a:t>
            </a:r>
            <a:r>
              <a:rPr lang="ko-KR" altLang="en-US" sz="2000" dirty="0">
                <a:solidFill>
                  <a:schemeClr val="bg1"/>
                </a:solidFill>
              </a:rPr>
              <a:t> 예를 들면 모든 </a:t>
            </a:r>
            <a:r>
              <a:rPr lang="en-US" altLang="ko-KR" sz="2000" dirty="0">
                <a:solidFill>
                  <a:schemeClr val="bg1"/>
                </a:solidFill>
              </a:rPr>
              <a:t>Eucalyptus</a:t>
            </a:r>
            <a:r>
              <a:rPr lang="ko-KR" altLang="en-US" sz="2000" dirty="0">
                <a:solidFill>
                  <a:schemeClr val="bg1"/>
                </a:solidFill>
              </a:rPr>
              <a:t> 속에 속한 나무들 모두 함께요</a:t>
            </a:r>
            <a:r>
              <a:rPr lang="en-US" altLang="ko-KR" sz="2000" dirty="0">
                <a:solidFill>
                  <a:schemeClr val="bg1"/>
                </a:solidFill>
              </a:rPr>
              <a:t>?</a:t>
            </a:r>
          </a:p>
          <a:p>
            <a:pPr algn="l"/>
            <a:r>
              <a:rPr lang="en-US" altLang="ko-KR" sz="2000" b="1" i="1" dirty="0">
                <a:solidFill>
                  <a:schemeClr val="bg1"/>
                </a:solidFill>
              </a:rPr>
              <a:t>User</a:t>
            </a:r>
            <a:r>
              <a:rPr lang="en-US" altLang="ko-KR" sz="2000" b="1" dirty="0">
                <a:solidFill>
                  <a:schemeClr val="bg1"/>
                </a:solidFill>
              </a:rPr>
              <a:t>:</a:t>
            </a:r>
            <a:r>
              <a:rPr lang="en-US" altLang="ko-KR" sz="2000" dirty="0">
                <a:solidFill>
                  <a:schemeClr val="bg1"/>
                </a:solidFill>
              </a:rPr>
              <a:t> </a:t>
            </a:r>
            <a:r>
              <a:rPr lang="ko-KR" altLang="en-US" sz="2000" dirty="0">
                <a:solidFill>
                  <a:schemeClr val="bg1"/>
                </a:solidFill>
              </a:rPr>
              <a:t>네</a:t>
            </a:r>
            <a:r>
              <a:rPr lang="en-US" altLang="ko-KR" sz="2000" dirty="0">
                <a:solidFill>
                  <a:schemeClr val="bg1"/>
                </a:solidFill>
              </a:rPr>
              <a:t>,</a:t>
            </a:r>
            <a:r>
              <a:rPr lang="ko-KR" altLang="en-US" sz="2000" dirty="0">
                <a:solidFill>
                  <a:schemeClr val="bg1"/>
                </a:solidFill>
              </a:rPr>
              <a:t> 좋을 </a:t>
            </a:r>
            <a:r>
              <a:rPr lang="ko-KR" altLang="en-US" sz="2000" dirty="0" err="1">
                <a:solidFill>
                  <a:schemeClr val="bg1"/>
                </a:solidFill>
              </a:rPr>
              <a:t>것같아요</a:t>
            </a:r>
            <a:r>
              <a:rPr lang="en-US" altLang="ko-KR" sz="2000" dirty="0">
                <a:solidFill>
                  <a:schemeClr val="bg1"/>
                </a:solidFill>
              </a:rPr>
              <a:t>.</a:t>
            </a:r>
            <a:endParaRPr lang="ko-KR" altLang="en-US" sz="2000" dirty="0">
              <a:solidFill>
                <a:schemeClr val="bg1"/>
              </a:solidFill>
            </a:endParaRPr>
          </a:p>
        </p:txBody>
      </p:sp>
      <p:sp>
        <p:nvSpPr>
          <p:cNvPr id="7" name="TextBox 6"/>
          <p:cNvSpPr txBox="1"/>
          <p:nvPr/>
        </p:nvSpPr>
        <p:spPr>
          <a:xfrm>
            <a:off x="1279421" y="5491269"/>
            <a:ext cx="10241136" cy="707886"/>
          </a:xfrm>
          <a:prstGeom prst="rect">
            <a:avLst/>
          </a:prstGeom>
          <a:noFill/>
        </p:spPr>
        <p:txBody>
          <a:bodyPr wrap="square" rtlCol="0">
            <a:spAutoFit/>
          </a:bodyPr>
          <a:lstStyle/>
          <a:p>
            <a:pPr algn="l"/>
            <a:r>
              <a:rPr lang="en-US" altLang="ko-KR" sz="2000" b="1" i="1" dirty="0">
                <a:solidFill>
                  <a:schemeClr val="bg1"/>
                </a:solidFill>
              </a:rPr>
              <a:t>You</a:t>
            </a:r>
            <a:r>
              <a:rPr lang="en-US" altLang="ko-KR" sz="2000" b="1" dirty="0">
                <a:solidFill>
                  <a:schemeClr val="bg1"/>
                </a:solidFill>
              </a:rPr>
              <a:t>:</a:t>
            </a:r>
            <a:r>
              <a:rPr lang="en-US" altLang="ko-KR" sz="2000" dirty="0">
                <a:solidFill>
                  <a:schemeClr val="bg1"/>
                </a:solidFill>
              </a:rPr>
              <a:t> </a:t>
            </a:r>
            <a:r>
              <a:rPr lang="ko-KR" altLang="en-US" sz="2000" dirty="0">
                <a:solidFill>
                  <a:schemeClr val="bg1"/>
                </a:solidFill>
              </a:rPr>
              <a:t>각 종은 하나의 속에만 속하나요</a:t>
            </a:r>
            <a:r>
              <a:rPr lang="en-US" altLang="ko-KR" sz="2000" dirty="0">
                <a:solidFill>
                  <a:schemeClr val="bg1"/>
                </a:solidFill>
              </a:rPr>
              <a:t>?</a:t>
            </a:r>
            <a:r>
              <a:rPr lang="ko-KR" altLang="en-US" sz="2000" dirty="0">
                <a:solidFill>
                  <a:schemeClr val="bg1"/>
                </a:solidFill>
              </a:rPr>
              <a:t>  </a:t>
            </a:r>
            <a:endParaRPr lang="en-US" altLang="ko-KR" sz="2000" dirty="0">
              <a:solidFill>
                <a:schemeClr val="bg1"/>
              </a:solidFill>
            </a:endParaRPr>
          </a:p>
          <a:p>
            <a:pPr algn="l"/>
            <a:r>
              <a:rPr lang="en-US" altLang="ko-KR" sz="2000" b="1" i="1" dirty="0">
                <a:solidFill>
                  <a:schemeClr val="bg1"/>
                </a:solidFill>
              </a:rPr>
              <a:t>User</a:t>
            </a:r>
            <a:r>
              <a:rPr lang="en-US" altLang="ko-KR" sz="2000" b="1" dirty="0">
                <a:solidFill>
                  <a:schemeClr val="bg1"/>
                </a:solidFill>
              </a:rPr>
              <a:t>:</a:t>
            </a:r>
            <a:r>
              <a:rPr lang="en-US" altLang="ko-KR" sz="2000" dirty="0">
                <a:solidFill>
                  <a:schemeClr val="bg1"/>
                </a:solidFill>
              </a:rPr>
              <a:t> </a:t>
            </a:r>
            <a:r>
              <a:rPr lang="ko-KR" altLang="en-US" sz="2000" dirty="0">
                <a:solidFill>
                  <a:schemeClr val="bg1"/>
                </a:solidFill>
              </a:rPr>
              <a:t>맞습니다</a:t>
            </a:r>
            <a:r>
              <a:rPr lang="en-US" altLang="ko-KR" sz="2000" dirty="0">
                <a:solidFill>
                  <a:schemeClr val="bg1"/>
                </a:solidFill>
              </a:rPr>
              <a:t>.</a:t>
            </a:r>
            <a:endParaRPr lang="ko-KR" altLang="en-US" sz="2000" dirty="0">
              <a:solidFill>
                <a:schemeClr val="bg1"/>
              </a:solidFill>
            </a:endParaRPr>
          </a:p>
        </p:txBody>
      </p:sp>
      <p:sp>
        <p:nvSpPr>
          <p:cNvPr id="9" name="TextBox 8"/>
          <p:cNvSpPr txBox="1"/>
          <p:nvPr/>
        </p:nvSpPr>
        <p:spPr>
          <a:xfrm>
            <a:off x="869775" y="6822616"/>
            <a:ext cx="10241136" cy="1200329"/>
          </a:xfrm>
          <a:prstGeom prst="rect">
            <a:avLst/>
          </a:prstGeom>
          <a:noFill/>
        </p:spPr>
        <p:txBody>
          <a:bodyPr wrap="square" rtlCol="0">
            <a:spAutoFit/>
          </a:bodyPr>
          <a:lstStyle/>
          <a:p>
            <a:pPr algn="l"/>
            <a:r>
              <a:rPr lang="ko-KR" altLang="en-US" sz="2400" dirty="0">
                <a:solidFill>
                  <a:schemeClr val="bg1"/>
                </a:solidFill>
                <a:latin typeface="나눔고딕" panose="020D0604000000000000" pitchFamily="50" charset="-127"/>
                <a:ea typeface="나눔고딕" panose="020D0604000000000000" pitchFamily="50" charset="-127"/>
              </a:rPr>
              <a:t>데이터에 대한 검색 또는 보고 작업의 경우</a:t>
            </a:r>
            <a:r>
              <a:rPr lang="en-US" altLang="ko-KR" sz="2400" dirty="0">
                <a:solidFill>
                  <a:schemeClr val="bg1"/>
                </a:solidFill>
                <a:latin typeface="나눔고딕" panose="020D0604000000000000" pitchFamily="50" charset="-127"/>
                <a:ea typeface="나눔고딕" panose="020D0604000000000000" pitchFamily="50" charset="-127"/>
              </a:rPr>
              <a:t>, </a:t>
            </a:r>
            <a:r>
              <a:rPr lang="ko-KR" altLang="en-US" sz="2400" dirty="0">
                <a:solidFill>
                  <a:schemeClr val="bg1"/>
                </a:solidFill>
                <a:latin typeface="나눔고딕" panose="020D0604000000000000" pitchFamily="50" charset="-127"/>
                <a:ea typeface="나눔고딕" panose="020D0604000000000000" pitchFamily="50" charset="-127"/>
              </a:rPr>
              <a:t>데이터를 정렬</a:t>
            </a:r>
            <a:r>
              <a:rPr lang="en-US" altLang="ko-KR" sz="2400" dirty="0">
                <a:solidFill>
                  <a:schemeClr val="bg1"/>
                </a:solidFill>
                <a:latin typeface="나눔고딕" panose="020D0604000000000000" pitchFamily="50" charset="-127"/>
                <a:ea typeface="나눔고딕" panose="020D0604000000000000" pitchFamily="50" charset="-127"/>
              </a:rPr>
              <a:t>, </a:t>
            </a:r>
            <a:r>
              <a:rPr lang="ko-KR" altLang="en-US" sz="2400" dirty="0">
                <a:solidFill>
                  <a:schemeClr val="bg1"/>
                </a:solidFill>
                <a:latin typeface="나눔고딕" panose="020D0604000000000000" pitchFamily="50" charset="-127"/>
                <a:ea typeface="나눔고딕" panose="020D0604000000000000" pitchFamily="50" charset="-127"/>
              </a:rPr>
              <a:t>그룹화 또는 선택하는 데 사용할 </a:t>
            </a:r>
            <a:r>
              <a:rPr lang="ko-KR" altLang="en-US" sz="2400" dirty="0" err="1">
                <a:solidFill>
                  <a:schemeClr val="bg1"/>
                </a:solidFill>
                <a:latin typeface="나눔고딕" panose="020D0604000000000000" pitchFamily="50" charset="-127"/>
                <a:ea typeface="나눔고딕" panose="020D0604000000000000" pitchFamily="50" charset="-127"/>
              </a:rPr>
              <a:t>수있는</a:t>
            </a:r>
            <a:r>
              <a:rPr lang="ko-KR" altLang="en-US" sz="2400" dirty="0">
                <a:solidFill>
                  <a:schemeClr val="bg1"/>
                </a:solidFill>
                <a:latin typeface="나눔고딕" panose="020D0604000000000000" pitchFamily="50" charset="-127"/>
                <a:ea typeface="나눔고딕" panose="020D0604000000000000" pitchFamily="50" charset="-127"/>
              </a:rPr>
              <a:t> 속성에 대해 사용자에게 질문하십시오</a:t>
            </a:r>
            <a:r>
              <a:rPr lang="en-US" altLang="ko-KR" sz="2400" dirty="0">
                <a:solidFill>
                  <a:schemeClr val="bg1"/>
                </a:solidFill>
                <a:latin typeface="나눔고딕" panose="020D0604000000000000" pitchFamily="50" charset="-127"/>
                <a:ea typeface="나눔고딕" panose="020D0604000000000000" pitchFamily="50" charset="-127"/>
              </a:rPr>
              <a:t>. </a:t>
            </a:r>
            <a:r>
              <a:rPr lang="ko-KR" altLang="en-US" sz="2400" dirty="0">
                <a:solidFill>
                  <a:schemeClr val="bg1"/>
                </a:solidFill>
                <a:latin typeface="나눔고딕" panose="020D0604000000000000" pitchFamily="50" charset="-127"/>
                <a:ea typeface="나눔고딕" panose="020D0604000000000000" pitchFamily="50" charset="-127"/>
              </a:rPr>
              <a:t>이러한 속성은 추가 클래스의 후보가 될 수 있습니다</a:t>
            </a:r>
            <a:r>
              <a:rPr lang="en-US" altLang="ko-KR" sz="2400" dirty="0">
                <a:solidFill>
                  <a:schemeClr val="bg1"/>
                </a:solidFill>
                <a:latin typeface="나눔고딕" panose="020D0604000000000000" pitchFamily="50" charset="-127"/>
                <a:ea typeface="나눔고딕" panose="020D0604000000000000" pitchFamily="50" charset="-127"/>
              </a:rPr>
              <a:t>.</a:t>
            </a:r>
            <a:endParaRPr lang="ko-KR" altLang="en-US" sz="2400" dirty="0">
              <a:solidFill>
                <a:schemeClr val="bg1"/>
              </a:solidFill>
              <a:latin typeface="나눔고딕" panose="020D0604000000000000" pitchFamily="50" charset="-127"/>
              <a:ea typeface="나눔고딕" panose="020D0604000000000000" pitchFamily="50" charset="-127"/>
            </a:endParaRPr>
          </a:p>
        </p:txBody>
      </p:sp>
      <p:sp>
        <p:nvSpPr>
          <p:cNvPr id="8" name="TextBox 7"/>
          <p:cNvSpPr txBox="1"/>
          <p:nvPr/>
        </p:nvSpPr>
        <p:spPr>
          <a:xfrm>
            <a:off x="1279421" y="4155634"/>
            <a:ext cx="10241136" cy="707886"/>
          </a:xfrm>
          <a:prstGeom prst="rect">
            <a:avLst/>
          </a:prstGeom>
          <a:noFill/>
        </p:spPr>
        <p:txBody>
          <a:bodyPr wrap="square" rtlCol="0">
            <a:spAutoFit/>
          </a:bodyPr>
          <a:lstStyle/>
          <a:p>
            <a:pPr algn="l"/>
            <a:r>
              <a:rPr lang="ko-KR" altLang="en-US" sz="2000" dirty="0">
                <a:solidFill>
                  <a:schemeClr val="bg1"/>
                </a:solidFill>
                <a:latin typeface="Nanum Gothic" charset="-127"/>
                <a:ea typeface="Nanum Gothic" charset="-127"/>
                <a:cs typeface="Nanum Gothic" charset="-127"/>
              </a:rPr>
              <a:t>또 다른 문제가 있습니다</a:t>
            </a:r>
            <a:r>
              <a:rPr lang="en-US" altLang="ko-KR" sz="2000" dirty="0">
                <a:solidFill>
                  <a:schemeClr val="bg1"/>
                </a:solidFill>
                <a:latin typeface="Nanum Gothic" charset="-127"/>
                <a:ea typeface="Nanum Gothic" charset="-127"/>
                <a:cs typeface="Nanum Gothic" charset="-127"/>
              </a:rPr>
              <a:t>. </a:t>
            </a:r>
            <a:r>
              <a:rPr lang="ko-KR" altLang="en-US" sz="2000" dirty="0">
                <a:solidFill>
                  <a:schemeClr val="bg1"/>
                </a:solidFill>
                <a:latin typeface="Nanum Gothic" charset="-127"/>
                <a:ea typeface="Nanum Gothic" charset="-127"/>
                <a:cs typeface="Nanum Gothic" charset="-127"/>
              </a:rPr>
              <a:t>원래 테이블의 데이터를 주의 깊게 살펴보면</a:t>
            </a:r>
            <a:r>
              <a:rPr lang="en-US" altLang="ko-KR" sz="2000" dirty="0">
                <a:solidFill>
                  <a:schemeClr val="bg1"/>
                </a:solidFill>
                <a:latin typeface="Nanum Gothic" charset="-127"/>
                <a:ea typeface="Nanum Gothic" charset="-127"/>
                <a:cs typeface="Nanum Gothic" charset="-127"/>
              </a:rPr>
              <a:t>, </a:t>
            </a:r>
            <a:r>
              <a:rPr lang="ko-KR" altLang="en-US" sz="2000" dirty="0">
                <a:solidFill>
                  <a:schemeClr val="bg1"/>
                </a:solidFill>
                <a:latin typeface="Nanum Gothic" charset="-127"/>
                <a:ea typeface="Nanum Gothic" charset="-127"/>
                <a:cs typeface="Nanum Gothic" charset="-127"/>
              </a:rPr>
              <a:t>속은 여러 종으로 나누어져 있으며</a:t>
            </a:r>
            <a:r>
              <a:rPr lang="en-US" altLang="ko-KR" sz="2000" dirty="0">
                <a:solidFill>
                  <a:schemeClr val="bg1"/>
                </a:solidFill>
                <a:latin typeface="Nanum Gothic" charset="-127"/>
                <a:ea typeface="Nanum Gothic" charset="-127"/>
                <a:cs typeface="Nanum Gothic" charset="-127"/>
              </a:rPr>
              <a:t>, </a:t>
            </a:r>
            <a:r>
              <a:rPr lang="ko-KR" altLang="en-US" sz="2000" dirty="0">
                <a:solidFill>
                  <a:schemeClr val="bg1"/>
                </a:solidFill>
                <a:latin typeface="Nanum Gothic" charset="-127"/>
                <a:ea typeface="Nanum Gothic" charset="-127"/>
                <a:cs typeface="Nanum Gothic" charset="-127"/>
              </a:rPr>
              <a:t>종 각각은 여러 용도가 있음을 알 수 있습니다</a:t>
            </a:r>
            <a:r>
              <a:rPr lang="en-US" altLang="ko-KR" sz="2000" dirty="0">
                <a:solidFill>
                  <a:schemeClr val="bg1"/>
                </a:solidFill>
                <a:latin typeface="Nanum Gothic" charset="-127"/>
                <a:ea typeface="Nanum Gothic" charset="-127"/>
                <a:cs typeface="Nanum Gothic" charset="-127"/>
              </a:rPr>
              <a:t>.</a:t>
            </a:r>
            <a:endParaRPr lang="ko-KR" altLang="en-US" sz="2000" dirty="0">
              <a:solidFill>
                <a:schemeClr val="bg1"/>
              </a:solidFill>
              <a:latin typeface="Nanum Gothic" charset="-127"/>
              <a:ea typeface="Nanum Gothic" charset="-127"/>
              <a:cs typeface="Nanum Gothic" charset="-127"/>
            </a:endParaRPr>
          </a:p>
        </p:txBody>
      </p:sp>
      <p:sp>
        <p:nvSpPr>
          <p:cNvPr id="11" name="TextBox 10">
            <a:extLst>
              <a:ext uri="{FF2B5EF4-FFF2-40B4-BE49-F238E27FC236}">
                <a16:creationId xmlns:a16="http://schemas.microsoft.com/office/drawing/2014/main" id="{28ADBF08-C84B-A147-9B7C-50C3F867320F}"/>
              </a:ext>
            </a:extLst>
          </p:cNvPr>
          <p:cNvSpPr txBox="1"/>
          <p:nvPr/>
        </p:nvSpPr>
        <p:spPr>
          <a:xfrm>
            <a:off x="0" y="-1"/>
            <a:ext cx="517160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Development Process &gt; Further </a:t>
            </a:r>
            <a:r>
              <a:rPr lang="en-US" altLang="ko-KR" sz="1800" i="1" dirty="0">
                <a:solidFill>
                  <a:schemeClr val="tx1"/>
                </a:solidFill>
                <a:latin typeface="Nanum Gothic" charset="-127"/>
                <a:ea typeface="Nanum Gothic" charset="-127"/>
              </a:rPr>
              <a:t>Analysis: …</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18244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1+#ppt_w/2"/>
                                          </p:val>
                                        </p:tav>
                                        <p:tav tm="100000">
                                          <p:val>
                                            <p:strVal val="#ppt_x"/>
                                          </p:val>
                                        </p:tav>
                                      </p:tavLst>
                                    </p:anim>
                                    <p:anim calcmode="lin" valueType="num">
                                      <p:cBhvr additive="base">
                                        <p:cTn id="1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1+#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1+#ppt_w/2"/>
                                          </p:val>
                                        </p:tav>
                                        <p:tav tm="100000">
                                          <p:val>
                                            <p:strVal val="#ppt_x"/>
                                          </p:val>
                                        </p:tav>
                                      </p:tavLst>
                                    </p:anim>
                                    <p:anim calcmode="lin" valueType="num">
                                      <p:cBhvr additive="base">
                                        <p:cTn id="27"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1+#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chor="ctr"/>
          <a:lstStyle/>
          <a:p>
            <a:r>
              <a:rPr lang="en-US" sz="6000" dirty="0"/>
              <a:t>Schedule*</a:t>
            </a:r>
            <a:endParaRPr lang="ko-KR" altLang="en-US" sz="6000" dirty="0">
              <a:latin typeface="나눔고딕 ExtraBold" panose="020D0904000000000000" pitchFamily="50" charset="-127"/>
              <a:ea typeface="나눔고딕 ExtraBold" panose="020D0904000000000000" pitchFamily="50" charset="-127"/>
            </a:endParaRPr>
          </a:p>
        </p:txBody>
      </p:sp>
      <p:sp>
        <p:nvSpPr>
          <p:cNvPr id="5" name="텍스트 개체 틀 4"/>
          <p:cNvSpPr>
            <a:spLocks noGrp="1"/>
          </p:cNvSpPr>
          <p:nvPr>
            <p:ph sz="half" idx="1"/>
          </p:nvPr>
        </p:nvSpPr>
        <p:spPr>
          <a:xfrm>
            <a:off x="894079" y="2596444"/>
            <a:ext cx="9898839" cy="6188570"/>
          </a:xfrm>
        </p:spPr>
        <p:txBody>
          <a:bodyPr anchor="t">
            <a:normAutofit/>
          </a:bodyPr>
          <a:lstStyle/>
          <a:p>
            <a:pPr marL="342900"/>
            <a:r>
              <a:rPr lang="en-US" sz="2800" dirty="0">
                <a:solidFill>
                  <a:schemeClr val="tx2">
                    <a:lumMod val="75000"/>
                  </a:schemeClr>
                </a:solidFill>
                <a:latin typeface="Nanum Gothic" panose="020D0604000000000000" pitchFamily="34" charset="-127"/>
                <a:ea typeface="Nanum Gothic" panose="020D0604000000000000" pitchFamily="34" charset="-127"/>
                <a:cs typeface="Nanum Gothic" charset="-127"/>
              </a:rPr>
              <a:t>0. Seminar Overview </a:t>
            </a:r>
          </a:p>
          <a:p>
            <a:pPr marL="800100" indent="-457200">
              <a:buAutoNum type="arabicPeriod"/>
            </a:pPr>
            <a:r>
              <a:rPr lang="en-US" sz="2800" dirty="0">
                <a:solidFill>
                  <a:schemeClr val="tx2">
                    <a:lumMod val="75000"/>
                  </a:schemeClr>
                </a:solidFill>
                <a:latin typeface="Nanum Gothic" panose="020D0604000000000000" pitchFamily="34" charset="-127"/>
                <a:ea typeface="Nanum Gothic" panose="020D0604000000000000" pitchFamily="34" charset="-127"/>
                <a:cs typeface="Nanum Gothic" charset="-127"/>
              </a:rPr>
              <a:t>Overview of the Relational Data Model</a:t>
            </a:r>
          </a:p>
          <a:p>
            <a:pPr marL="800100" indent="-457200">
              <a:buAutoNum type="arabicPeriod"/>
            </a:pPr>
            <a:r>
              <a:rPr lang="en-US" sz="2800" dirty="0">
                <a:solidFill>
                  <a:schemeClr val="tx2">
                    <a:lumMod val="75000"/>
                  </a:schemeClr>
                </a:solidFill>
                <a:latin typeface="Nanum Gothic" panose="020D0604000000000000" pitchFamily="34" charset="-127"/>
                <a:ea typeface="Nanum Gothic" panose="020D0604000000000000" pitchFamily="34" charset="-127"/>
                <a:cs typeface="Nanum Gothic" charset="-127"/>
              </a:rPr>
              <a:t>Why DB Design?</a:t>
            </a:r>
            <a:endParaRPr lang="en-US" altLang="ko-KR" sz="2800" dirty="0">
              <a:solidFill>
                <a:schemeClr val="tx2">
                  <a:lumMod val="75000"/>
                </a:schemeClr>
              </a:solidFill>
              <a:latin typeface="Nanum Gothic" panose="020D0604000000000000" pitchFamily="34" charset="-127"/>
              <a:ea typeface="Nanum Gothic" panose="020D0604000000000000" pitchFamily="34" charset="-127"/>
              <a:cs typeface="Nanum Gothic" charset="-127"/>
            </a:endParaRPr>
          </a:p>
          <a:p>
            <a:pPr marL="800100" indent="-457200">
              <a:buAutoNum type="arabicPeriod"/>
            </a:pPr>
            <a:r>
              <a:rPr lang="en-US" sz="2800" dirty="0">
                <a:solidFill>
                  <a:schemeClr val="bg1"/>
                </a:solidFill>
                <a:latin typeface="Nanum Gothic" panose="020D0604000000000000" pitchFamily="34" charset="-127"/>
                <a:ea typeface="Nanum Gothic" panose="020D0604000000000000" pitchFamily="34" charset="-127"/>
                <a:cs typeface="Nanum Gothic" charset="-127"/>
              </a:rPr>
              <a:t>Development Process</a:t>
            </a:r>
          </a:p>
          <a:p>
            <a:pPr marL="800100" indent="-457200">
              <a:buAutoNum type="arabicPeriod"/>
            </a:pPr>
            <a:r>
              <a:rPr lang="en-US" sz="2800" dirty="0">
                <a:solidFill>
                  <a:schemeClr val="tx2">
                    <a:lumMod val="75000"/>
                  </a:schemeClr>
                </a:solidFill>
                <a:latin typeface="Nanum Gothic" panose="020D0604000000000000" pitchFamily="34" charset="-127"/>
                <a:ea typeface="Nanum Gothic" panose="020D0604000000000000" pitchFamily="34" charset="-127"/>
                <a:cs typeface="Nanum Gothic" charset="-127"/>
              </a:rPr>
              <a:t>Requirements</a:t>
            </a:r>
          </a:p>
          <a:p>
            <a:pPr marL="800100" indent="-457200">
              <a:buAutoNum type="arabicPeriod"/>
            </a:pPr>
            <a:r>
              <a:rPr lang="en-US" sz="2800" dirty="0">
                <a:solidFill>
                  <a:schemeClr val="tx2">
                    <a:lumMod val="75000"/>
                  </a:schemeClr>
                </a:solidFill>
                <a:latin typeface="Nanum Gothic" panose="020D0604000000000000" pitchFamily="34" charset="-127"/>
                <a:ea typeface="Nanum Gothic" panose="020D0604000000000000" pitchFamily="34" charset="-127"/>
                <a:cs typeface="Nanum Gothic" charset="-127"/>
              </a:rPr>
              <a:t>Conceptual Data Model</a:t>
            </a:r>
          </a:p>
          <a:p>
            <a:pPr marL="800100" indent="-457200">
              <a:buAutoNum type="arabicPeriod"/>
            </a:pPr>
            <a:r>
              <a:rPr lang="en-US" sz="2800" dirty="0">
                <a:solidFill>
                  <a:schemeClr val="tx2">
                    <a:lumMod val="75000"/>
                  </a:schemeClr>
                </a:solidFill>
                <a:latin typeface="Nanum Gothic" panose="020D0604000000000000" pitchFamily="34" charset="-127"/>
                <a:ea typeface="Nanum Gothic" panose="020D0604000000000000" pitchFamily="34" charset="-127"/>
                <a:cs typeface="Nanum Gothic" charset="-127"/>
              </a:rPr>
              <a:t>Generalization &amp; Specialization</a:t>
            </a:r>
          </a:p>
          <a:p>
            <a:pPr marL="800100" indent="-457200">
              <a:buAutoNum type="arabicPeriod"/>
            </a:pPr>
            <a:r>
              <a:rPr lang="en-US" sz="2800" dirty="0">
                <a:solidFill>
                  <a:schemeClr val="tx2">
                    <a:lumMod val="75000"/>
                  </a:schemeClr>
                </a:solidFill>
                <a:latin typeface="Nanum Gothic" panose="020D0604000000000000" pitchFamily="34" charset="-127"/>
                <a:ea typeface="Nanum Gothic" panose="020D0604000000000000" pitchFamily="34" charset="-127"/>
              </a:rPr>
              <a:t>Relational Database Design</a:t>
            </a:r>
          </a:p>
          <a:p>
            <a:pPr marL="800100" indent="-457200">
              <a:buAutoNum type="arabicPeriod"/>
            </a:pPr>
            <a:r>
              <a:rPr lang="en-US" sz="2800" dirty="0">
                <a:solidFill>
                  <a:schemeClr val="tx2">
                    <a:lumMod val="75000"/>
                  </a:schemeClr>
                </a:solidFill>
                <a:latin typeface="Nanum Gothic" panose="020D0604000000000000" pitchFamily="34" charset="-127"/>
                <a:ea typeface="Nanum Gothic" panose="020D0604000000000000" pitchFamily="34" charset="-127"/>
              </a:rPr>
              <a:t>Normalization</a:t>
            </a:r>
          </a:p>
          <a:p>
            <a:pPr marL="800100" indent="-457200">
              <a:buAutoNum type="arabicPeriod"/>
            </a:pPr>
            <a:r>
              <a:rPr lang="en-US" sz="2800" dirty="0">
                <a:solidFill>
                  <a:schemeClr val="tx2">
                    <a:lumMod val="75000"/>
                  </a:schemeClr>
                </a:solidFill>
                <a:latin typeface="Nanum Gothic" panose="020D0604000000000000" pitchFamily="34" charset="-127"/>
                <a:ea typeface="Nanum Gothic" panose="020D0604000000000000" pitchFamily="34" charset="-127"/>
              </a:rPr>
              <a:t>Keys and Constraints</a:t>
            </a:r>
            <a:endParaRPr lang="en-US" altLang="ko-KR" sz="2800" dirty="0">
              <a:solidFill>
                <a:schemeClr val="tx2">
                  <a:lumMod val="75000"/>
                </a:schemeClr>
              </a:solidFill>
              <a:latin typeface="Nanum Gothic" panose="020D0604000000000000" pitchFamily="34" charset="-127"/>
              <a:ea typeface="Nanum Gothic" panose="020D0604000000000000" pitchFamily="34" charset="-127"/>
              <a:cs typeface="Nanum Gothic" charset="-127"/>
            </a:endParaRPr>
          </a:p>
        </p:txBody>
      </p:sp>
      <p:sp>
        <p:nvSpPr>
          <p:cNvPr id="7" name="텍스트 개체 틀 4"/>
          <p:cNvSpPr txBox="1">
            <a:spLocks/>
          </p:cNvSpPr>
          <p:nvPr/>
        </p:nvSpPr>
        <p:spPr>
          <a:xfrm>
            <a:off x="7027576" y="2402240"/>
            <a:ext cx="5289929" cy="69813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904390" indent="-561490" defTabSz="584200">
              <a:spcBef>
                <a:spcPts val="3200"/>
              </a:spcBef>
              <a:buSzPct val="120000"/>
              <a:buChar char="•"/>
              <a:defRPr sz="4200">
                <a:solidFill>
                  <a:srgbClr val="424242"/>
                </a:solidFill>
                <a:latin typeface="나눔고딕OTF"/>
                <a:ea typeface="나눔고딕OTF"/>
                <a:cs typeface="나눔고딕OTF"/>
                <a:sym typeface="나눔고딕OTF"/>
              </a:defRPr>
            </a:lvl1pPr>
            <a:lvl2pPr marL="1429323" indent="-561490" defTabSz="584200">
              <a:spcBef>
                <a:spcPts val="3200"/>
              </a:spcBef>
              <a:buSzPct val="120000"/>
              <a:buChar char="•"/>
              <a:defRPr sz="4200">
                <a:solidFill>
                  <a:srgbClr val="424242"/>
                </a:solidFill>
                <a:latin typeface="나눔고딕OTF"/>
                <a:ea typeface="나눔고딕OTF"/>
                <a:cs typeface="나눔고딕OTF"/>
                <a:sym typeface="나눔고딕OTF"/>
              </a:defRPr>
            </a:lvl2pPr>
            <a:lvl3pPr marL="1937323" indent="-561490" defTabSz="584200">
              <a:spcBef>
                <a:spcPts val="3200"/>
              </a:spcBef>
              <a:buSzPct val="120000"/>
              <a:buChar char="•"/>
              <a:defRPr sz="4200">
                <a:solidFill>
                  <a:srgbClr val="424242"/>
                </a:solidFill>
                <a:latin typeface="나눔고딕OTF"/>
                <a:ea typeface="나눔고딕OTF"/>
                <a:cs typeface="나눔고딕OTF"/>
                <a:sym typeface="나눔고딕OTF"/>
              </a:defRPr>
            </a:lvl3pPr>
            <a:lvl4pPr marL="2462257" indent="-561490" defTabSz="584200">
              <a:spcBef>
                <a:spcPts val="3200"/>
              </a:spcBef>
              <a:buSzPct val="120000"/>
              <a:buChar char="•"/>
              <a:defRPr sz="4200">
                <a:solidFill>
                  <a:srgbClr val="424242"/>
                </a:solidFill>
                <a:latin typeface="나눔고딕OTF"/>
                <a:ea typeface="나눔고딕OTF"/>
                <a:cs typeface="나눔고딕OTF"/>
                <a:sym typeface="나눔고딕OTF"/>
              </a:defRPr>
            </a:lvl4pPr>
            <a:lvl5pPr marL="2987190" indent="-561490" defTabSz="584200">
              <a:spcBef>
                <a:spcPts val="3200"/>
              </a:spcBef>
              <a:buSzPct val="120000"/>
              <a:buChar char="•"/>
              <a:defRPr sz="4200">
                <a:solidFill>
                  <a:srgbClr val="424242"/>
                </a:solidFill>
                <a:latin typeface="나눔고딕OTF"/>
                <a:ea typeface="나눔고딕OTF"/>
                <a:cs typeface="나눔고딕OTF"/>
                <a:sym typeface="나눔고딕OTF"/>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marL="342900" indent="0" algn="l">
              <a:buNone/>
            </a:pPr>
            <a:endParaRPr lang="ko-KR" altLang="en-US" sz="1800" b="1" dirty="0"/>
          </a:p>
        </p:txBody>
      </p:sp>
      <p:sp>
        <p:nvSpPr>
          <p:cNvPr id="10" name="TextBox 9"/>
          <p:cNvSpPr txBox="1"/>
          <p:nvPr/>
        </p:nvSpPr>
        <p:spPr>
          <a:xfrm>
            <a:off x="7333884" y="9083505"/>
            <a:ext cx="5020675"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lang="en-US" altLang="ko-KR" sz="1600" dirty="0">
                <a:solidFill>
                  <a:srgbClr val="FF0000"/>
                </a:solidFill>
                <a:latin typeface="나눔명조" panose="02020603020101020101" pitchFamily="18" charset="-127"/>
                <a:ea typeface="나눔명조" panose="02020603020101020101" pitchFamily="18" charset="-127"/>
              </a:rPr>
              <a:t>*subject</a:t>
            </a:r>
            <a:r>
              <a:rPr lang="ko-KR" altLang="en-US" sz="1600" dirty="0">
                <a:solidFill>
                  <a:srgbClr val="FF0000"/>
                </a:solidFill>
                <a:latin typeface="나눔명조" panose="02020603020101020101" pitchFamily="18" charset="-127"/>
                <a:ea typeface="나눔명조" panose="02020603020101020101" pitchFamily="18" charset="-127"/>
              </a:rPr>
              <a:t> </a:t>
            </a:r>
            <a:r>
              <a:rPr lang="en-US" altLang="ko-KR" sz="1600" dirty="0">
                <a:solidFill>
                  <a:srgbClr val="FF0000"/>
                </a:solidFill>
                <a:latin typeface="나눔명조" panose="02020603020101020101" pitchFamily="18" charset="-127"/>
                <a:ea typeface="나눔명조" panose="02020603020101020101" pitchFamily="18" charset="-127"/>
              </a:rPr>
              <a:t>to change without notification</a:t>
            </a:r>
            <a:endParaRPr kumimoji="0" lang="ko-KR" altLang="en-US" sz="1600" b="0" i="0" u="none" strike="noStrike" cap="none" spc="0" normalizeH="0" baseline="0" dirty="0">
              <a:ln>
                <a:noFill/>
              </a:ln>
              <a:solidFill>
                <a:srgbClr val="FF0000"/>
              </a:solidFill>
              <a:effectLst/>
              <a:uFillTx/>
              <a:latin typeface="나눔명조" panose="02020603020101020101" pitchFamily="18" charset="-127"/>
              <a:ea typeface="나눔명조" panose="02020603020101020101" pitchFamily="18" charset="-127"/>
              <a:sym typeface="American Typewriter"/>
            </a:endParaRPr>
          </a:p>
        </p:txBody>
      </p:sp>
      <p:sp>
        <p:nvSpPr>
          <p:cNvPr id="8" name="TextBox 7">
            <a:extLst>
              <a:ext uri="{FF2B5EF4-FFF2-40B4-BE49-F238E27FC236}">
                <a16:creationId xmlns:a16="http://schemas.microsoft.com/office/drawing/2014/main" id="{F8AED2A9-B9AA-864B-AB80-B515FC2520E3}"/>
              </a:ext>
            </a:extLst>
          </p:cNvPr>
          <p:cNvSpPr txBox="1"/>
          <p:nvPr/>
        </p:nvSpPr>
        <p:spPr>
          <a:xfrm>
            <a:off x="-1" y="-10996"/>
            <a:ext cx="2905433"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Development Process &gt; </a:t>
            </a:r>
            <a:endParaRPr kumimoji="0" lang="ko-KR" altLang="en-US" sz="1800" b="0" i="1" u="none" strike="noStrike" cap="none" spc="0" normalizeH="0" baseline="0" dirty="0">
              <a:ln>
                <a:noFill/>
              </a:ln>
              <a:solidFill>
                <a:srgbClr val="FFFFFF"/>
              </a:solidFill>
              <a:effectLst/>
              <a:uFillTx/>
              <a:latin typeface="나눔고딕OTF"/>
              <a:sym typeface="American Typewriter"/>
            </a:endParaRPr>
          </a:p>
        </p:txBody>
      </p:sp>
    </p:spTree>
    <p:extLst>
      <p:ext uri="{BB962C8B-B14F-4D97-AF65-F5344CB8AC3E}">
        <p14:creationId xmlns:p14="http://schemas.microsoft.com/office/powerpoint/2010/main" val="1848974313"/>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69774" y="1497225"/>
            <a:ext cx="11379200" cy="3459786"/>
          </a:xfrm>
        </p:spPr>
        <p:txBody>
          <a:bodyPr>
            <a:noAutofit/>
          </a:bodyPr>
          <a:lstStyle/>
          <a:p>
            <a:pPr marL="457200" indent="-457200">
              <a:spcAft>
                <a:spcPts val="600"/>
              </a:spcAft>
              <a:buFont typeface="Arial" charset="0"/>
              <a:buChar char="•"/>
            </a:pPr>
            <a:r>
              <a:rPr lang="ko-KR" altLang="en-US" sz="3200" dirty="0">
                <a:latin typeface="나눔고딕" panose="020D0604000000000000" pitchFamily="50" charset="-127"/>
                <a:ea typeface="나눔고딕" panose="020D0604000000000000" pitchFamily="50" charset="-127"/>
              </a:rPr>
              <a:t>이제 데이터 모델에 추가 할 새로운 클래스 인 </a:t>
            </a:r>
            <a:r>
              <a:rPr lang="en-US" altLang="ko-KR" sz="3200" dirty="0">
                <a:latin typeface="나눔고딕" panose="020D0604000000000000" pitchFamily="50" charset="-127"/>
                <a:ea typeface="나눔고딕" panose="020D0604000000000000" pitchFamily="50" charset="-127"/>
              </a:rPr>
              <a:t>Genus</a:t>
            </a:r>
            <a:r>
              <a:rPr lang="ko-KR" altLang="en-US" sz="3200" dirty="0">
                <a:latin typeface="나눔고딕" panose="020D0604000000000000" pitchFamily="50" charset="-127"/>
                <a:ea typeface="나눔고딕" panose="020D0604000000000000" pitchFamily="50" charset="-127"/>
              </a:rPr>
              <a:t>가 있음을 </a:t>
            </a:r>
            <a:r>
              <a:rPr lang="ko-KR" altLang="en-US" sz="3200" dirty="0" err="1">
                <a:latin typeface="나눔고딕" panose="020D0604000000000000" pitchFamily="50" charset="-127"/>
                <a:ea typeface="나눔고딕" panose="020D0604000000000000" pitchFamily="50" charset="-127"/>
              </a:rPr>
              <a:t>알게되었습니다</a:t>
            </a:r>
            <a:r>
              <a:rPr lang="en-US" altLang="ko-KR" sz="3200" dirty="0">
                <a:latin typeface="나눔고딕" panose="020D0604000000000000" pitchFamily="50" charset="-127"/>
                <a:ea typeface="나눔고딕" panose="020D0604000000000000" pitchFamily="50" charset="-127"/>
              </a:rPr>
              <a:t>. </a:t>
            </a:r>
            <a:r>
              <a:rPr lang="ko-KR" altLang="en-US" sz="3200" dirty="0">
                <a:latin typeface="나눔고딕" panose="020D0604000000000000" pitchFamily="50" charset="-127"/>
                <a:ea typeface="나눔고딕" panose="020D0604000000000000" pitchFamily="50" charset="-127"/>
              </a:rPr>
              <a:t>이 새로운 </a:t>
            </a:r>
            <a:r>
              <a:rPr lang="ko-KR" altLang="en-US" sz="3200" dirty="0" err="1">
                <a:latin typeface="나눔고딕" panose="020D0604000000000000" pitchFamily="50" charset="-127"/>
                <a:ea typeface="나눔고딕" panose="020D0604000000000000" pitchFamily="50" charset="-127"/>
              </a:rPr>
              <a:t>틀래스를</a:t>
            </a:r>
            <a:r>
              <a:rPr lang="ko-KR" altLang="en-US" sz="3200" dirty="0">
                <a:latin typeface="나눔고딕" panose="020D0604000000000000" pitchFamily="50" charset="-127"/>
                <a:ea typeface="나눔고딕" panose="020D0604000000000000" pitchFamily="50" charset="-127"/>
              </a:rPr>
              <a:t> 포함하는 것이 중요한 이유는 무엇일까요</a:t>
            </a:r>
            <a:r>
              <a:rPr lang="en-US" altLang="ko-KR" sz="3200" dirty="0">
                <a:latin typeface="나눔고딕" panose="020D0604000000000000" pitchFamily="50" charset="-127"/>
                <a:ea typeface="나눔고딕" panose="020D0604000000000000" pitchFamily="50" charset="-127"/>
              </a:rPr>
              <a:t>? </a:t>
            </a:r>
          </a:p>
          <a:p>
            <a:pPr marL="457200" indent="-457200">
              <a:spcAft>
                <a:spcPts val="600"/>
              </a:spcAft>
              <a:buFont typeface="Arial" charset="0"/>
              <a:buChar char="•"/>
            </a:pPr>
            <a:r>
              <a:rPr lang="ko-KR" altLang="en-US" sz="3200" dirty="0">
                <a:latin typeface="나눔고딕" panose="020D0604000000000000" pitchFamily="50" charset="-127"/>
                <a:ea typeface="나눔고딕" panose="020D0604000000000000" pitchFamily="50" charset="-127"/>
              </a:rPr>
              <a:t>사용자가 속 </a:t>
            </a:r>
            <a:r>
              <a:rPr lang="en-US" altLang="ko-KR" sz="3200" dirty="0">
                <a:latin typeface="나눔고딕" panose="020D0604000000000000" pitchFamily="50" charset="-127"/>
                <a:ea typeface="나눔고딕" panose="020D0604000000000000" pitchFamily="50" charset="-127"/>
              </a:rPr>
              <a:t>(genus)</a:t>
            </a:r>
            <a:r>
              <a:rPr lang="ko-KR" altLang="en-US" sz="3200" dirty="0" err="1">
                <a:latin typeface="나눔고딕" panose="020D0604000000000000" pitchFamily="50" charset="-127"/>
                <a:ea typeface="나눔고딕" panose="020D0604000000000000" pitchFamily="50" charset="-127"/>
              </a:rPr>
              <a:t>으로</a:t>
            </a:r>
            <a:r>
              <a:rPr lang="ko-KR" altLang="en-US" sz="3200" dirty="0">
                <a:latin typeface="나눔고딕" panose="020D0604000000000000" pitchFamily="50" charset="-127"/>
                <a:ea typeface="나눔고딕" panose="020D0604000000000000" pitchFamily="50" charset="-127"/>
              </a:rPr>
              <a:t> </a:t>
            </a:r>
            <a:r>
              <a:rPr lang="ko-KR" altLang="en-US" sz="3200" dirty="0" err="1">
                <a:latin typeface="나눔고딕" panose="020D0604000000000000" pitchFamily="50" charset="-127"/>
                <a:ea typeface="나눔고딕" panose="020D0604000000000000" pitchFamily="50" charset="-127"/>
              </a:rPr>
              <a:t>그룹핑하는</a:t>
            </a:r>
            <a:r>
              <a:rPr lang="ko-KR" altLang="en-US" sz="3200" dirty="0">
                <a:latin typeface="나눔고딕" panose="020D0604000000000000" pitchFamily="50" charset="-127"/>
                <a:ea typeface="나눔고딕" panose="020D0604000000000000" pitchFamily="50" charset="-127"/>
              </a:rPr>
              <a:t> 것에 대한 필요성 언급은 적절히 저장된 속</a:t>
            </a:r>
            <a:r>
              <a:rPr lang="en-US" altLang="ko-KR" sz="3200" dirty="0">
                <a:latin typeface="나눔고딕" panose="020D0604000000000000" pitchFamily="50" charset="-127"/>
                <a:ea typeface="나눔고딕" panose="020D0604000000000000" pitchFamily="50" charset="-127"/>
              </a:rPr>
              <a:t>(genus) </a:t>
            </a:r>
            <a:r>
              <a:rPr lang="ko-KR" altLang="en-US" sz="3200" dirty="0">
                <a:latin typeface="나눔고딕" panose="020D0604000000000000" pitchFamily="50" charset="-127"/>
                <a:ea typeface="나눔고딕" panose="020D0604000000000000" pitchFamily="50" charset="-127"/>
              </a:rPr>
              <a:t>데이터 검색이 중요하다는 것을 의미합니다</a:t>
            </a:r>
            <a:r>
              <a:rPr lang="en-US" altLang="ko-KR" sz="3200" dirty="0">
                <a:latin typeface="나눔고딕" panose="020D0604000000000000" pitchFamily="50" charset="-127"/>
                <a:ea typeface="나눔고딕" panose="020D0604000000000000" pitchFamily="50" charset="-127"/>
              </a:rPr>
              <a:t>.</a:t>
            </a:r>
            <a:endParaRPr lang="ko-KR" altLang="en-US" sz="3200" dirty="0">
              <a:latin typeface="나눔고딕" panose="020D0604000000000000" pitchFamily="50" charset="-127"/>
              <a:ea typeface="나눔고딕" panose="020D0604000000000000" pitchFamily="50" charset="-127"/>
            </a:endParaRPr>
          </a:p>
        </p:txBody>
      </p:sp>
      <p:sp>
        <p:nvSpPr>
          <p:cNvPr id="4" name="슬라이드 번호 개체 틀 3"/>
          <p:cNvSpPr>
            <a:spLocks noGrp="1"/>
          </p:cNvSpPr>
          <p:nvPr>
            <p:ph type="sldNum" sz="quarter" idx="10"/>
          </p:nvPr>
        </p:nvSpPr>
        <p:spPr/>
        <p:txBody>
          <a:bodyPr/>
          <a:lstStyle/>
          <a:p>
            <a:fld id="{87E0FCFB-B33F-4CD9-B1B3-4FED43C6D8C2}" type="slidenum">
              <a:rPr lang="ko-KR" altLang="en-US" smtClean="0"/>
              <a:pPr/>
              <a:t>20</a:t>
            </a:fld>
            <a:endParaRPr lang="ko-KR" altLang="en-US" dirty="0"/>
          </a:p>
        </p:txBody>
      </p:sp>
      <p:pic>
        <p:nvPicPr>
          <p:cNvPr id="5" name="그림 4"/>
          <p:cNvPicPr>
            <a:picLocks noChangeAspect="1"/>
          </p:cNvPicPr>
          <p:nvPr/>
        </p:nvPicPr>
        <p:blipFill>
          <a:blip r:embed="rId2"/>
          <a:stretch>
            <a:fillRect/>
          </a:stretch>
        </p:blipFill>
        <p:spPr>
          <a:xfrm>
            <a:off x="2405946" y="5593680"/>
            <a:ext cx="8977682" cy="1945816"/>
          </a:xfrm>
          <a:prstGeom prst="rect">
            <a:avLst/>
          </a:prstGeom>
        </p:spPr>
      </p:pic>
      <p:sp>
        <p:nvSpPr>
          <p:cNvPr id="7" name="TextBox 6">
            <a:extLst>
              <a:ext uri="{FF2B5EF4-FFF2-40B4-BE49-F238E27FC236}">
                <a16:creationId xmlns:a16="http://schemas.microsoft.com/office/drawing/2014/main" id="{47A296CF-AA02-1746-850E-3AAF5D600FA7}"/>
              </a:ext>
            </a:extLst>
          </p:cNvPr>
          <p:cNvSpPr txBox="1"/>
          <p:nvPr/>
        </p:nvSpPr>
        <p:spPr>
          <a:xfrm>
            <a:off x="0" y="-1"/>
            <a:ext cx="517160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Development Process &gt; Further </a:t>
            </a:r>
            <a:r>
              <a:rPr lang="en-US" altLang="ko-KR" sz="1800" i="1" dirty="0">
                <a:solidFill>
                  <a:schemeClr val="tx1"/>
                </a:solidFill>
                <a:latin typeface="Nanum Gothic" charset="-127"/>
                <a:ea typeface="Nanum Gothic" charset="-127"/>
              </a:rPr>
              <a:t>Analysis: …</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11458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sz="4551" i="1" dirty="0">
                <a:latin typeface="나눔고딕" panose="020D0604000000000000" pitchFamily="50" charset="-127"/>
                <a:ea typeface="나눔고딕" panose="020D0604000000000000" pitchFamily="50" charset="-127"/>
              </a:rPr>
              <a:t>Example: Revised Use Cases for the PLANT DB</a:t>
            </a:r>
            <a:endParaRPr lang="ko-KR" altLang="en-US" sz="4551" i="1" dirty="0"/>
          </a:p>
        </p:txBody>
      </p:sp>
      <p:sp>
        <p:nvSpPr>
          <p:cNvPr id="4" name="슬라이드 번호 개체 틀 3"/>
          <p:cNvSpPr>
            <a:spLocks noGrp="1"/>
          </p:cNvSpPr>
          <p:nvPr>
            <p:ph type="sldNum" sz="quarter" idx="10"/>
          </p:nvPr>
        </p:nvSpPr>
        <p:spPr/>
        <p:txBody>
          <a:bodyPr/>
          <a:lstStyle/>
          <a:p>
            <a:fld id="{87E0FCFB-B33F-4CD9-B1B3-4FED43C6D8C2}" type="slidenum">
              <a:rPr lang="ko-KR" altLang="en-US" smtClean="0"/>
              <a:pPr/>
              <a:t>21</a:t>
            </a:fld>
            <a:endParaRPr lang="ko-KR" altLang="en-US" dirty="0"/>
          </a:p>
        </p:txBody>
      </p:sp>
      <p:grpSp>
        <p:nvGrpSpPr>
          <p:cNvPr id="45" name="그룹 44"/>
          <p:cNvGrpSpPr/>
          <p:nvPr/>
        </p:nvGrpSpPr>
        <p:grpSpPr>
          <a:xfrm>
            <a:off x="2918003" y="2521339"/>
            <a:ext cx="6994332" cy="5416856"/>
            <a:chOff x="2051720" y="1412776"/>
            <a:chExt cx="4917890" cy="3808727"/>
          </a:xfrm>
        </p:grpSpPr>
        <p:grpSp>
          <p:nvGrpSpPr>
            <p:cNvPr id="10" name="그룹 9"/>
            <p:cNvGrpSpPr/>
            <p:nvPr/>
          </p:nvGrpSpPr>
          <p:grpSpPr>
            <a:xfrm>
              <a:off x="2051720" y="2564904"/>
              <a:ext cx="720080" cy="1073415"/>
              <a:chOff x="1691680" y="3068960"/>
              <a:chExt cx="720080" cy="1073415"/>
            </a:xfrm>
          </p:grpSpPr>
          <p:pic>
            <p:nvPicPr>
              <p:cNvPr id="23" name="Picture 4" descr="사용자에 대한 이미지 검색결과"/>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0" y="3068960"/>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1816485" y="3861048"/>
                <a:ext cx="500662" cy="281327"/>
              </a:xfrm>
              <a:prstGeom prst="rect">
                <a:avLst/>
              </a:prstGeom>
              <a:noFill/>
            </p:spPr>
            <p:txBody>
              <a:bodyPr wrap="none" rtlCol="0">
                <a:spAutoFit/>
              </a:bodyPr>
              <a:lstStyle/>
              <a:p>
                <a:r>
                  <a:rPr lang="en-US" altLang="ko-KR" sz="2000" b="1" dirty="0">
                    <a:solidFill>
                      <a:schemeClr val="bg1"/>
                    </a:solidFill>
                    <a:latin typeface="Nanum Gothic" charset="-127"/>
                    <a:ea typeface="Nanum Gothic" charset="-127"/>
                    <a:cs typeface="Nanum Gothic" charset="-127"/>
                  </a:rPr>
                  <a:t>User</a:t>
                </a:r>
                <a:endParaRPr lang="ko-KR" altLang="en-US" sz="2000" b="1" dirty="0">
                  <a:solidFill>
                    <a:schemeClr val="bg1"/>
                  </a:solidFill>
                  <a:latin typeface="Nanum Gothic" charset="-127"/>
                  <a:ea typeface="Nanum Gothic" charset="-127"/>
                  <a:cs typeface="Nanum Gothic" charset="-127"/>
                </a:endParaRPr>
              </a:p>
            </p:txBody>
          </p:sp>
        </p:grpSp>
        <p:grpSp>
          <p:nvGrpSpPr>
            <p:cNvPr id="28" name="그룹 27"/>
            <p:cNvGrpSpPr/>
            <p:nvPr/>
          </p:nvGrpSpPr>
          <p:grpSpPr>
            <a:xfrm>
              <a:off x="3417023" y="1412776"/>
              <a:ext cx="1497029" cy="784391"/>
              <a:chOff x="3417023" y="1412776"/>
              <a:chExt cx="1497029" cy="784391"/>
            </a:xfrm>
          </p:grpSpPr>
          <p:sp>
            <p:nvSpPr>
              <p:cNvPr id="21" name="타원 20"/>
              <p:cNvSpPr/>
              <p:nvPr/>
            </p:nvSpPr>
            <p:spPr bwMode="auto">
              <a:xfrm>
                <a:off x="3599892" y="1412776"/>
                <a:ext cx="1152128" cy="504056"/>
              </a:xfrm>
              <a:prstGeom prst="ellipse">
                <a:avLst/>
              </a:prstGeom>
              <a:noFill/>
              <a:ln w="28575" cap="flat" cmpd="sng" algn="ctr">
                <a:solidFill>
                  <a:srgbClr val="FF0000"/>
                </a:solidFill>
                <a:prstDash val="solid"/>
                <a:round/>
                <a:headEnd type="none" w="med" len="med"/>
                <a:tailEnd type="none" w="med" len="med"/>
              </a:ln>
              <a:effectLst/>
            </p:spPr>
            <p:txBody>
              <a:bodyPr vert="horz" wrap="none" lIns="130048" tIns="65024" rIns="130048" bIns="65024" numCol="1" rtlCol="0" anchor="t" anchorCtr="0" compatLnSpc="1">
                <a:prstTxWarp prst="textNoShape">
                  <a:avLst/>
                </a:prstTxWarp>
              </a:bodyPr>
              <a:lstStyle/>
              <a:p>
                <a:pPr algn="l" defTabSz="1300460" rtl="0" fontAlgn="base" latinLnBrk="1">
                  <a:spcBef>
                    <a:spcPct val="0"/>
                  </a:spcBef>
                  <a:spcAft>
                    <a:spcPct val="0"/>
                  </a:spcAft>
                </a:pPr>
                <a:endParaRPr lang="ko-KR" altLang="en-US" sz="5689" dirty="0">
                  <a:solidFill>
                    <a:schemeClr val="bg1"/>
                  </a:solidFill>
                  <a:latin typeface="Nanum Gothic" charset="-127"/>
                  <a:ea typeface="Nanum Gothic" charset="-127"/>
                  <a:cs typeface="Nanum Gothic" charset="-127"/>
                </a:endParaRPr>
              </a:p>
            </p:txBody>
          </p:sp>
          <p:sp>
            <p:nvSpPr>
              <p:cNvPr id="22" name="TextBox 21"/>
              <p:cNvSpPr txBox="1"/>
              <p:nvPr/>
            </p:nvSpPr>
            <p:spPr>
              <a:xfrm>
                <a:off x="3417023" y="1916832"/>
                <a:ext cx="1497029" cy="280335"/>
              </a:xfrm>
              <a:prstGeom prst="rect">
                <a:avLst/>
              </a:prstGeom>
              <a:noFill/>
            </p:spPr>
            <p:txBody>
              <a:bodyPr wrap="none" rtlCol="0">
                <a:spAutoFit/>
              </a:bodyPr>
              <a:lstStyle/>
              <a:p>
                <a:r>
                  <a:rPr lang="en-US" altLang="ko-KR" sz="2000" b="1" dirty="0">
                    <a:solidFill>
                      <a:schemeClr val="bg1"/>
                    </a:solidFill>
                    <a:latin typeface="Nanum Gothic" charset="-127"/>
                    <a:ea typeface="Nanum Gothic" charset="-127"/>
                    <a:cs typeface="Nanum Gothic" charset="-127"/>
                  </a:rPr>
                  <a:t>1. Maintain uses</a:t>
                </a:r>
                <a:endParaRPr lang="ko-KR" altLang="en-US" sz="2000" b="1" dirty="0">
                  <a:solidFill>
                    <a:schemeClr val="bg1"/>
                  </a:solidFill>
                  <a:latin typeface="Nanum Gothic" charset="-127"/>
                  <a:ea typeface="Nanum Gothic" charset="-127"/>
                  <a:cs typeface="Nanum Gothic" charset="-127"/>
                </a:endParaRPr>
              </a:p>
            </p:txBody>
          </p:sp>
        </p:grpSp>
        <p:grpSp>
          <p:nvGrpSpPr>
            <p:cNvPr id="12" name="그룹 11"/>
            <p:cNvGrpSpPr/>
            <p:nvPr/>
          </p:nvGrpSpPr>
          <p:grpSpPr>
            <a:xfrm>
              <a:off x="4596506" y="3645024"/>
              <a:ext cx="1725833" cy="784391"/>
              <a:chOff x="4164458" y="3140968"/>
              <a:chExt cx="1725833" cy="784391"/>
            </a:xfrm>
          </p:grpSpPr>
          <p:sp>
            <p:nvSpPr>
              <p:cNvPr id="19" name="타원 18"/>
              <p:cNvSpPr/>
              <p:nvPr/>
            </p:nvSpPr>
            <p:spPr bwMode="auto">
              <a:xfrm>
                <a:off x="4451310" y="3140968"/>
                <a:ext cx="1152128" cy="504056"/>
              </a:xfrm>
              <a:prstGeom prst="ellipse">
                <a:avLst/>
              </a:prstGeom>
              <a:noFill/>
              <a:ln w="28575" cap="flat" cmpd="sng" algn="ctr">
                <a:solidFill>
                  <a:srgbClr val="FF0000"/>
                </a:solidFill>
                <a:prstDash val="solid"/>
                <a:round/>
                <a:headEnd type="none" w="med" len="med"/>
                <a:tailEnd type="none" w="med" len="med"/>
              </a:ln>
              <a:effectLst/>
            </p:spPr>
            <p:txBody>
              <a:bodyPr vert="horz" wrap="none" lIns="130048" tIns="65024" rIns="130048" bIns="65024" numCol="1" rtlCol="0" anchor="t" anchorCtr="0" compatLnSpc="1">
                <a:prstTxWarp prst="textNoShape">
                  <a:avLst/>
                </a:prstTxWarp>
              </a:bodyPr>
              <a:lstStyle/>
              <a:p>
                <a:pPr algn="l" defTabSz="1300460" rtl="0" fontAlgn="base" latinLnBrk="1">
                  <a:spcBef>
                    <a:spcPct val="0"/>
                  </a:spcBef>
                  <a:spcAft>
                    <a:spcPct val="0"/>
                  </a:spcAft>
                </a:pPr>
                <a:endParaRPr lang="ko-KR" altLang="en-US" sz="5689" dirty="0">
                  <a:solidFill>
                    <a:schemeClr val="bg1"/>
                  </a:solidFill>
                  <a:latin typeface="Nanum Gothic" charset="-127"/>
                  <a:ea typeface="Nanum Gothic" charset="-127"/>
                  <a:cs typeface="Nanum Gothic" charset="-127"/>
                </a:endParaRPr>
              </a:p>
            </p:txBody>
          </p:sp>
          <p:sp>
            <p:nvSpPr>
              <p:cNvPr id="20" name="TextBox 19"/>
              <p:cNvSpPr txBox="1"/>
              <p:nvPr/>
            </p:nvSpPr>
            <p:spPr>
              <a:xfrm>
                <a:off x="4164458" y="3645024"/>
                <a:ext cx="1725833" cy="280335"/>
              </a:xfrm>
              <a:prstGeom prst="rect">
                <a:avLst/>
              </a:prstGeom>
              <a:noFill/>
            </p:spPr>
            <p:txBody>
              <a:bodyPr wrap="none" rtlCol="0">
                <a:spAutoFit/>
              </a:bodyPr>
              <a:lstStyle/>
              <a:p>
                <a:r>
                  <a:rPr lang="en-US" altLang="ko-KR" sz="2000" b="1" dirty="0">
                    <a:solidFill>
                      <a:schemeClr val="bg1"/>
                    </a:solidFill>
                    <a:latin typeface="Nanum Gothic" charset="-127"/>
                    <a:ea typeface="Nanum Gothic" charset="-127"/>
                    <a:cs typeface="Nanum Gothic" charset="-127"/>
                  </a:rPr>
                  <a:t>4. Report on plants</a:t>
                </a:r>
                <a:endParaRPr lang="ko-KR" altLang="en-US" sz="2000" b="1" dirty="0">
                  <a:solidFill>
                    <a:schemeClr val="bg1"/>
                  </a:solidFill>
                  <a:latin typeface="Nanum Gothic" charset="-127"/>
                  <a:ea typeface="Nanum Gothic" charset="-127"/>
                  <a:cs typeface="Nanum Gothic" charset="-127"/>
                </a:endParaRPr>
              </a:p>
            </p:txBody>
          </p:sp>
        </p:grpSp>
        <p:grpSp>
          <p:nvGrpSpPr>
            <p:cNvPr id="13" name="그룹 12"/>
            <p:cNvGrpSpPr/>
            <p:nvPr/>
          </p:nvGrpSpPr>
          <p:grpSpPr>
            <a:xfrm>
              <a:off x="3660077" y="4437112"/>
              <a:ext cx="1583817" cy="784391"/>
              <a:chOff x="3456056" y="4149080"/>
              <a:chExt cx="1583817" cy="784391"/>
            </a:xfrm>
          </p:grpSpPr>
          <p:sp>
            <p:nvSpPr>
              <p:cNvPr id="17" name="타원 16"/>
              <p:cNvSpPr/>
              <p:nvPr/>
            </p:nvSpPr>
            <p:spPr bwMode="auto">
              <a:xfrm>
                <a:off x="3671900" y="4149080"/>
                <a:ext cx="1152128" cy="504056"/>
              </a:xfrm>
              <a:prstGeom prst="ellipse">
                <a:avLst/>
              </a:prstGeom>
              <a:noFill/>
              <a:ln w="28575" cap="flat" cmpd="sng" algn="ctr">
                <a:solidFill>
                  <a:srgbClr val="FF0000"/>
                </a:solidFill>
                <a:prstDash val="solid"/>
                <a:round/>
                <a:headEnd type="none" w="med" len="med"/>
                <a:tailEnd type="none" w="med" len="med"/>
              </a:ln>
              <a:effectLst/>
            </p:spPr>
            <p:txBody>
              <a:bodyPr vert="horz" wrap="none" lIns="130048" tIns="65024" rIns="130048" bIns="65024" numCol="1" rtlCol="0" anchor="t" anchorCtr="0" compatLnSpc="1">
                <a:prstTxWarp prst="textNoShape">
                  <a:avLst/>
                </a:prstTxWarp>
              </a:bodyPr>
              <a:lstStyle/>
              <a:p>
                <a:pPr algn="l" defTabSz="1300460" rtl="0" fontAlgn="base" latinLnBrk="1">
                  <a:spcBef>
                    <a:spcPct val="0"/>
                  </a:spcBef>
                  <a:spcAft>
                    <a:spcPct val="0"/>
                  </a:spcAft>
                </a:pPr>
                <a:endParaRPr lang="ko-KR" altLang="en-US" sz="5689" dirty="0">
                  <a:solidFill>
                    <a:schemeClr val="bg1"/>
                  </a:solidFill>
                  <a:latin typeface="Nanum Gothic" charset="-127"/>
                  <a:ea typeface="Nanum Gothic" charset="-127"/>
                  <a:cs typeface="Nanum Gothic" charset="-127"/>
                </a:endParaRPr>
              </a:p>
            </p:txBody>
          </p:sp>
          <p:sp>
            <p:nvSpPr>
              <p:cNvPr id="18" name="TextBox 17"/>
              <p:cNvSpPr txBox="1"/>
              <p:nvPr/>
            </p:nvSpPr>
            <p:spPr>
              <a:xfrm>
                <a:off x="3456056" y="4653136"/>
                <a:ext cx="1583817" cy="280335"/>
              </a:xfrm>
              <a:prstGeom prst="rect">
                <a:avLst/>
              </a:prstGeom>
              <a:noFill/>
            </p:spPr>
            <p:txBody>
              <a:bodyPr wrap="none" rtlCol="0">
                <a:spAutoFit/>
              </a:bodyPr>
              <a:lstStyle/>
              <a:p>
                <a:r>
                  <a:rPr lang="en-US" altLang="ko-KR" sz="2000" b="1" dirty="0">
                    <a:solidFill>
                      <a:schemeClr val="bg1"/>
                    </a:solidFill>
                    <a:latin typeface="Nanum Gothic" charset="-127"/>
                    <a:ea typeface="Nanum Gothic" charset="-127"/>
                    <a:cs typeface="Nanum Gothic" charset="-127"/>
                  </a:rPr>
                  <a:t>5. Report on uses</a:t>
                </a:r>
                <a:endParaRPr lang="ko-KR" altLang="en-US" sz="2000" b="1" dirty="0">
                  <a:solidFill>
                    <a:schemeClr val="bg1"/>
                  </a:solidFill>
                  <a:latin typeface="Nanum Gothic" charset="-127"/>
                  <a:ea typeface="Nanum Gothic" charset="-127"/>
                  <a:cs typeface="Nanum Gothic" charset="-127"/>
                </a:endParaRPr>
              </a:p>
            </p:txBody>
          </p:sp>
        </p:grpSp>
        <p:cxnSp>
          <p:nvCxnSpPr>
            <p:cNvPr id="14" name="직선 화살표 연결선 13"/>
            <p:cNvCxnSpPr/>
            <p:nvPr/>
          </p:nvCxnSpPr>
          <p:spPr bwMode="auto">
            <a:xfrm flipV="1">
              <a:off x="2699792" y="1844824"/>
              <a:ext cx="1080120" cy="864096"/>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cxnSp>
          <p:nvCxnSpPr>
            <p:cNvPr id="15" name="직선 화살표 연결선 14"/>
            <p:cNvCxnSpPr/>
            <p:nvPr/>
          </p:nvCxnSpPr>
          <p:spPr bwMode="auto">
            <a:xfrm>
              <a:off x="2915816" y="3140968"/>
              <a:ext cx="1944216" cy="648072"/>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cxnSp>
          <p:nvCxnSpPr>
            <p:cNvPr id="16" name="직선 화살표 연결선 15"/>
            <p:cNvCxnSpPr>
              <a:endCxn id="17" idx="1"/>
            </p:cNvCxnSpPr>
            <p:nvPr/>
          </p:nvCxnSpPr>
          <p:spPr bwMode="auto">
            <a:xfrm>
              <a:off x="2843808" y="3284984"/>
              <a:ext cx="1200838" cy="1225945"/>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grpSp>
          <p:nvGrpSpPr>
            <p:cNvPr id="29" name="그룹 28"/>
            <p:cNvGrpSpPr/>
            <p:nvPr/>
          </p:nvGrpSpPr>
          <p:grpSpPr>
            <a:xfrm>
              <a:off x="4884651" y="1916832"/>
              <a:ext cx="1639045" cy="784391"/>
              <a:chOff x="3417348" y="1412776"/>
              <a:chExt cx="1639045" cy="784391"/>
            </a:xfrm>
          </p:grpSpPr>
          <p:sp>
            <p:nvSpPr>
              <p:cNvPr id="30" name="타원 29"/>
              <p:cNvSpPr/>
              <p:nvPr/>
            </p:nvSpPr>
            <p:spPr bwMode="auto">
              <a:xfrm>
                <a:off x="3599892" y="1412776"/>
                <a:ext cx="1152128" cy="504056"/>
              </a:xfrm>
              <a:prstGeom prst="ellipse">
                <a:avLst/>
              </a:prstGeom>
              <a:noFill/>
              <a:ln w="28575" cap="flat" cmpd="sng" algn="ctr">
                <a:solidFill>
                  <a:srgbClr val="FF0000"/>
                </a:solidFill>
                <a:prstDash val="solid"/>
                <a:round/>
                <a:headEnd type="none" w="med" len="med"/>
                <a:tailEnd type="none" w="med" len="med"/>
              </a:ln>
              <a:effectLst/>
            </p:spPr>
            <p:txBody>
              <a:bodyPr vert="horz" wrap="none" lIns="130048" tIns="65024" rIns="130048" bIns="65024" numCol="1" rtlCol="0" anchor="t" anchorCtr="0" compatLnSpc="1">
                <a:prstTxWarp prst="textNoShape">
                  <a:avLst/>
                </a:prstTxWarp>
              </a:bodyPr>
              <a:lstStyle/>
              <a:p>
                <a:pPr algn="l" defTabSz="1300460" rtl="0" fontAlgn="base" latinLnBrk="1">
                  <a:spcBef>
                    <a:spcPct val="0"/>
                  </a:spcBef>
                  <a:spcAft>
                    <a:spcPct val="0"/>
                  </a:spcAft>
                </a:pPr>
                <a:endParaRPr lang="ko-KR" altLang="en-US" sz="5689" dirty="0">
                  <a:solidFill>
                    <a:schemeClr val="bg1"/>
                  </a:solidFill>
                  <a:latin typeface="Nanum Gothic" charset="-127"/>
                  <a:ea typeface="Nanum Gothic" charset="-127"/>
                  <a:cs typeface="Nanum Gothic" charset="-127"/>
                </a:endParaRPr>
              </a:p>
            </p:txBody>
          </p:sp>
          <p:sp>
            <p:nvSpPr>
              <p:cNvPr id="31" name="TextBox 30"/>
              <p:cNvSpPr txBox="1"/>
              <p:nvPr/>
            </p:nvSpPr>
            <p:spPr>
              <a:xfrm>
                <a:off x="3417348" y="1916832"/>
                <a:ext cx="1639045" cy="280335"/>
              </a:xfrm>
              <a:prstGeom prst="rect">
                <a:avLst/>
              </a:prstGeom>
              <a:noFill/>
            </p:spPr>
            <p:txBody>
              <a:bodyPr wrap="none" rtlCol="0">
                <a:spAutoFit/>
              </a:bodyPr>
              <a:lstStyle/>
              <a:p>
                <a:r>
                  <a:rPr lang="en-US" altLang="ko-KR" sz="2000" b="1" dirty="0">
                    <a:solidFill>
                      <a:schemeClr val="bg1"/>
                    </a:solidFill>
                    <a:latin typeface="Nanum Gothic" charset="-127"/>
                    <a:ea typeface="Nanum Gothic" charset="-127"/>
                    <a:cs typeface="Nanum Gothic" charset="-127"/>
                  </a:rPr>
                  <a:t>2. Maintain genus</a:t>
                </a:r>
                <a:endParaRPr lang="ko-KR" altLang="en-US" sz="2000" b="1" dirty="0">
                  <a:solidFill>
                    <a:schemeClr val="bg1"/>
                  </a:solidFill>
                  <a:latin typeface="Nanum Gothic" charset="-127"/>
                  <a:ea typeface="Nanum Gothic" charset="-127"/>
                  <a:cs typeface="Nanum Gothic" charset="-127"/>
                </a:endParaRPr>
              </a:p>
            </p:txBody>
          </p:sp>
        </p:grpSp>
        <p:grpSp>
          <p:nvGrpSpPr>
            <p:cNvPr id="32" name="그룹 31"/>
            <p:cNvGrpSpPr/>
            <p:nvPr/>
          </p:nvGrpSpPr>
          <p:grpSpPr>
            <a:xfrm>
              <a:off x="5243777" y="2780928"/>
              <a:ext cx="1725833" cy="784391"/>
              <a:chOff x="3416434" y="1412776"/>
              <a:chExt cx="1725833" cy="784391"/>
            </a:xfrm>
          </p:grpSpPr>
          <p:sp>
            <p:nvSpPr>
              <p:cNvPr id="33" name="타원 32"/>
              <p:cNvSpPr/>
              <p:nvPr/>
            </p:nvSpPr>
            <p:spPr bwMode="auto">
              <a:xfrm>
                <a:off x="3599892" y="1412776"/>
                <a:ext cx="1152128" cy="504056"/>
              </a:xfrm>
              <a:prstGeom prst="ellipse">
                <a:avLst/>
              </a:prstGeom>
              <a:noFill/>
              <a:ln w="28575" cap="flat" cmpd="sng" algn="ctr">
                <a:solidFill>
                  <a:srgbClr val="FF0000"/>
                </a:solidFill>
                <a:prstDash val="solid"/>
                <a:round/>
                <a:headEnd type="none" w="med" len="med"/>
                <a:tailEnd type="none" w="med" len="med"/>
              </a:ln>
              <a:effectLst/>
            </p:spPr>
            <p:txBody>
              <a:bodyPr vert="horz" wrap="none" lIns="130048" tIns="65024" rIns="130048" bIns="65024" numCol="1" rtlCol="0" anchor="t" anchorCtr="0" compatLnSpc="1">
                <a:prstTxWarp prst="textNoShape">
                  <a:avLst/>
                </a:prstTxWarp>
              </a:bodyPr>
              <a:lstStyle/>
              <a:p>
                <a:pPr algn="l" defTabSz="1300460" rtl="0" fontAlgn="base" latinLnBrk="1">
                  <a:spcBef>
                    <a:spcPct val="0"/>
                  </a:spcBef>
                  <a:spcAft>
                    <a:spcPct val="0"/>
                  </a:spcAft>
                </a:pPr>
                <a:endParaRPr lang="ko-KR" altLang="en-US" sz="5689" dirty="0">
                  <a:solidFill>
                    <a:schemeClr val="bg1"/>
                  </a:solidFill>
                  <a:latin typeface="Nanum Gothic" charset="-127"/>
                  <a:ea typeface="Nanum Gothic" charset="-127"/>
                  <a:cs typeface="Nanum Gothic" charset="-127"/>
                </a:endParaRPr>
              </a:p>
            </p:txBody>
          </p:sp>
          <p:sp>
            <p:nvSpPr>
              <p:cNvPr id="34" name="TextBox 33"/>
              <p:cNvSpPr txBox="1"/>
              <p:nvPr/>
            </p:nvSpPr>
            <p:spPr>
              <a:xfrm>
                <a:off x="3416434" y="1916832"/>
                <a:ext cx="1725833" cy="280335"/>
              </a:xfrm>
              <a:prstGeom prst="rect">
                <a:avLst/>
              </a:prstGeom>
              <a:noFill/>
            </p:spPr>
            <p:txBody>
              <a:bodyPr wrap="none" rtlCol="0">
                <a:spAutoFit/>
              </a:bodyPr>
              <a:lstStyle/>
              <a:p>
                <a:r>
                  <a:rPr lang="en-US" altLang="ko-KR" sz="2000" b="1" dirty="0">
                    <a:solidFill>
                      <a:schemeClr val="bg1"/>
                    </a:solidFill>
                    <a:latin typeface="Nanum Gothic" charset="-127"/>
                    <a:ea typeface="Nanum Gothic" charset="-127"/>
                    <a:cs typeface="Nanum Gothic" charset="-127"/>
                  </a:rPr>
                  <a:t>3. Maintain species</a:t>
                </a:r>
                <a:endParaRPr lang="ko-KR" altLang="en-US" sz="2000" b="1" dirty="0">
                  <a:solidFill>
                    <a:schemeClr val="bg1"/>
                  </a:solidFill>
                  <a:latin typeface="Nanum Gothic" charset="-127"/>
                  <a:ea typeface="Nanum Gothic" charset="-127"/>
                  <a:cs typeface="Nanum Gothic" charset="-127"/>
                </a:endParaRPr>
              </a:p>
            </p:txBody>
          </p:sp>
        </p:grpSp>
        <p:cxnSp>
          <p:nvCxnSpPr>
            <p:cNvPr id="35" name="직선 화살표 연결선 34"/>
            <p:cNvCxnSpPr/>
            <p:nvPr/>
          </p:nvCxnSpPr>
          <p:spPr bwMode="auto">
            <a:xfrm flipV="1">
              <a:off x="2843808" y="2348880"/>
              <a:ext cx="2160240" cy="432048"/>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cxnSp>
          <p:nvCxnSpPr>
            <p:cNvPr id="38" name="직선 화살표 연결선 37"/>
            <p:cNvCxnSpPr/>
            <p:nvPr/>
          </p:nvCxnSpPr>
          <p:spPr bwMode="auto">
            <a:xfrm>
              <a:off x="2915816" y="2924944"/>
              <a:ext cx="2376264" cy="144016"/>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grpSp>
      <p:sp>
        <p:nvSpPr>
          <p:cNvPr id="37" name="TextBox 36">
            <a:extLst>
              <a:ext uri="{FF2B5EF4-FFF2-40B4-BE49-F238E27FC236}">
                <a16:creationId xmlns:a16="http://schemas.microsoft.com/office/drawing/2014/main" id="{F23828C7-4057-A240-93BE-A91B5502CFD6}"/>
              </a:ext>
            </a:extLst>
          </p:cNvPr>
          <p:cNvSpPr txBox="1"/>
          <p:nvPr/>
        </p:nvSpPr>
        <p:spPr>
          <a:xfrm>
            <a:off x="0" y="-1"/>
            <a:ext cx="517160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Development Process &gt; Further </a:t>
            </a:r>
            <a:r>
              <a:rPr lang="en-US" altLang="ko-KR" sz="1800" i="1" dirty="0">
                <a:solidFill>
                  <a:schemeClr val="tx1"/>
                </a:solidFill>
                <a:latin typeface="Nanum Gothic" charset="-127"/>
                <a:ea typeface="Nanum Gothic" charset="-127"/>
              </a:rPr>
              <a:t>Analysis: …</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1650208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fld id="{87E0FCFB-B33F-4CD9-B1B3-4FED43C6D8C2}" type="slidenum">
              <a:rPr lang="ko-KR" altLang="en-US" smtClean="0"/>
              <a:pPr/>
              <a:t>22</a:t>
            </a:fld>
            <a:endParaRPr lang="ko-KR" altLang="en-US" dirty="0"/>
          </a:p>
        </p:txBody>
      </p:sp>
      <p:sp>
        <p:nvSpPr>
          <p:cNvPr id="5" name="내용 개체 틀 2"/>
          <p:cNvSpPr txBox="1">
            <a:spLocks/>
          </p:cNvSpPr>
          <p:nvPr/>
        </p:nvSpPr>
        <p:spPr>
          <a:xfrm>
            <a:off x="767363" y="985168"/>
            <a:ext cx="11379200" cy="7885676"/>
          </a:xfrm>
          <a:prstGeom prst="rect">
            <a:avLst/>
          </a:prstGeom>
        </p:spPr>
        <p:txBody>
          <a:bodyPr>
            <a:noAutofit/>
          </a:bodyPr>
          <a:lstStyle>
            <a:lvl1pPr marL="342900" indent="-342900" algn="l" rtl="0" eaLnBrk="1" fontAlgn="base" latinLnBrk="1" hangingPunct="1">
              <a:lnSpc>
                <a:spcPct val="120000"/>
              </a:lnSpc>
              <a:spcBef>
                <a:spcPct val="20000"/>
              </a:spcBef>
              <a:spcAft>
                <a:spcPct val="0"/>
              </a:spcAft>
              <a:buClr>
                <a:srgbClr val="002060"/>
              </a:buClr>
              <a:buSzPct val="75000"/>
              <a:buFont typeface="Wingdings" panose="05000000000000000000" pitchFamily="2" charset="2"/>
              <a:buChar char="u"/>
              <a:defRPr kumimoji="1" lang="ko-KR" altLang="en-US" sz="2000" b="1" kern="1200" dirty="0" smtClean="0">
                <a:solidFill>
                  <a:schemeClr val="tx1"/>
                </a:solidFill>
                <a:latin typeface="맑은 고딕" pitchFamily="50" charset="-127"/>
                <a:ea typeface="맑은 고딕" pitchFamily="50" charset="-127"/>
                <a:cs typeface="+mn-cs"/>
              </a:defRPr>
            </a:lvl1pPr>
            <a:lvl2pPr marL="908050" indent="-436563" algn="l" rtl="0" eaLnBrk="1" fontAlgn="base" latinLnBrk="1" hangingPunct="1">
              <a:lnSpc>
                <a:spcPct val="120000"/>
              </a:lnSpc>
              <a:spcBef>
                <a:spcPct val="20000"/>
              </a:spcBef>
              <a:spcAft>
                <a:spcPct val="0"/>
              </a:spcAft>
              <a:buClr>
                <a:srgbClr val="1D314E"/>
              </a:buClr>
              <a:buSzPct val="100000"/>
              <a:buFont typeface="굴림" pitchFamily="50" charset="-127"/>
              <a:buChar char="–"/>
              <a:defRPr kumimoji="1" lang="ko-KR" altLang="en-US" sz="1600" kern="1200" dirty="0" smtClean="0">
                <a:solidFill>
                  <a:schemeClr val="tx1"/>
                </a:solidFill>
                <a:latin typeface="맑은 고딕" pitchFamily="50" charset="-127"/>
                <a:ea typeface="맑은 고딕" pitchFamily="50" charset="-127"/>
                <a:cs typeface="+mn-cs"/>
              </a:defRPr>
            </a:lvl2pPr>
            <a:lvl3pPr marL="1304925" indent="-395288" algn="l" rtl="0" eaLnBrk="1" fontAlgn="base" latinLnBrk="1" hangingPunct="1">
              <a:lnSpc>
                <a:spcPct val="120000"/>
              </a:lnSpc>
              <a:spcBef>
                <a:spcPct val="20000"/>
              </a:spcBef>
              <a:spcAft>
                <a:spcPct val="0"/>
              </a:spcAft>
              <a:buClr>
                <a:srgbClr val="1D314E"/>
              </a:buClr>
              <a:buSzPct val="100000"/>
              <a:buFont typeface="굴림" pitchFamily="50" charset="-127"/>
              <a:buChar char="»"/>
              <a:defRPr kumimoji="1" lang="ko-KR" altLang="en-US" sz="1400" kern="1200" dirty="0" smtClean="0">
                <a:solidFill>
                  <a:schemeClr val="tx1"/>
                </a:solidFill>
                <a:latin typeface="맑은 고딕" pitchFamily="50" charset="-127"/>
                <a:ea typeface="맑은 고딕" pitchFamily="50" charset="-127"/>
                <a:cs typeface="+mn-cs"/>
              </a:defRPr>
            </a:lvl3pPr>
            <a:lvl4pPr marL="1693863" indent="-387350" algn="l" rtl="0" eaLnBrk="1" fontAlgn="base" latinLnBrk="1" hangingPunct="1">
              <a:lnSpc>
                <a:spcPct val="120000"/>
              </a:lnSpc>
              <a:spcBef>
                <a:spcPct val="20000"/>
              </a:spcBef>
              <a:spcAft>
                <a:spcPct val="0"/>
              </a:spcAft>
              <a:buClr>
                <a:srgbClr val="1D314E"/>
              </a:buClr>
              <a:buSzPct val="75000"/>
              <a:buFont typeface="Wingdings" pitchFamily="2" charset="2"/>
              <a:buChar char="l"/>
              <a:defRPr kumimoji="1" lang="ko-KR" altLang="en-US" sz="1200" kern="1200" dirty="0" smtClean="0">
                <a:solidFill>
                  <a:schemeClr val="tx1"/>
                </a:solidFill>
                <a:latin typeface="맑은 고딕" pitchFamily="50" charset="-127"/>
                <a:ea typeface="맑은 고딕" pitchFamily="50" charset="-127"/>
                <a:cs typeface="+mn-cs"/>
              </a:defRPr>
            </a:lvl4pPr>
            <a:lvl5pPr marL="2093913" indent="-398463" algn="l" rtl="0" eaLnBrk="1" fontAlgn="base" latinLnBrk="1" hangingPunct="1">
              <a:lnSpc>
                <a:spcPct val="120000"/>
              </a:lnSpc>
              <a:spcBef>
                <a:spcPct val="20000"/>
              </a:spcBef>
              <a:spcAft>
                <a:spcPct val="0"/>
              </a:spcAft>
              <a:buClr>
                <a:srgbClr val="1D314E"/>
              </a:buClr>
              <a:buSzPct val="100000"/>
              <a:buFont typeface="굴림" pitchFamily="50" charset="-127"/>
              <a:buChar char="–"/>
              <a:defRPr kumimoji="1" lang="ko-KR" altLang="en-US" sz="1100" dirty="0">
                <a:solidFill>
                  <a:schemeClr val="tx1"/>
                </a:solidFill>
                <a:latin typeface="+mn-ea"/>
                <a:ea typeface="+mn-ea"/>
                <a:cs typeface="Arial" pitchFamily="34" charset="0"/>
              </a:defRPr>
            </a:lvl5pPr>
            <a:lvl6pPr marL="2551113" indent="-398463" algn="l" rtl="0" eaLnBrk="1" fontAlgn="base" latinLnBrk="1" hangingPunct="1">
              <a:lnSpc>
                <a:spcPct val="115000"/>
              </a:lnSpc>
              <a:spcBef>
                <a:spcPct val="20000"/>
              </a:spcBef>
              <a:spcAft>
                <a:spcPct val="20000"/>
              </a:spcAft>
              <a:buClr>
                <a:srgbClr val="0070C0"/>
              </a:buClr>
              <a:buSzPct val="100000"/>
              <a:buFont typeface="Wingdings" pitchFamily="2" charset="2"/>
              <a:buChar char="§"/>
              <a:defRPr kumimoji="1" sz="1400">
                <a:solidFill>
                  <a:schemeClr val="tx1"/>
                </a:solidFill>
                <a:latin typeface="Arial" pitchFamily="34" charset="0"/>
                <a:ea typeface="굴림" pitchFamily="50" charset="-127"/>
                <a:cs typeface="Arial" pitchFamily="34" charset="0"/>
              </a:defRPr>
            </a:lvl6pPr>
            <a:lvl7pPr marL="3008313" indent="-398463" algn="l" rtl="0" eaLnBrk="1" fontAlgn="base" latinLnBrk="1" hangingPunct="1">
              <a:lnSpc>
                <a:spcPct val="115000"/>
              </a:lnSpc>
              <a:spcBef>
                <a:spcPct val="20000"/>
              </a:spcBef>
              <a:spcAft>
                <a:spcPct val="20000"/>
              </a:spcAft>
              <a:buClr>
                <a:schemeClr val="accent2"/>
              </a:buClr>
              <a:buFont typeface="Wingdings" pitchFamily="2" charset="2"/>
              <a:buChar char="§"/>
              <a:defRPr kumimoji="1" sz="1200">
                <a:solidFill>
                  <a:schemeClr val="tx1"/>
                </a:solidFill>
                <a:latin typeface="+mn-lt"/>
                <a:ea typeface="+mn-ea"/>
              </a:defRPr>
            </a:lvl7pPr>
            <a:lvl8pPr marL="3465513" indent="-398463" algn="l" rtl="0" eaLnBrk="1" fontAlgn="base" latinLnBrk="1" hangingPunct="1">
              <a:lnSpc>
                <a:spcPct val="115000"/>
              </a:lnSpc>
              <a:spcBef>
                <a:spcPct val="20000"/>
              </a:spcBef>
              <a:spcAft>
                <a:spcPct val="20000"/>
              </a:spcAft>
              <a:buClr>
                <a:schemeClr val="accent2"/>
              </a:buClr>
              <a:buFont typeface="Wingdings" pitchFamily="2" charset="2"/>
              <a:buChar char="§"/>
              <a:defRPr kumimoji="1" sz="1200">
                <a:solidFill>
                  <a:schemeClr val="tx1"/>
                </a:solidFill>
                <a:latin typeface="+mn-lt"/>
                <a:ea typeface="+mn-ea"/>
              </a:defRPr>
            </a:lvl8pPr>
            <a:lvl9pPr marL="3922713" indent="-398463" algn="l" rtl="0" eaLnBrk="1" fontAlgn="base" latinLnBrk="1" hangingPunct="1">
              <a:lnSpc>
                <a:spcPct val="115000"/>
              </a:lnSpc>
              <a:spcBef>
                <a:spcPct val="20000"/>
              </a:spcBef>
              <a:spcAft>
                <a:spcPct val="20000"/>
              </a:spcAft>
              <a:buClr>
                <a:schemeClr val="accent2"/>
              </a:buClr>
              <a:buFont typeface="Wingdings" pitchFamily="2" charset="2"/>
              <a:buChar char="§"/>
              <a:defRPr kumimoji="1" sz="1200">
                <a:solidFill>
                  <a:schemeClr val="tx1"/>
                </a:solidFill>
                <a:latin typeface="+mn-lt"/>
                <a:ea typeface="+mn-ea"/>
              </a:defRPr>
            </a:lvl9pPr>
          </a:lstStyle>
          <a:p>
            <a:pPr marL="0" indent="0">
              <a:buNone/>
            </a:pPr>
            <a:r>
              <a:rPr lang="en-US" altLang="ko-KR" sz="2400" dirty="0">
                <a:solidFill>
                  <a:schemeClr val="bg1"/>
                </a:solidFill>
                <a:latin typeface="나눔고딕" panose="020D0604000000000000" pitchFamily="50" charset="-127"/>
                <a:ea typeface="나눔고딕" panose="020D0604000000000000" pitchFamily="50" charset="-127"/>
              </a:rPr>
              <a:t>Use case 1</a:t>
            </a:r>
            <a:r>
              <a:rPr lang="en-US" altLang="ko-KR" sz="2400" b="0" dirty="0">
                <a:solidFill>
                  <a:schemeClr val="bg1"/>
                </a:solidFill>
                <a:latin typeface="나눔고딕" panose="020D0604000000000000" pitchFamily="50" charset="-127"/>
                <a:ea typeface="나눔고딕" panose="020D0604000000000000" pitchFamily="50" charset="-127"/>
              </a:rPr>
              <a:t>: Maintain uses. Use </a:t>
            </a:r>
            <a:r>
              <a:rPr lang="ko-KR" altLang="en-US" sz="2400" b="0" dirty="0">
                <a:solidFill>
                  <a:schemeClr val="bg1"/>
                </a:solidFill>
                <a:latin typeface="나눔고딕" panose="020D0604000000000000" pitchFamily="50" charset="-127"/>
                <a:ea typeface="나눔고딕" panose="020D0604000000000000" pitchFamily="50" charset="-127"/>
              </a:rPr>
              <a:t>객체를 만들거나 업데이트합니다</a:t>
            </a:r>
            <a:r>
              <a:rPr lang="en-US" altLang="ko-KR" sz="2400" b="0" dirty="0">
                <a:solidFill>
                  <a:schemeClr val="bg1"/>
                </a:solidFill>
                <a:latin typeface="나눔고딕" panose="020D0604000000000000" pitchFamily="50" charset="-127"/>
                <a:ea typeface="나눔고딕" panose="020D0604000000000000" pitchFamily="50" charset="-127"/>
              </a:rPr>
              <a:t>. </a:t>
            </a:r>
            <a:r>
              <a:rPr lang="ko-KR" altLang="en-US" sz="2400" b="0" dirty="0">
                <a:solidFill>
                  <a:schemeClr val="bg1"/>
                </a:solidFill>
                <a:latin typeface="나눔고딕" panose="020D0604000000000000" pitchFamily="50" charset="-127"/>
                <a:ea typeface="나눔고딕" panose="020D0604000000000000" pitchFamily="50" charset="-127"/>
              </a:rPr>
              <a:t>이름을 입력 </a:t>
            </a:r>
            <a:r>
              <a:rPr lang="en-US" altLang="ko-KR" sz="2400" b="0" dirty="0">
                <a:solidFill>
                  <a:schemeClr val="bg1"/>
                </a:solidFill>
                <a:latin typeface="나눔고딕" panose="020D0604000000000000" pitchFamily="50" charset="-127"/>
                <a:ea typeface="나눔고딕" panose="020D0604000000000000" pitchFamily="50" charset="-127"/>
              </a:rPr>
              <a:t>(</a:t>
            </a:r>
            <a:r>
              <a:rPr lang="ko-KR" altLang="en-US" sz="2400" b="0" dirty="0">
                <a:solidFill>
                  <a:schemeClr val="bg1"/>
                </a:solidFill>
                <a:latin typeface="나눔고딕" panose="020D0604000000000000" pitchFamily="50" charset="-127"/>
                <a:ea typeface="나눔고딕" panose="020D0604000000000000" pitchFamily="50" charset="-127"/>
              </a:rPr>
              <a:t>또는 갱신</a:t>
            </a:r>
            <a:r>
              <a:rPr lang="en-US" altLang="ko-KR" sz="2400" b="0" dirty="0">
                <a:solidFill>
                  <a:schemeClr val="bg1"/>
                </a:solidFill>
                <a:latin typeface="나눔고딕" panose="020D0604000000000000" pitchFamily="50" charset="-127"/>
                <a:ea typeface="나눔고딕" panose="020D0604000000000000" pitchFamily="50" charset="-127"/>
              </a:rPr>
              <a:t>)</a:t>
            </a:r>
            <a:r>
              <a:rPr lang="ko-KR" altLang="en-US" sz="2400" b="0" dirty="0">
                <a:solidFill>
                  <a:schemeClr val="bg1"/>
                </a:solidFill>
                <a:latin typeface="나눔고딕" panose="020D0604000000000000" pitchFamily="50" charset="-127"/>
                <a:ea typeface="나눔고딕" panose="020D0604000000000000" pitchFamily="50" charset="-127"/>
              </a:rPr>
              <a:t>합니다</a:t>
            </a:r>
            <a:r>
              <a:rPr lang="en-US" altLang="ko-KR" sz="2400" b="0" dirty="0">
                <a:solidFill>
                  <a:schemeClr val="bg1"/>
                </a:solidFill>
                <a:latin typeface="나눔고딕" panose="020D0604000000000000" pitchFamily="50" charset="-127"/>
                <a:ea typeface="나눔고딕" panose="020D0604000000000000" pitchFamily="50" charset="-127"/>
              </a:rPr>
              <a:t>.</a:t>
            </a:r>
          </a:p>
          <a:p>
            <a:pPr marL="0" indent="0">
              <a:buNone/>
            </a:pPr>
            <a:r>
              <a:rPr lang="en-US" altLang="ko-KR" sz="2400" dirty="0">
                <a:solidFill>
                  <a:schemeClr val="bg1"/>
                </a:solidFill>
                <a:latin typeface="나눔고딕" panose="020D0604000000000000" pitchFamily="50" charset="-127"/>
                <a:ea typeface="나눔고딕" panose="020D0604000000000000" pitchFamily="50" charset="-127"/>
              </a:rPr>
              <a:t>Use case 2</a:t>
            </a:r>
            <a:r>
              <a:rPr lang="en-US" altLang="ko-KR" sz="2400" b="0" dirty="0">
                <a:solidFill>
                  <a:schemeClr val="bg1"/>
                </a:solidFill>
                <a:latin typeface="나눔고딕" panose="020D0604000000000000" pitchFamily="50" charset="-127"/>
                <a:ea typeface="나눔고딕" panose="020D0604000000000000" pitchFamily="50" charset="-127"/>
              </a:rPr>
              <a:t>: Maintain genus. Genus</a:t>
            </a:r>
            <a:r>
              <a:rPr lang="ko-KR" altLang="en-US" sz="2400" b="0" dirty="0">
                <a:solidFill>
                  <a:schemeClr val="bg1"/>
                </a:solidFill>
                <a:latin typeface="나눔고딕" panose="020D0604000000000000" pitchFamily="50" charset="-127"/>
                <a:ea typeface="나눔고딕" panose="020D0604000000000000" pitchFamily="50" charset="-127"/>
              </a:rPr>
              <a:t> 객체를 생성하거나 업데이트합니다</a:t>
            </a:r>
            <a:r>
              <a:rPr lang="en-US" altLang="ko-KR" sz="2400" b="0" dirty="0">
                <a:solidFill>
                  <a:schemeClr val="bg1"/>
                </a:solidFill>
                <a:latin typeface="나눔고딕" panose="020D0604000000000000" pitchFamily="50" charset="-127"/>
                <a:ea typeface="나눔고딕" panose="020D0604000000000000" pitchFamily="50" charset="-127"/>
              </a:rPr>
              <a:t>. </a:t>
            </a:r>
            <a:r>
              <a:rPr lang="ko-KR" altLang="en-US" sz="2400" b="0" dirty="0">
                <a:solidFill>
                  <a:schemeClr val="bg1"/>
                </a:solidFill>
                <a:latin typeface="나눔고딕" panose="020D0604000000000000" pitchFamily="50" charset="-127"/>
                <a:ea typeface="나눔고딕" panose="020D0604000000000000" pitchFamily="50" charset="-127"/>
              </a:rPr>
              <a:t>이름을 입력합니다</a:t>
            </a:r>
            <a:r>
              <a:rPr lang="en-US" altLang="ko-KR" sz="2400" b="0" dirty="0">
                <a:solidFill>
                  <a:schemeClr val="bg1"/>
                </a:solidFill>
                <a:latin typeface="나눔고딕" panose="020D0604000000000000" pitchFamily="50" charset="-127"/>
                <a:ea typeface="나눔고딕" panose="020D0604000000000000" pitchFamily="50" charset="-127"/>
              </a:rPr>
              <a:t>.</a:t>
            </a:r>
          </a:p>
          <a:p>
            <a:pPr marL="0" indent="0">
              <a:buNone/>
            </a:pPr>
            <a:r>
              <a:rPr lang="en-US" altLang="ko-KR" sz="2400" dirty="0">
                <a:solidFill>
                  <a:schemeClr val="bg1"/>
                </a:solidFill>
                <a:latin typeface="나눔고딕" panose="020D0604000000000000" pitchFamily="50" charset="-127"/>
                <a:ea typeface="나눔고딕" panose="020D0604000000000000" pitchFamily="50" charset="-127"/>
              </a:rPr>
              <a:t>Use case 3</a:t>
            </a:r>
            <a:r>
              <a:rPr lang="en-US" altLang="ko-KR" sz="2400" b="0" dirty="0">
                <a:solidFill>
                  <a:schemeClr val="bg1"/>
                </a:solidFill>
                <a:latin typeface="나눔고딕" panose="020D0604000000000000" pitchFamily="50" charset="-127"/>
                <a:ea typeface="나눔고딕" panose="020D0604000000000000" pitchFamily="50" charset="-127"/>
              </a:rPr>
              <a:t>: Maintain species. Species </a:t>
            </a:r>
            <a:r>
              <a:rPr lang="ko-KR" altLang="en-US" sz="2400" b="0" dirty="0">
                <a:solidFill>
                  <a:schemeClr val="bg1"/>
                </a:solidFill>
                <a:latin typeface="나눔고딕" panose="020D0604000000000000" pitchFamily="50" charset="-127"/>
                <a:ea typeface="나눔고딕" panose="020D0604000000000000" pitchFamily="50" charset="-127"/>
              </a:rPr>
              <a:t>객체를 만듭니다</a:t>
            </a:r>
            <a:r>
              <a:rPr lang="en-US" altLang="ko-KR" sz="2400" b="0" dirty="0">
                <a:solidFill>
                  <a:schemeClr val="bg1"/>
                </a:solidFill>
                <a:latin typeface="나눔고딕" panose="020D0604000000000000" pitchFamily="50" charset="-127"/>
                <a:ea typeface="나눔고딕" panose="020D0604000000000000" pitchFamily="50" charset="-127"/>
              </a:rPr>
              <a:t>. </a:t>
            </a:r>
            <a:r>
              <a:rPr lang="ko-KR" altLang="en-US" sz="2400" b="0" dirty="0">
                <a:solidFill>
                  <a:schemeClr val="bg1"/>
                </a:solidFill>
                <a:latin typeface="나눔고딕" panose="020D0604000000000000" pitchFamily="50" charset="-127"/>
                <a:ea typeface="나눔고딕" panose="020D0604000000000000" pitchFamily="50" charset="-127"/>
              </a:rPr>
              <a:t>고유 한 </a:t>
            </a:r>
            <a:r>
              <a:rPr lang="en-US" altLang="ko-KR" sz="2400" b="0" dirty="0">
                <a:solidFill>
                  <a:schemeClr val="bg1"/>
                </a:solidFill>
                <a:latin typeface="나눔고딕" panose="020D0604000000000000" pitchFamily="50" charset="-127"/>
                <a:ea typeface="나눔고딕" panose="020D0604000000000000" pitchFamily="50" charset="-127"/>
              </a:rPr>
              <a:t>ID</a:t>
            </a:r>
            <a:r>
              <a:rPr lang="ko-KR" altLang="en-US" sz="2400" b="0" dirty="0" err="1">
                <a:solidFill>
                  <a:schemeClr val="bg1"/>
                </a:solidFill>
                <a:latin typeface="나눔고딕" panose="020D0604000000000000" pitchFamily="50" charset="-127"/>
                <a:ea typeface="나눔고딕" panose="020D0604000000000000" pitchFamily="50" charset="-127"/>
              </a:rPr>
              <a:t>를</a:t>
            </a:r>
            <a:r>
              <a:rPr lang="ko-KR" altLang="en-US" sz="2400" b="0" dirty="0">
                <a:solidFill>
                  <a:schemeClr val="bg1"/>
                </a:solidFill>
                <a:latin typeface="나눔고딕" panose="020D0604000000000000" pitchFamily="50" charset="-127"/>
                <a:ea typeface="나눔고딕" panose="020D0604000000000000" pitchFamily="50" charset="-127"/>
              </a:rPr>
              <a:t> 생성하고 종과 일반 이름을 입력합니다</a:t>
            </a:r>
            <a:r>
              <a:rPr lang="en-US" altLang="ko-KR" sz="2400" b="0" dirty="0">
                <a:solidFill>
                  <a:schemeClr val="bg1"/>
                </a:solidFill>
                <a:latin typeface="나눔고딕" panose="020D0604000000000000" pitchFamily="50" charset="-127"/>
                <a:ea typeface="나눔고딕" panose="020D0604000000000000" pitchFamily="50" charset="-127"/>
              </a:rPr>
              <a:t>. </a:t>
            </a:r>
            <a:r>
              <a:rPr lang="ko-KR" altLang="en-US" sz="2400" b="0" dirty="0">
                <a:solidFill>
                  <a:schemeClr val="bg1"/>
                </a:solidFill>
                <a:latin typeface="나눔고딕" panose="020D0604000000000000" pitchFamily="50" charset="-127"/>
                <a:ea typeface="나눔고딕" panose="020D0604000000000000" pitchFamily="50" charset="-127"/>
              </a:rPr>
              <a:t>새로운 </a:t>
            </a:r>
            <a:r>
              <a:rPr lang="en-US" altLang="ko-KR" sz="2400" b="0" dirty="0">
                <a:solidFill>
                  <a:schemeClr val="bg1"/>
                </a:solidFill>
                <a:latin typeface="나눔고딕" panose="020D0604000000000000" pitchFamily="50" charset="-127"/>
                <a:ea typeface="나눔고딕" panose="020D0604000000000000" pitchFamily="50" charset="-127"/>
              </a:rPr>
              <a:t>Species </a:t>
            </a:r>
            <a:r>
              <a:rPr lang="ko-KR" altLang="en-US" sz="2400" b="0" dirty="0">
                <a:solidFill>
                  <a:schemeClr val="bg1"/>
                </a:solidFill>
                <a:latin typeface="나눔고딕" panose="020D0604000000000000" pitchFamily="50" charset="-127"/>
                <a:ea typeface="나눔고딕" panose="020D0604000000000000" pitchFamily="50" charset="-127"/>
              </a:rPr>
              <a:t>객체를 기존의 </a:t>
            </a:r>
            <a:r>
              <a:rPr lang="en-US" altLang="ko-KR" sz="2400" b="0" dirty="0">
                <a:solidFill>
                  <a:schemeClr val="bg1"/>
                </a:solidFill>
                <a:latin typeface="나눔고딕" panose="020D0604000000000000" pitchFamily="50" charset="-127"/>
                <a:ea typeface="나눔고딕" panose="020D0604000000000000" pitchFamily="50" charset="-127"/>
              </a:rPr>
              <a:t>Genus </a:t>
            </a:r>
            <a:r>
              <a:rPr lang="ko-KR" altLang="en-US" sz="2400" b="0" dirty="0">
                <a:solidFill>
                  <a:schemeClr val="bg1"/>
                </a:solidFill>
                <a:latin typeface="나눔고딕" panose="020D0604000000000000" pitchFamily="50" charset="-127"/>
                <a:ea typeface="나눔고딕" panose="020D0604000000000000" pitchFamily="50" charset="-127"/>
              </a:rPr>
              <a:t>객체 중 하나와 연결시키고 선택적으로 임의의 수의 기존 </a:t>
            </a:r>
            <a:r>
              <a:rPr lang="en-US" altLang="ko-KR" sz="2400" b="0" dirty="0">
                <a:solidFill>
                  <a:schemeClr val="bg1"/>
                </a:solidFill>
                <a:latin typeface="나눔고딕" panose="020D0604000000000000" pitchFamily="50" charset="-127"/>
                <a:ea typeface="나눔고딕" panose="020D0604000000000000" pitchFamily="50" charset="-127"/>
              </a:rPr>
              <a:t>Use </a:t>
            </a:r>
            <a:r>
              <a:rPr lang="ko-KR" altLang="en-US" sz="2400" b="0" dirty="0">
                <a:solidFill>
                  <a:schemeClr val="bg1"/>
                </a:solidFill>
                <a:latin typeface="나눔고딕" panose="020D0604000000000000" pitchFamily="50" charset="-127"/>
                <a:ea typeface="나눔고딕" panose="020D0604000000000000" pitchFamily="50" charset="-127"/>
              </a:rPr>
              <a:t>객체와 연결시킵니다</a:t>
            </a:r>
            <a:r>
              <a:rPr lang="en-US" altLang="ko-KR" sz="2400" b="0" dirty="0">
                <a:solidFill>
                  <a:schemeClr val="bg1"/>
                </a:solidFill>
                <a:latin typeface="나눔고딕" panose="020D0604000000000000" pitchFamily="50" charset="-127"/>
                <a:ea typeface="나눔고딕" panose="020D0604000000000000" pitchFamily="50" charset="-127"/>
              </a:rPr>
              <a:t>. </a:t>
            </a:r>
          </a:p>
          <a:p>
            <a:pPr marL="0" indent="0">
              <a:buNone/>
            </a:pPr>
            <a:r>
              <a:rPr lang="en-US" altLang="ko-KR" sz="2400" dirty="0">
                <a:solidFill>
                  <a:schemeClr val="bg1"/>
                </a:solidFill>
                <a:latin typeface="나눔고딕" panose="020D0604000000000000" pitchFamily="50" charset="-127"/>
                <a:ea typeface="나눔고딕" panose="020D0604000000000000" pitchFamily="50" charset="-127"/>
              </a:rPr>
              <a:t>Use case 4</a:t>
            </a:r>
            <a:r>
              <a:rPr lang="en-US" altLang="ko-KR" sz="2400" b="0" dirty="0">
                <a:solidFill>
                  <a:schemeClr val="bg1"/>
                </a:solidFill>
                <a:latin typeface="나눔고딕" panose="020D0604000000000000" pitchFamily="50" charset="-127"/>
                <a:ea typeface="나눔고딕" panose="020D0604000000000000" pitchFamily="50" charset="-127"/>
              </a:rPr>
              <a:t>: Report plant information. </a:t>
            </a:r>
            <a:r>
              <a:rPr lang="ko-KR" altLang="en-US" sz="2400" b="0" dirty="0">
                <a:solidFill>
                  <a:schemeClr val="bg1"/>
                </a:solidFill>
                <a:latin typeface="나눔고딕" panose="020D0604000000000000" pitchFamily="50" charset="-127"/>
                <a:ea typeface="나눔고딕" panose="020D0604000000000000" pitchFamily="50" charset="-127"/>
              </a:rPr>
              <a:t>각 </a:t>
            </a:r>
            <a:r>
              <a:rPr lang="en-US" altLang="ko-KR" sz="2400" b="0" dirty="0">
                <a:solidFill>
                  <a:schemeClr val="bg1"/>
                </a:solidFill>
                <a:latin typeface="나눔고딕" panose="020D0604000000000000" pitchFamily="50" charset="-127"/>
                <a:ea typeface="나눔고딕" panose="020D0604000000000000" pitchFamily="50" charset="-127"/>
              </a:rPr>
              <a:t>Genus </a:t>
            </a:r>
            <a:r>
              <a:rPr lang="ko-KR" altLang="en-US" sz="2400" b="0" dirty="0">
                <a:solidFill>
                  <a:schemeClr val="bg1"/>
                </a:solidFill>
                <a:latin typeface="나눔고딕" panose="020D0604000000000000" pitchFamily="50" charset="-127"/>
                <a:ea typeface="나눔고딕" panose="020D0604000000000000" pitchFamily="50" charset="-127"/>
              </a:rPr>
              <a:t>객체에 대해 이름으로 모든 관련 </a:t>
            </a:r>
            <a:r>
              <a:rPr lang="en-US" altLang="ko-KR" sz="2400" b="0" dirty="0">
                <a:solidFill>
                  <a:schemeClr val="bg1"/>
                </a:solidFill>
                <a:latin typeface="나눔고딕" panose="020D0604000000000000" pitchFamily="50" charset="-127"/>
                <a:ea typeface="나눔고딕" panose="020D0604000000000000" pitchFamily="50" charset="-127"/>
              </a:rPr>
              <a:t>Species </a:t>
            </a:r>
            <a:r>
              <a:rPr lang="ko-KR" altLang="en-US" sz="2400" b="0" dirty="0">
                <a:solidFill>
                  <a:schemeClr val="bg1"/>
                </a:solidFill>
                <a:latin typeface="나눔고딕" panose="020D0604000000000000" pitchFamily="50" charset="-127"/>
                <a:ea typeface="나눔고딕" panose="020D0604000000000000" pitchFamily="50" charset="-127"/>
              </a:rPr>
              <a:t>객체를 검색합니다</a:t>
            </a:r>
            <a:r>
              <a:rPr lang="en-US" altLang="ko-KR" sz="2400" b="0" dirty="0">
                <a:solidFill>
                  <a:schemeClr val="bg1"/>
                </a:solidFill>
                <a:latin typeface="나눔고딕" panose="020D0604000000000000" pitchFamily="50" charset="-127"/>
                <a:ea typeface="나눔고딕" panose="020D0604000000000000" pitchFamily="50" charset="-127"/>
              </a:rPr>
              <a:t>. </a:t>
            </a:r>
            <a:r>
              <a:rPr lang="ko-KR" altLang="en-US" sz="2400" b="0" dirty="0">
                <a:solidFill>
                  <a:schemeClr val="bg1"/>
                </a:solidFill>
                <a:latin typeface="나눔고딕" panose="020D0604000000000000" pitchFamily="50" charset="-127"/>
                <a:ea typeface="나눔고딕" panose="020D0604000000000000" pitchFamily="50" charset="-127"/>
              </a:rPr>
              <a:t>각  </a:t>
            </a:r>
            <a:r>
              <a:rPr lang="en-US" altLang="ko-KR" sz="2400" b="0" dirty="0">
                <a:solidFill>
                  <a:schemeClr val="bg1"/>
                </a:solidFill>
                <a:latin typeface="나눔고딕" panose="020D0604000000000000" pitchFamily="50" charset="-127"/>
                <a:ea typeface="나눔고딕" panose="020D0604000000000000" pitchFamily="50" charset="-127"/>
              </a:rPr>
              <a:t>Species </a:t>
            </a:r>
            <a:r>
              <a:rPr lang="ko-KR" altLang="en-US" sz="2400" b="0" dirty="0">
                <a:solidFill>
                  <a:schemeClr val="bg1"/>
                </a:solidFill>
                <a:latin typeface="나눔고딕" panose="020D0604000000000000" pitchFamily="50" charset="-127"/>
                <a:ea typeface="나눔고딕" panose="020D0604000000000000" pitchFamily="50" charset="-127"/>
              </a:rPr>
              <a:t>객체에 대해 종과 공통 이름을 입력하여</a:t>
            </a:r>
            <a:r>
              <a:rPr lang="en-US" altLang="ko-KR" sz="2400" b="0" dirty="0">
                <a:solidFill>
                  <a:schemeClr val="bg1"/>
                </a:solidFill>
                <a:latin typeface="나눔고딕" panose="020D0604000000000000" pitchFamily="50" charset="-127"/>
                <a:ea typeface="나눔고딕" panose="020D0604000000000000" pitchFamily="50" charset="-127"/>
              </a:rPr>
              <a:t>, </a:t>
            </a:r>
            <a:r>
              <a:rPr lang="ko-KR" altLang="en-US" sz="2400" b="0" dirty="0">
                <a:solidFill>
                  <a:schemeClr val="bg1"/>
                </a:solidFill>
                <a:latin typeface="나눔고딕" panose="020D0604000000000000" pitchFamily="50" charset="-127"/>
                <a:ea typeface="나눔고딕" panose="020D0604000000000000" pitchFamily="50" charset="-127"/>
              </a:rPr>
              <a:t>관련된 모든 용도를 찾아 이름을 검색합니다</a:t>
            </a:r>
            <a:r>
              <a:rPr lang="en-US" altLang="ko-KR" sz="2400" b="0" dirty="0">
                <a:solidFill>
                  <a:schemeClr val="bg1"/>
                </a:solidFill>
                <a:latin typeface="나눔고딕" panose="020D0604000000000000" pitchFamily="50" charset="-127"/>
                <a:ea typeface="나눔고딕" panose="020D0604000000000000" pitchFamily="50" charset="-127"/>
              </a:rPr>
              <a:t>.</a:t>
            </a:r>
          </a:p>
          <a:p>
            <a:pPr marL="0" indent="0">
              <a:buNone/>
            </a:pPr>
            <a:r>
              <a:rPr lang="en-US" altLang="ko-KR" sz="2400" dirty="0">
                <a:solidFill>
                  <a:schemeClr val="bg1"/>
                </a:solidFill>
                <a:latin typeface="나눔고딕" panose="020D0604000000000000" pitchFamily="50" charset="-127"/>
                <a:ea typeface="나눔고딕" panose="020D0604000000000000" pitchFamily="50" charset="-127"/>
              </a:rPr>
              <a:t>Use case 5</a:t>
            </a:r>
            <a:r>
              <a:rPr lang="en-US" altLang="ko-KR" sz="2400" b="0" dirty="0">
                <a:solidFill>
                  <a:schemeClr val="bg1"/>
                </a:solidFill>
                <a:latin typeface="나눔고딕" panose="020D0604000000000000" pitchFamily="50" charset="-127"/>
                <a:ea typeface="나눔고딕" panose="020D0604000000000000" pitchFamily="50" charset="-127"/>
              </a:rPr>
              <a:t>: Report use information. </a:t>
            </a:r>
            <a:r>
              <a:rPr lang="ko-KR" altLang="en-US" sz="2400" b="0" dirty="0">
                <a:solidFill>
                  <a:schemeClr val="bg1"/>
                </a:solidFill>
                <a:latin typeface="나눔고딕" panose="020D0604000000000000" pitchFamily="50" charset="-127"/>
                <a:ea typeface="나눔고딕" panose="020D0604000000000000" pitchFamily="50" charset="-127"/>
              </a:rPr>
              <a:t>각 </a:t>
            </a:r>
            <a:r>
              <a:rPr lang="en-US" altLang="ko-KR" sz="2400" b="0" dirty="0">
                <a:solidFill>
                  <a:schemeClr val="bg1"/>
                </a:solidFill>
                <a:latin typeface="나눔고딕" panose="020D0604000000000000" pitchFamily="50" charset="-127"/>
                <a:ea typeface="나눔고딕" panose="020D0604000000000000" pitchFamily="50" charset="-127"/>
              </a:rPr>
              <a:t>Use </a:t>
            </a:r>
            <a:r>
              <a:rPr lang="ko-KR" altLang="en-US" sz="2400" b="0" dirty="0">
                <a:solidFill>
                  <a:schemeClr val="bg1"/>
                </a:solidFill>
                <a:latin typeface="나눔고딕" panose="020D0604000000000000" pitchFamily="50" charset="-127"/>
                <a:ea typeface="나눔고딕" panose="020D0604000000000000" pitchFamily="50" charset="-127"/>
              </a:rPr>
              <a:t>객체에 대해 사용 이름에 대해 모든 관련 </a:t>
            </a:r>
            <a:r>
              <a:rPr lang="en-US" altLang="ko-KR" sz="2400" b="0" dirty="0">
                <a:solidFill>
                  <a:schemeClr val="bg1"/>
                </a:solidFill>
                <a:latin typeface="나눔고딕" panose="020D0604000000000000" pitchFamily="50" charset="-127"/>
                <a:ea typeface="나눔고딕" panose="020D0604000000000000" pitchFamily="50" charset="-127"/>
              </a:rPr>
              <a:t>Species </a:t>
            </a:r>
            <a:r>
              <a:rPr lang="ko-KR" altLang="en-US" sz="2400" b="0" dirty="0">
                <a:solidFill>
                  <a:schemeClr val="bg1"/>
                </a:solidFill>
                <a:latin typeface="나눔고딕" panose="020D0604000000000000" pitchFamily="50" charset="-127"/>
                <a:ea typeface="나눔고딕" panose="020D0604000000000000" pitchFamily="50" charset="-127"/>
              </a:rPr>
              <a:t>객체를 찾아 각각의 연관된 속 이름과 종 및 공통 이름을 검색합니다</a:t>
            </a:r>
            <a:r>
              <a:rPr lang="en-US" altLang="ko-KR" sz="2400" b="0" dirty="0">
                <a:solidFill>
                  <a:schemeClr val="bg1"/>
                </a:solidFill>
                <a:latin typeface="나눔고딕" panose="020D0604000000000000" pitchFamily="50" charset="-127"/>
                <a:ea typeface="나눔고딕" panose="020D0604000000000000" pitchFamily="50" charset="-127"/>
              </a:rPr>
              <a:t>.</a:t>
            </a:r>
            <a:endParaRPr lang="en-US" sz="2400" dirty="0">
              <a:solidFill>
                <a:schemeClr val="bg1"/>
              </a:solidFill>
              <a:latin typeface="나눔고딕" panose="020D0604000000000000" pitchFamily="50" charset="-127"/>
              <a:ea typeface="나눔고딕" panose="020D0604000000000000" pitchFamily="50" charset="-127"/>
            </a:endParaRPr>
          </a:p>
        </p:txBody>
      </p:sp>
      <p:sp>
        <p:nvSpPr>
          <p:cNvPr id="7" name="TextBox 6">
            <a:extLst>
              <a:ext uri="{FF2B5EF4-FFF2-40B4-BE49-F238E27FC236}">
                <a16:creationId xmlns:a16="http://schemas.microsoft.com/office/drawing/2014/main" id="{0F7CBB94-5A02-AD41-9BCA-848C0EFCA346}"/>
              </a:ext>
            </a:extLst>
          </p:cNvPr>
          <p:cNvSpPr txBox="1"/>
          <p:nvPr/>
        </p:nvSpPr>
        <p:spPr>
          <a:xfrm>
            <a:off x="0" y="-1"/>
            <a:ext cx="517160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Development Process &gt; Further </a:t>
            </a:r>
            <a:r>
              <a:rPr lang="en-US" altLang="ko-KR" sz="1800" i="1" dirty="0">
                <a:solidFill>
                  <a:schemeClr val="tx1"/>
                </a:solidFill>
                <a:latin typeface="Nanum Gothic" charset="-127"/>
                <a:ea typeface="Nanum Gothic" charset="-127"/>
              </a:rPr>
              <a:t>Analysis: …</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160590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551" b="1" dirty="0">
                <a:latin typeface="Century Gothic" charset="0"/>
                <a:ea typeface="Century Gothic" charset="0"/>
                <a:cs typeface="Century Gothic" charset="0"/>
              </a:rPr>
              <a:t>Design</a:t>
            </a:r>
            <a:endParaRPr lang="ko-KR" altLang="en-US" sz="4551" b="1" dirty="0">
              <a:latin typeface="Century Gothic" charset="0"/>
              <a:ea typeface="Century Gothic" charset="0"/>
              <a:cs typeface="Century Gothic" charset="0"/>
            </a:endParaRPr>
          </a:p>
        </p:txBody>
      </p:sp>
      <p:sp>
        <p:nvSpPr>
          <p:cNvPr id="3" name="내용 개체 틀 2"/>
          <p:cNvSpPr>
            <a:spLocks noGrp="1"/>
          </p:cNvSpPr>
          <p:nvPr>
            <p:ph idx="1"/>
          </p:nvPr>
        </p:nvSpPr>
        <p:spPr>
          <a:xfrm>
            <a:off x="869774" y="3300953"/>
            <a:ext cx="11379200" cy="1228937"/>
          </a:xfrm>
        </p:spPr>
        <p:txBody>
          <a:bodyPr>
            <a:normAutofit/>
          </a:bodyPr>
          <a:lstStyle/>
          <a:p>
            <a:pPr marL="571500" indent="-571500">
              <a:buFont typeface="Arial" charset="0"/>
              <a:buChar char="•"/>
            </a:pPr>
            <a:r>
              <a:rPr lang="ko-KR" altLang="en-US" sz="3600" dirty="0"/>
              <a:t>어떤 종류의 소프트웨어가 프로젝트 구현에 적합할 지 생각합니다</a:t>
            </a:r>
            <a:r>
              <a:rPr lang="en-US" altLang="ko-KR" sz="3600" dirty="0"/>
              <a:t>.</a:t>
            </a:r>
            <a:endParaRPr lang="en-US" altLang="ko-KR" sz="3600" b="0" dirty="0">
              <a:latin typeface="나눔고딕" panose="020D0604000000000000" pitchFamily="50" charset="-127"/>
              <a:ea typeface="나눔고딕" panose="020D0604000000000000" pitchFamily="50" charset="-127"/>
            </a:endParaRPr>
          </a:p>
        </p:txBody>
      </p:sp>
      <p:sp>
        <p:nvSpPr>
          <p:cNvPr id="4" name="슬라이드 번호 개체 틀 3"/>
          <p:cNvSpPr>
            <a:spLocks noGrp="1"/>
          </p:cNvSpPr>
          <p:nvPr>
            <p:ph type="sldNum" sz="quarter" idx="10"/>
          </p:nvPr>
        </p:nvSpPr>
        <p:spPr/>
        <p:txBody>
          <a:bodyPr/>
          <a:lstStyle/>
          <a:p>
            <a:fld id="{87E0FCFB-B33F-4CD9-B1B3-4FED43C6D8C2}" type="slidenum">
              <a:rPr lang="ko-KR" altLang="en-US" smtClean="0"/>
              <a:pPr/>
              <a:t>23</a:t>
            </a:fld>
            <a:endParaRPr lang="ko-KR" altLang="en-US" dirty="0"/>
          </a:p>
        </p:txBody>
      </p:sp>
      <p:pic>
        <p:nvPicPr>
          <p:cNvPr id="6" name="그림 5"/>
          <p:cNvPicPr>
            <a:picLocks noChangeAspect="1"/>
          </p:cNvPicPr>
          <p:nvPr/>
        </p:nvPicPr>
        <p:blipFill>
          <a:blip r:embed="rId3"/>
          <a:stretch>
            <a:fillRect/>
          </a:stretch>
        </p:blipFill>
        <p:spPr>
          <a:xfrm>
            <a:off x="767364" y="5246769"/>
            <a:ext cx="11672961" cy="2150400"/>
          </a:xfrm>
          <a:prstGeom prst="rect">
            <a:avLst/>
          </a:prstGeom>
        </p:spPr>
      </p:pic>
      <p:sp>
        <p:nvSpPr>
          <p:cNvPr id="8" name="TextBox 7">
            <a:extLst>
              <a:ext uri="{FF2B5EF4-FFF2-40B4-BE49-F238E27FC236}">
                <a16:creationId xmlns:a16="http://schemas.microsoft.com/office/drawing/2014/main" id="{FA67F55A-C633-D640-9111-3A7E258023F8}"/>
              </a:ext>
            </a:extLst>
          </p:cNvPr>
          <p:cNvSpPr txBox="1"/>
          <p:nvPr/>
        </p:nvSpPr>
        <p:spPr>
          <a:xfrm>
            <a:off x="0" y="-1"/>
            <a:ext cx="517160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Development Process &gt; Design</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133574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50239" y="509952"/>
            <a:ext cx="11704322" cy="1192108"/>
          </a:xfrm>
        </p:spPr>
        <p:txBody>
          <a:bodyPr>
            <a:normAutofit/>
          </a:bodyPr>
          <a:lstStyle/>
          <a:p>
            <a:r>
              <a:rPr lang="en-US" altLang="ko-KR" sz="4551" b="1" dirty="0">
                <a:latin typeface="Century Gothic" charset="0"/>
                <a:ea typeface="Century Gothic" charset="0"/>
                <a:cs typeface="Century Gothic" charset="0"/>
              </a:rPr>
              <a:t>Implementation</a:t>
            </a:r>
            <a:endParaRPr lang="ko-KR" altLang="en-US" sz="4551" b="1" dirty="0">
              <a:latin typeface="Century Gothic" charset="0"/>
              <a:ea typeface="Century Gothic" charset="0"/>
              <a:cs typeface="Century Gothic" charset="0"/>
            </a:endParaRPr>
          </a:p>
        </p:txBody>
      </p:sp>
      <p:sp>
        <p:nvSpPr>
          <p:cNvPr id="4" name="슬라이드 번호 개체 틀 3"/>
          <p:cNvSpPr>
            <a:spLocks noGrp="1"/>
          </p:cNvSpPr>
          <p:nvPr>
            <p:ph type="sldNum" sz="quarter" idx="10"/>
          </p:nvPr>
        </p:nvSpPr>
        <p:spPr/>
        <p:txBody>
          <a:bodyPr/>
          <a:lstStyle/>
          <a:p>
            <a:fld id="{87E0FCFB-B33F-4CD9-B1B3-4FED43C6D8C2}" type="slidenum">
              <a:rPr lang="ko-KR" altLang="en-US" smtClean="0"/>
              <a:pPr/>
              <a:t>24</a:t>
            </a:fld>
            <a:endParaRPr lang="ko-KR" altLang="en-US" dirty="0"/>
          </a:p>
        </p:txBody>
      </p:sp>
      <p:grpSp>
        <p:nvGrpSpPr>
          <p:cNvPr id="13" name="그룹 12"/>
          <p:cNvGrpSpPr/>
          <p:nvPr/>
        </p:nvGrpSpPr>
        <p:grpSpPr>
          <a:xfrm>
            <a:off x="1423402" y="1702048"/>
            <a:ext cx="1657826" cy="3677274"/>
            <a:chOff x="1000829" y="1484784"/>
            <a:chExt cx="1165659" cy="2585583"/>
          </a:xfrm>
        </p:grpSpPr>
        <p:pic>
          <p:nvPicPr>
            <p:cNvPr id="7" name="그림 6"/>
            <p:cNvPicPr>
              <a:picLocks noChangeAspect="1"/>
            </p:cNvPicPr>
            <p:nvPr/>
          </p:nvPicPr>
          <p:blipFill>
            <a:blip r:embed="rId3"/>
            <a:stretch>
              <a:fillRect/>
            </a:stretch>
          </p:blipFill>
          <p:spPr>
            <a:xfrm>
              <a:off x="1055022" y="1484784"/>
              <a:ext cx="1057275" cy="2314575"/>
            </a:xfrm>
            <a:prstGeom prst="rect">
              <a:avLst/>
            </a:prstGeom>
          </p:spPr>
        </p:pic>
        <p:sp>
          <p:nvSpPr>
            <p:cNvPr id="11" name="TextBox 10"/>
            <p:cNvSpPr txBox="1"/>
            <p:nvPr/>
          </p:nvSpPr>
          <p:spPr>
            <a:xfrm>
              <a:off x="1000829" y="3789040"/>
              <a:ext cx="1165659" cy="281327"/>
            </a:xfrm>
            <a:prstGeom prst="rect">
              <a:avLst/>
            </a:prstGeom>
            <a:noFill/>
          </p:spPr>
          <p:txBody>
            <a:bodyPr wrap="none" rtlCol="0">
              <a:spAutoFit/>
            </a:bodyPr>
            <a:lstStyle/>
            <a:p>
              <a:r>
                <a:rPr lang="en-US" altLang="ko-KR" sz="2000" b="1" dirty="0">
                  <a:solidFill>
                    <a:schemeClr val="bg1"/>
                  </a:solidFill>
                  <a:latin typeface="Nanum Gothic" charset="-127"/>
                  <a:ea typeface="Nanum Gothic" charset="-127"/>
                  <a:cs typeface="Nanum Gothic" charset="-127"/>
                </a:rPr>
                <a:t>Table Genus</a:t>
              </a:r>
              <a:endParaRPr lang="ko-KR" altLang="en-US" sz="2000" b="1" dirty="0">
                <a:solidFill>
                  <a:schemeClr val="bg1"/>
                </a:solidFill>
                <a:latin typeface="Nanum Gothic" charset="-127"/>
                <a:ea typeface="Nanum Gothic" charset="-127"/>
                <a:cs typeface="Nanum Gothic" charset="-127"/>
              </a:endParaRPr>
            </a:p>
          </p:txBody>
        </p:sp>
      </p:grpSp>
      <p:grpSp>
        <p:nvGrpSpPr>
          <p:cNvPr id="14" name="그룹 13"/>
          <p:cNvGrpSpPr/>
          <p:nvPr/>
        </p:nvGrpSpPr>
        <p:grpSpPr>
          <a:xfrm>
            <a:off x="4351761" y="1702047"/>
            <a:ext cx="7271680" cy="3956426"/>
            <a:chOff x="3059832" y="1196752"/>
            <a:chExt cx="5112900" cy="2781862"/>
          </a:xfrm>
        </p:grpSpPr>
        <p:pic>
          <p:nvPicPr>
            <p:cNvPr id="8" name="그림 7"/>
            <p:cNvPicPr>
              <a:picLocks noChangeAspect="1"/>
            </p:cNvPicPr>
            <p:nvPr/>
          </p:nvPicPr>
          <p:blipFill>
            <a:blip r:embed="rId4"/>
            <a:stretch>
              <a:fillRect/>
            </a:stretch>
          </p:blipFill>
          <p:spPr>
            <a:xfrm>
              <a:off x="3059832" y="1196752"/>
              <a:ext cx="5112900" cy="2486400"/>
            </a:xfrm>
            <a:prstGeom prst="rect">
              <a:avLst/>
            </a:prstGeom>
          </p:spPr>
        </p:pic>
        <p:sp>
          <p:nvSpPr>
            <p:cNvPr id="12" name="TextBox 11"/>
            <p:cNvSpPr txBox="1"/>
            <p:nvPr/>
          </p:nvSpPr>
          <p:spPr>
            <a:xfrm>
              <a:off x="4996820" y="3697287"/>
              <a:ext cx="1238922" cy="281327"/>
            </a:xfrm>
            <a:prstGeom prst="rect">
              <a:avLst/>
            </a:prstGeom>
            <a:noFill/>
          </p:spPr>
          <p:txBody>
            <a:bodyPr wrap="none" rtlCol="0">
              <a:spAutoFit/>
            </a:bodyPr>
            <a:lstStyle/>
            <a:p>
              <a:r>
                <a:rPr lang="en-US" altLang="ko-KR" sz="2000" b="1" dirty="0">
                  <a:solidFill>
                    <a:schemeClr val="bg1"/>
                  </a:solidFill>
                  <a:latin typeface="Nanum Gothic" charset="-127"/>
                  <a:ea typeface="Nanum Gothic" charset="-127"/>
                  <a:cs typeface="Nanum Gothic" charset="-127"/>
                </a:rPr>
                <a:t>Table Species</a:t>
              </a:r>
              <a:endParaRPr lang="ko-KR" altLang="en-US" sz="2000" b="1" dirty="0">
                <a:solidFill>
                  <a:schemeClr val="bg1"/>
                </a:solidFill>
                <a:latin typeface="Nanum Gothic" charset="-127"/>
                <a:ea typeface="Nanum Gothic" charset="-127"/>
                <a:cs typeface="Nanum Gothic" charset="-127"/>
              </a:endParaRPr>
            </a:p>
          </p:txBody>
        </p:sp>
      </p:grpSp>
      <p:grpSp>
        <p:nvGrpSpPr>
          <p:cNvPr id="18" name="그룹 17"/>
          <p:cNvGrpSpPr/>
          <p:nvPr/>
        </p:nvGrpSpPr>
        <p:grpSpPr>
          <a:xfrm>
            <a:off x="1545997" y="6105737"/>
            <a:ext cx="1327608" cy="2857983"/>
            <a:chOff x="1087029" y="4293096"/>
            <a:chExt cx="933474" cy="2009519"/>
          </a:xfrm>
        </p:grpSpPr>
        <p:pic>
          <p:nvPicPr>
            <p:cNvPr id="9" name="그림 8"/>
            <p:cNvPicPr>
              <a:picLocks noChangeAspect="1"/>
            </p:cNvPicPr>
            <p:nvPr/>
          </p:nvPicPr>
          <p:blipFill>
            <a:blip r:embed="rId5"/>
            <a:stretch>
              <a:fillRect/>
            </a:stretch>
          </p:blipFill>
          <p:spPr>
            <a:xfrm>
              <a:off x="1115616" y="4293096"/>
              <a:ext cx="876300" cy="1743075"/>
            </a:xfrm>
            <a:prstGeom prst="rect">
              <a:avLst/>
            </a:prstGeom>
          </p:spPr>
        </p:pic>
        <p:sp>
          <p:nvSpPr>
            <p:cNvPr id="15" name="TextBox 14"/>
            <p:cNvSpPr txBox="1"/>
            <p:nvPr/>
          </p:nvSpPr>
          <p:spPr>
            <a:xfrm>
              <a:off x="1087029" y="6021288"/>
              <a:ext cx="933474" cy="281327"/>
            </a:xfrm>
            <a:prstGeom prst="rect">
              <a:avLst/>
            </a:prstGeom>
            <a:noFill/>
          </p:spPr>
          <p:txBody>
            <a:bodyPr wrap="none" rtlCol="0">
              <a:spAutoFit/>
            </a:bodyPr>
            <a:lstStyle/>
            <a:p>
              <a:r>
                <a:rPr lang="en-US" altLang="ko-KR" sz="2000" b="1" dirty="0">
                  <a:solidFill>
                    <a:schemeClr val="bg1"/>
                  </a:solidFill>
                  <a:latin typeface="Nanum Gothic" charset="-127"/>
                  <a:ea typeface="Nanum Gothic" charset="-127"/>
                  <a:cs typeface="Nanum Gothic" charset="-127"/>
                </a:rPr>
                <a:t>Table Use</a:t>
              </a:r>
              <a:endParaRPr lang="ko-KR" altLang="en-US" sz="2000" b="1" dirty="0">
                <a:solidFill>
                  <a:schemeClr val="bg1"/>
                </a:solidFill>
                <a:latin typeface="Nanum Gothic" charset="-127"/>
                <a:ea typeface="Nanum Gothic" charset="-127"/>
                <a:cs typeface="Nanum Gothic" charset="-127"/>
              </a:endParaRPr>
            </a:p>
          </p:txBody>
        </p:sp>
      </p:grpSp>
      <p:grpSp>
        <p:nvGrpSpPr>
          <p:cNvPr id="17" name="그룹 16"/>
          <p:cNvGrpSpPr/>
          <p:nvPr/>
        </p:nvGrpSpPr>
        <p:grpSpPr>
          <a:xfrm>
            <a:off x="6821099" y="6105737"/>
            <a:ext cx="2235200" cy="2857983"/>
            <a:chOff x="4796084" y="4293096"/>
            <a:chExt cx="1571625" cy="2009519"/>
          </a:xfrm>
        </p:grpSpPr>
        <p:pic>
          <p:nvPicPr>
            <p:cNvPr id="10" name="그림 9"/>
            <p:cNvPicPr>
              <a:picLocks noChangeAspect="1"/>
            </p:cNvPicPr>
            <p:nvPr/>
          </p:nvPicPr>
          <p:blipFill>
            <a:blip r:embed="rId6"/>
            <a:stretch>
              <a:fillRect/>
            </a:stretch>
          </p:blipFill>
          <p:spPr>
            <a:xfrm>
              <a:off x="4796084" y="4293096"/>
              <a:ext cx="1571625" cy="1733550"/>
            </a:xfrm>
            <a:prstGeom prst="rect">
              <a:avLst/>
            </a:prstGeom>
          </p:spPr>
        </p:pic>
        <p:sp>
          <p:nvSpPr>
            <p:cNvPr id="16" name="TextBox 15"/>
            <p:cNvSpPr txBox="1"/>
            <p:nvPr/>
          </p:nvSpPr>
          <p:spPr>
            <a:xfrm>
              <a:off x="4904952" y="6021288"/>
              <a:ext cx="1353886" cy="281327"/>
            </a:xfrm>
            <a:prstGeom prst="rect">
              <a:avLst/>
            </a:prstGeom>
            <a:noFill/>
          </p:spPr>
          <p:txBody>
            <a:bodyPr wrap="none" rtlCol="0">
              <a:spAutoFit/>
            </a:bodyPr>
            <a:lstStyle/>
            <a:p>
              <a:r>
                <a:rPr lang="en-US" altLang="ko-KR" sz="2000" b="1" dirty="0">
                  <a:solidFill>
                    <a:schemeClr val="bg1"/>
                  </a:solidFill>
                  <a:latin typeface="Nanum Gothic" charset="-127"/>
                  <a:ea typeface="Nanum Gothic" charset="-127"/>
                  <a:cs typeface="Nanum Gothic" charset="-127"/>
                </a:rPr>
                <a:t>Table </a:t>
              </a:r>
              <a:r>
                <a:rPr lang="en-US" altLang="ko-KR" sz="2000" b="1" dirty="0" err="1">
                  <a:solidFill>
                    <a:schemeClr val="bg1"/>
                  </a:solidFill>
                  <a:latin typeface="Nanum Gothic" charset="-127"/>
                  <a:ea typeface="Nanum Gothic" charset="-127"/>
                  <a:cs typeface="Nanum Gothic" charset="-127"/>
                </a:rPr>
                <a:t>PlantUse</a:t>
              </a:r>
              <a:endParaRPr lang="ko-KR" altLang="en-US" sz="2000" b="1" dirty="0">
                <a:solidFill>
                  <a:schemeClr val="bg1"/>
                </a:solidFill>
                <a:latin typeface="Nanum Gothic" charset="-127"/>
                <a:ea typeface="Nanum Gothic" charset="-127"/>
                <a:cs typeface="Nanum Gothic" charset="-127"/>
              </a:endParaRPr>
            </a:p>
          </p:txBody>
        </p:sp>
      </p:grpSp>
      <p:sp>
        <p:nvSpPr>
          <p:cNvPr id="20" name="TextBox 19">
            <a:extLst>
              <a:ext uri="{FF2B5EF4-FFF2-40B4-BE49-F238E27FC236}">
                <a16:creationId xmlns:a16="http://schemas.microsoft.com/office/drawing/2014/main" id="{7D451825-D976-7143-B7DD-13DD35A8A74F}"/>
              </a:ext>
            </a:extLst>
          </p:cNvPr>
          <p:cNvSpPr txBox="1"/>
          <p:nvPr/>
        </p:nvSpPr>
        <p:spPr>
          <a:xfrm>
            <a:off x="0" y="-1"/>
            <a:ext cx="517160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Development Process &gt; Implementation</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1443647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ltLang="ko-KR" sz="5400" dirty="0">
                <a:latin typeface="Century Gothic" charset="0"/>
                <a:ea typeface="Century Gothic" charset="0"/>
                <a:cs typeface="Century Gothic" charset="0"/>
              </a:rPr>
              <a:t>Interfaces for Input Use Cases</a:t>
            </a:r>
            <a:endParaRPr lang="en-US" dirty="0">
              <a:latin typeface="Century Gothic" charset="0"/>
              <a:ea typeface="Century Gothic" charset="0"/>
              <a:cs typeface="Century Gothic" charset="0"/>
            </a:endParaRPr>
          </a:p>
        </p:txBody>
      </p:sp>
      <p:sp>
        <p:nvSpPr>
          <p:cNvPr id="3" name="내용 개체 틀 2"/>
          <p:cNvSpPr>
            <a:spLocks noGrp="1"/>
          </p:cNvSpPr>
          <p:nvPr>
            <p:ph idx="1"/>
          </p:nvPr>
        </p:nvSpPr>
        <p:spPr>
          <a:xfrm>
            <a:off x="583858" y="2092992"/>
            <a:ext cx="11704322" cy="1850292"/>
          </a:xfrm>
        </p:spPr>
        <p:txBody>
          <a:bodyPr anchor="ctr">
            <a:noAutofit/>
          </a:bodyPr>
          <a:lstStyle/>
          <a:p>
            <a:pPr marL="571500" indent="-571500">
              <a:buFont typeface="Arial" charset="0"/>
              <a:buChar char="•"/>
            </a:pPr>
            <a:r>
              <a:rPr lang="en-US" altLang="ko-KR" sz="2800" dirty="0"/>
              <a:t>Species </a:t>
            </a:r>
            <a:r>
              <a:rPr lang="ko-KR" altLang="en-US" sz="2800" dirty="0"/>
              <a:t>정보를 유지하는 </a:t>
            </a:r>
            <a:r>
              <a:rPr lang="en-US" altLang="ko-KR" sz="2800" dirty="0"/>
              <a:t>use case</a:t>
            </a:r>
            <a:r>
              <a:rPr lang="ko-KR" altLang="en-US" sz="2800" dirty="0"/>
              <a:t>는 조금 까다롭습니다</a:t>
            </a:r>
            <a:r>
              <a:rPr lang="en-US" altLang="ko-KR" sz="2800" dirty="0"/>
              <a:t>. Species (</a:t>
            </a:r>
            <a:r>
              <a:rPr lang="ko-KR" altLang="en-US" sz="2800" dirty="0"/>
              <a:t>각 종에 관한 데이터</a:t>
            </a:r>
            <a:r>
              <a:rPr lang="en-US" altLang="ko-KR" sz="2800" dirty="0"/>
              <a:t>)</a:t>
            </a:r>
            <a:r>
              <a:rPr lang="ko-KR" altLang="en-US" sz="2800" dirty="0"/>
              <a:t>와 </a:t>
            </a:r>
            <a:r>
              <a:rPr lang="en-US" altLang="ko-KR" sz="2800" dirty="0" err="1"/>
              <a:t>PlantUse</a:t>
            </a:r>
            <a:r>
              <a:rPr lang="en-US" altLang="ko-KR" sz="2800" dirty="0"/>
              <a:t> (</a:t>
            </a:r>
            <a:r>
              <a:rPr lang="ko-KR" altLang="en-US" sz="2800" dirty="0"/>
              <a:t>각 종에 연결되는 사용을 지정해야하기 때문에</a:t>
            </a:r>
            <a:r>
              <a:rPr lang="en-US" altLang="ko-KR" sz="2800" dirty="0"/>
              <a:t>) </a:t>
            </a:r>
            <a:r>
              <a:rPr lang="ko-KR" altLang="en-US" sz="2800" dirty="0"/>
              <a:t>두 테이블을 업데이트해야 합니다</a:t>
            </a:r>
            <a:r>
              <a:rPr lang="en-US" altLang="ko-KR" sz="2800" dirty="0"/>
              <a:t>.</a:t>
            </a:r>
            <a:endParaRPr lang="ko-KR" altLang="en-US" sz="2800" dirty="0">
              <a:latin typeface="나눔고딕" panose="020D0604000000000000" pitchFamily="50" charset="-127"/>
              <a:ea typeface="나눔고딕" panose="020D0604000000000000" pitchFamily="50" charset="-127"/>
            </a:endParaRPr>
          </a:p>
        </p:txBody>
      </p:sp>
      <p:sp>
        <p:nvSpPr>
          <p:cNvPr id="4" name="슬라이드 번호 개체 틀 3"/>
          <p:cNvSpPr>
            <a:spLocks noGrp="1"/>
          </p:cNvSpPr>
          <p:nvPr>
            <p:ph type="sldNum" sz="quarter" idx="12"/>
          </p:nvPr>
        </p:nvSpPr>
        <p:spPr/>
        <p:txBody>
          <a:bodyPr/>
          <a:lstStyle/>
          <a:p>
            <a:fld id="{87E0FCFB-B33F-4CD9-B1B3-4FED43C6D8C2}" type="slidenum">
              <a:rPr lang="ko-KR" altLang="en-US" smtClean="0"/>
              <a:pPr/>
              <a:t>25</a:t>
            </a:fld>
            <a:endParaRPr lang="ko-KR" altLang="en-US" dirty="0"/>
          </a:p>
        </p:txBody>
      </p:sp>
      <p:pic>
        <p:nvPicPr>
          <p:cNvPr id="2" name="그림 1"/>
          <p:cNvPicPr>
            <a:picLocks noChangeAspect="1"/>
          </p:cNvPicPr>
          <p:nvPr/>
        </p:nvPicPr>
        <p:blipFill>
          <a:blip r:embed="rId2"/>
          <a:stretch>
            <a:fillRect/>
          </a:stretch>
        </p:blipFill>
        <p:spPr>
          <a:xfrm>
            <a:off x="3225236" y="4057510"/>
            <a:ext cx="5249260" cy="5267241"/>
          </a:xfrm>
          <a:prstGeom prst="rect">
            <a:avLst/>
          </a:prstGeom>
        </p:spPr>
      </p:pic>
      <p:grpSp>
        <p:nvGrpSpPr>
          <p:cNvPr id="9" name="그룹 8"/>
          <p:cNvGrpSpPr/>
          <p:nvPr/>
        </p:nvGrpSpPr>
        <p:grpSpPr>
          <a:xfrm>
            <a:off x="8755449" y="5286446"/>
            <a:ext cx="2357690" cy="921702"/>
            <a:chOff x="5796136" y="3789040"/>
            <a:chExt cx="1657751" cy="648072"/>
          </a:xfrm>
        </p:grpSpPr>
        <p:sp>
          <p:nvSpPr>
            <p:cNvPr id="5" name="모서리가 둥근 사각형 설명선 4"/>
            <p:cNvSpPr/>
            <p:nvPr/>
          </p:nvSpPr>
          <p:spPr bwMode="auto">
            <a:xfrm>
              <a:off x="5796136" y="3789040"/>
              <a:ext cx="1656184" cy="648072"/>
            </a:xfrm>
            <a:prstGeom prst="wedgeRoundRectCallout">
              <a:avLst>
                <a:gd name="adj1" fmla="val -101993"/>
                <a:gd name="adj2" fmla="val 96364"/>
                <a:gd name="adj3" fmla="val 16667"/>
              </a:avLst>
            </a:prstGeom>
            <a:noFill/>
            <a:ln w="9525" cap="flat" cmpd="sng" algn="ctr">
              <a:solidFill>
                <a:schemeClr val="bg1"/>
              </a:solidFill>
              <a:prstDash val="solid"/>
              <a:round/>
              <a:headEnd type="none" w="med" len="med"/>
              <a:tailEnd type="none" w="med" len="med"/>
            </a:ln>
            <a:effectLst/>
          </p:spPr>
          <p:txBody>
            <a:bodyPr vert="horz" wrap="none" lIns="130048" tIns="65024" rIns="130048" bIns="65024" numCol="1" rtlCol="0" anchor="t" anchorCtr="0" compatLnSpc="1">
              <a:prstTxWarp prst="textNoShape">
                <a:avLst/>
              </a:prstTxWarp>
            </a:bodyPr>
            <a:lstStyle/>
            <a:p>
              <a:pPr algn="l" defTabSz="1300460" rtl="0" fontAlgn="base" latinLnBrk="1">
                <a:spcBef>
                  <a:spcPct val="0"/>
                </a:spcBef>
                <a:spcAft>
                  <a:spcPct val="0"/>
                </a:spcAft>
              </a:pPr>
              <a:endParaRPr lang="ko-KR" altLang="en-US" sz="5689" dirty="0">
                <a:solidFill>
                  <a:schemeClr val="bg1"/>
                </a:solidFill>
                <a:latin typeface="굴림" charset="-127"/>
                <a:ea typeface="굴림" charset="-127"/>
              </a:endParaRPr>
            </a:p>
          </p:txBody>
        </p:sp>
        <p:sp>
          <p:nvSpPr>
            <p:cNvPr id="8" name="TextBox 7"/>
            <p:cNvSpPr txBox="1"/>
            <p:nvPr/>
          </p:nvSpPr>
          <p:spPr>
            <a:xfrm>
              <a:off x="5973765" y="3861048"/>
              <a:ext cx="1480122" cy="495749"/>
            </a:xfrm>
            <a:prstGeom prst="rect">
              <a:avLst/>
            </a:prstGeom>
            <a:noFill/>
            <a:ln>
              <a:noFill/>
            </a:ln>
          </p:spPr>
          <p:txBody>
            <a:bodyPr wrap="none" rtlCol="0">
              <a:spAutoFit/>
            </a:bodyPr>
            <a:lstStyle/>
            <a:p>
              <a:pPr algn="l"/>
              <a:r>
                <a:rPr lang="en-US" altLang="ko-KR" sz="1991" dirty="0">
                  <a:solidFill>
                    <a:schemeClr val="bg1"/>
                  </a:solidFill>
                </a:rPr>
                <a:t>Drop down list</a:t>
              </a:r>
            </a:p>
            <a:p>
              <a:pPr algn="l"/>
              <a:r>
                <a:rPr lang="en-US" altLang="ko-KR" sz="1991" dirty="0">
                  <a:solidFill>
                    <a:schemeClr val="bg1"/>
                  </a:solidFill>
                </a:rPr>
                <a:t>to choose genus</a:t>
              </a:r>
              <a:endParaRPr lang="ko-KR" altLang="en-US" sz="1991" dirty="0">
                <a:solidFill>
                  <a:schemeClr val="bg1"/>
                </a:solidFill>
              </a:endParaRPr>
            </a:p>
          </p:txBody>
        </p:sp>
      </p:grpSp>
      <p:grpSp>
        <p:nvGrpSpPr>
          <p:cNvPr id="10" name="그룹 9"/>
          <p:cNvGrpSpPr/>
          <p:nvPr/>
        </p:nvGrpSpPr>
        <p:grpSpPr>
          <a:xfrm>
            <a:off x="8755451" y="6412972"/>
            <a:ext cx="2355462" cy="921702"/>
            <a:chOff x="5796136" y="3789040"/>
            <a:chExt cx="1656184" cy="648072"/>
          </a:xfrm>
        </p:grpSpPr>
        <p:sp>
          <p:nvSpPr>
            <p:cNvPr id="11" name="모서리가 둥근 사각형 설명선 10"/>
            <p:cNvSpPr/>
            <p:nvPr/>
          </p:nvSpPr>
          <p:spPr bwMode="auto">
            <a:xfrm>
              <a:off x="5796136" y="3789040"/>
              <a:ext cx="1656184" cy="648072"/>
            </a:xfrm>
            <a:prstGeom prst="wedgeRoundRectCallout">
              <a:avLst>
                <a:gd name="adj1" fmla="val -89252"/>
                <a:gd name="adj2" fmla="val 68144"/>
                <a:gd name="adj3" fmla="val 16667"/>
              </a:avLst>
            </a:prstGeom>
            <a:noFill/>
            <a:ln w="9525" cap="flat" cmpd="sng" algn="ctr">
              <a:solidFill>
                <a:schemeClr val="bg1"/>
              </a:solidFill>
              <a:prstDash val="solid"/>
              <a:round/>
              <a:headEnd type="none" w="med" len="med"/>
              <a:tailEnd type="none" w="med" len="med"/>
            </a:ln>
            <a:effectLst/>
          </p:spPr>
          <p:txBody>
            <a:bodyPr vert="horz" wrap="none" lIns="130048" tIns="65024" rIns="130048" bIns="65024" numCol="1" rtlCol="0" anchor="t" anchorCtr="0" compatLnSpc="1">
              <a:prstTxWarp prst="textNoShape">
                <a:avLst/>
              </a:prstTxWarp>
            </a:bodyPr>
            <a:lstStyle/>
            <a:p>
              <a:pPr algn="l" defTabSz="1300460" rtl="0" fontAlgn="base" latinLnBrk="1">
                <a:spcBef>
                  <a:spcPct val="0"/>
                </a:spcBef>
                <a:spcAft>
                  <a:spcPct val="0"/>
                </a:spcAft>
              </a:pPr>
              <a:endParaRPr lang="ko-KR" altLang="en-US" sz="5689" dirty="0">
                <a:solidFill>
                  <a:schemeClr val="bg1"/>
                </a:solidFill>
                <a:latin typeface="굴림" charset="-127"/>
                <a:ea typeface="굴림" charset="-127"/>
              </a:endParaRPr>
            </a:p>
          </p:txBody>
        </p:sp>
        <p:sp>
          <p:nvSpPr>
            <p:cNvPr id="12" name="TextBox 11"/>
            <p:cNvSpPr txBox="1"/>
            <p:nvPr/>
          </p:nvSpPr>
          <p:spPr>
            <a:xfrm>
              <a:off x="5876026" y="3861048"/>
              <a:ext cx="1379810" cy="495749"/>
            </a:xfrm>
            <a:prstGeom prst="rect">
              <a:avLst/>
            </a:prstGeom>
            <a:noFill/>
            <a:ln>
              <a:noFill/>
            </a:ln>
          </p:spPr>
          <p:txBody>
            <a:bodyPr wrap="none" rtlCol="0">
              <a:spAutoFit/>
            </a:bodyPr>
            <a:lstStyle/>
            <a:p>
              <a:pPr algn="l"/>
              <a:r>
                <a:rPr lang="en-US" altLang="ko-KR" sz="1991" dirty="0">
                  <a:solidFill>
                    <a:schemeClr val="bg1"/>
                  </a:solidFill>
                </a:rPr>
                <a:t>Drop down list</a:t>
              </a:r>
            </a:p>
            <a:p>
              <a:pPr algn="l"/>
              <a:r>
                <a:rPr lang="en-US" altLang="ko-KR" sz="1991" dirty="0">
                  <a:solidFill>
                    <a:schemeClr val="bg1"/>
                  </a:solidFill>
                </a:rPr>
                <a:t>to choose use</a:t>
              </a:r>
              <a:endParaRPr lang="ko-KR" altLang="en-US" sz="1991" dirty="0">
                <a:solidFill>
                  <a:schemeClr val="bg1"/>
                </a:solidFill>
              </a:endParaRPr>
            </a:p>
          </p:txBody>
        </p:sp>
      </p:grpSp>
      <p:grpSp>
        <p:nvGrpSpPr>
          <p:cNvPr id="13" name="그룹 12"/>
          <p:cNvGrpSpPr/>
          <p:nvPr/>
        </p:nvGrpSpPr>
        <p:grpSpPr>
          <a:xfrm>
            <a:off x="460128" y="6822617"/>
            <a:ext cx="2560279" cy="2048222"/>
            <a:chOff x="5796136" y="3789040"/>
            <a:chExt cx="1725187" cy="837494"/>
          </a:xfrm>
        </p:grpSpPr>
        <p:sp>
          <p:nvSpPr>
            <p:cNvPr id="14" name="모서리가 둥근 사각형 설명선 13"/>
            <p:cNvSpPr/>
            <p:nvPr/>
          </p:nvSpPr>
          <p:spPr bwMode="auto">
            <a:xfrm>
              <a:off x="5796136" y="3789040"/>
              <a:ext cx="1725187" cy="837494"/>
            </a:xfrm>
            <a:prstGeom prst="wedgeRoundRectCallout">
              <a:avLst>
                <a:gd name="adj1" fmla="val 134548"/>
                <a:gd name="adj2" fmla="val -25723"/>
                <a:gd name="adj3" fmla="val 16667"/>
              </a:avLst>
            </a:prstGeom>
            <a:noFill/>
            <a:ln w="9525" cap="flat" cmpd="sng" algn="ctr">
              <a:solidFill>
                <a:schemeClr val="bg1"/>
              </a:solidFill>
              <a:prstDash val="solid"/>
              <a:round/>
              <a:headEnd type="none" w="med" len="med"/>
              <a:tailEnd type="none" w="med" len="med"/>
            </a:ln>
            <a:effectLst/>
          </p:spPr>
          <p:txBody>
            <a:bodyPr vert="horz" wrap="none" lIns="130048" tIns="65024" rIns="130048" bIns="65024" numCol="1" rtlCol="0" anchor="t" anchorCtr="0" compatLnSpc="1">
              <a:prstTxWarp prst="textNoShape">
                <a:avLst/>
              </a:prstTxWarp>
            </a:bodyPr>
            <a:lstStyle/>
            <a:p>
              <a:pPr algn="l" defTabSz="1300460" rtl="0" fontAlgn="base" latinLnBrk="1">
                <a:spcBef>
                  <a:spcPct val="0"/>
                </a:spcBef>
                <a:spcAft>
                  <a:spcPct val="0"/>
                </a:spcAft>
              </a:pPr>
              <a:endParaRPr lang="ko-KR" altLang="en-US" sz="5689" dirty="0">
                <a:latin typeface="굴림" charset="-127"/>
                <a:ea typeface="굴림" charset="-127"/>
              </a:endParaRPr>
            </a:p>
          </p:txBody>
        </p:sp>
        <p:sp>
          <p:nvSpPr>
            <p:cNvPr id="15" name="TextBox 14"/>
            <p:cNvSpPr txBox="1"/>
            <p:nvPr/>
          </p:nvSpPr>
          <p:spPr>
            <a:xfrm>
              <a:off x="5873723" y="3861048"/>
              <a:ext cx="1416290" cy="664101"/>
            </a:xfrm>
            <a:prstGeom prst="rect">
              <a:avLst/>
            </a:prstGeom>
            <a:noFill/>
            <a:ln>
              <a:noFill/>
            </a:ln>
          </p:spPr>
          <p:txBody>
            <a:bodyPr wrap="none" rtlCol="0">
              <a:spAutoFit/>
            </a:bodyPr>
            <a:lstStyle/>
            <a:p>
              <a:pPr algn="l"/>
              <a:r>
                <a:rPr lang="en-US" altLang="ko-KR" sz="1991" dirty="0" err="1">
                  <a:solidFill>
                    <a:schemeClr val="bg1"/>
                  </a:solidFill>
                </a:rPr>
                <a:t>Subform</a:t>
              </a:r>
              <a:r>
                <a:rPr lang="en-US" altLang="ko-KR" sz="1991" dirty="0">
                  <a:solidFill>
                    <a:schemeClr val="bg1"/>
                  </a:solidFill>
                </a:rPr>
                <a:t> to </a:t>
              </a:r>
            </a:p>
            <a:p>
              <a:pPr algn="l"/>
              <a:r>
                <a:rPr lang="en-US" altLang="ko-KR" sz="1991" dirty="0">
                  <a:solidFill>
                    <a:schemeClr val="bg1"/>
                  </a:solidFill>
                </a:rPr>
                <a:t>choose multiple</a:t>
              </a:r>
            </a:p>
            <a:p>
              <a:pPr algn="l"/>
              <a:r>
                <a:rPr lang="en-US" altLang="ko-KR" sz="1991" dirty="0">
                  <a:solidFill>
                    <a:schemeClr val="bg1"/>
                  </a:solidFill>
                </a:rPr>
                <a:t>Uses which will</a:t>
              </a:r>
            </a:p>
            <a:p>
              <a:pPr algn="l"/>
              <a:r>
                <a:rPr lang="en-US" altLang="ko-KR" sz="1991" dirty="0">
                  <a:solidFill>
                    <a:schemeClr val="bg1"/>
                  </a:solidFill>
                </a:rPr>
                <a:t>End up in</a:t>
              </a:r>
            </a:p>
            <a:p>
              <a:pPr algn="l"/>
              <a:r>
                <a:rPr lang="en-US" altLang="ko-KR" sz="1991" dirty="0">
                  <a:solidFill>
                    <a:schemeClr val="bg1"/>
                  </a:solidFill>
                </a:rPr>
                <a:t>Plant Use table</a:t>
              </a:r>
              <a:endParaRPr lang="ko-KR" altLang="en-US" sz="1991" dirty="0">
                <a:solidFill>
                  <a:schemeClr val="bg1"/>
                </a:solidFill>
              </a:endParaRPr>
            </a:p>
          </p:txBody>
        </p:sp>
      </p:grpSp>
      <p:sp>
        <p:nvSpPr>
          <p:cNvPr id="18" name="TextBox 17">
            <a:extLst>
              <a:ext uri="{FF2B5EF4-FFF2-40B4-BE49-F238E27FC236}">
                <a16:creationId xmlns:a16="http://schemas.microsoft.com/office/drawing/2014/main" id="{400ADAB3-EEDC-9949-98CD-5686F6521F3B}"/>
              </a:ext>
            </a:extLst>
          </p:cNvPr>
          <p:cNvSpPr txBox="1"/>
          <p:nvPr/>
        </p:nvSpPr>
        <p:spPr>
          <a:xfrm>
            <a:off x="0" y="-1"/>
            <a:ext cx="517160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Development Process &gt; Implementation</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1521866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5400" dirty="0">
                <a:latin typeface="Century Gothic" charset="0"/>
                <a:ea typeface="Century Gothic" charset="0"/>
                <a:cs typeface="Century Gothic" charset="0"/>
              </a:rPr>
              <a:t>Reports for Output </a:t>
            </a:r>
            <a:r>
              <a:rPr lang="en-US" altLang="ko-KR" sz="5400">
                <a:latin typeface="Century Gothic" charset="0"/>
                <a:ea typeface="Century Gothic" charset="0"/>
                <a:cs typeface="Century Gothic" charset="0"/>
              </a:rPr>
              <a:t>Use Cases</a:t>
            </a:r>
            <a:endParaRPr lang="en-US" dirty="0">
              <a:latin typeface="Century Gothic" charset="0"/>
              <a:ea typeface="Century Gothic" charset="0"/>
              <a:cs typeface="Century Gothic" charset="0"/>
            </a:endParaRPr>
          </a:p>
        </p:txBody>
      </p:sp>
      <p:sp>
        <p:nvSpPr>
          <p:cNvPr id="3" name="내용 개체 틀 2"/>
          <p:cNvSpPr>
            <a:spLocks noGrp="1"/>
          </p:cNvSpPr>
          <p:nvPr>
            <p:ph idx="1"/>
          </p:nvPr>
        </p:nvSpPr>
        <p:spPr>
          <a:xfrm>
            <a:off x="650239" y="1826536"/>
            <a:ext cx="11704322" cy="1221464"/>
          </a:xfrm>
        </p:spPr>
        <p:txBody>
          <a:bodyPr anchor="ctr">
            <a:normAutofit/>
          </a:bodyPr>
          <a:lstStyle/>
          <a:p>
            <a:pPr marL="457200" indent="-457200">
              <a:buFont typeface="Arial" charset="0"/>
              <a:buChar char="•"/>
            </a:pPr>
            <a:r>
              <a:rPr lang="ko-KR" altLang="en-US" sz="2800" dirty="0"/>
              <a:t>데이터베이스의 보고서 작성과 조회 기능은 단순히 정보를 추출합니다</a:t>
            </a:r>
            <a:r>
              <a:rPr lang="en-US" altLang="ko-KR" sz="2800" dirty="0"/>
              <a:t>.</a:t>
            </a:r>
            <a:endParaRPr lang="ko-KR" altLang="en-US" sz="2800" dirty="0">
              <a:latin typeface="나눔고딕" panose="020D0604000000000000" pitchFamily="50" charset="-127"/>
              <a:ea typeface="나눔고딕" panose="020D0604000000000000" pitchFamily="50" charset="-127"/>
            </a:endParaRPr>
          </a:p>
        </p:txBody>
      </p:sp>
      <p:sp>
        <p:nvSpPr>
          <p:cNvPr id="4" name="슬라이드 번호 개체 틀 3"/>
          <p:cNvSpPr>
            <a:spLocks noGrp="1"/>
          </p:cNvSpPr>
          <p:nvPr>
            <p:ph type="sldNum" sz="quarter" idx="12"/>
          </p:nvPr>
        </p:nvSpPr>
        <p:spPr/>
        <p:txBody>
          <a:bodyPr/>
          <a:lstStyle/>
          <a:p>
            <a:fld id="{87E0FCFB-B33F-4CD9-B1B3-4FED43C6D8C2}" type="slidenum">
              <a:rPr lang="ko-KR" altLang="en-US" smtClean="0"/>
              <a:pPr/>
              <a:t>26</a:t>
            </a:fld>
            <a:endParaRPr lang="ko-KR" altLang="en-US" dirty="0"/>
          </a:p>
        </p:txBody>
      </p:sp>
      <p:pic>
        <p:nvPicPr>
          <p:cNvPr id="7" name="그림 6"/>
          <p:cNvPicPr>
            <a:picLocks noChangeAspect="1"/>
          </p:cNvPicPr>
          <p:nvPr/>
        </p:nvPicPr>
        <p:blipFill>
          <a:blip r:embed="rId2"/>
          <a:stretch>
            <a:fillRect/>
          </a:stretch>
        </p:blipFill>
        <p:spPr>
          <a:xfrm>
            <a:off x="357718" y="3657600"/>
            <a:ext cx="5683318" cy="4232164"/>
          </a:xfrm>
          <a:prstGeom prst="rect">
            <a:avLst/>
          </a:prstGeom>
        </p:spPr>
      </p:pic>
      <p:pic>
        <p:nvPicPr>
          <p:cNvPr id="16" name="그림 15"/>
          <p:cNvPicPr>
            <a:picLocks noChangeAspect="1"/>
          </p:cNvPicPr>
          <p:nvPr/>
        </p:nvPicPr>
        <p:blipFill>
          <a:blip r:embed="rId3"/>
          <a:stretch>
            <a:fillRect/>
          </a:stretch>
        </p:blipFill>
        <p:spPr>
          <a:xfrm>
            <a:off x="6385808" y="4076063"/>
            <a:ext cx="6499069" cy="1982017"/>
          </a:xfrm>
          <a:prstGeom prst="rect">
            <a:avLst/>
          </a:prstGeom>
        </p:spPr>
      </p:pic>
      <p:sp>
        <p:nvSpPr>
          <p:cNvPr id="9" name="TextBox 8">
            <a:extLst>
              <a:ext uri="{FF2B5EF4-FFF2-40B4-BE49-F238E27FC236}">
                <a16:creationId xmlns:a16="http://schemas.microsoft.com/office/drawing/2014/main" id="{123D5FCF-5B50-A241-94C7-1A2AB36A212B}"/>
              </a:ext>
            </a:extLst>
          </p:cNvPr>
          <p:cNvSpPr txBox="1"/>
          <p:nvPr/>
        </p:nvSpPr>
        <p:spPr>
          <a:xfrm>
            <a:off x="0" y="-1"/>
            <a:ext cx="517160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Development Process &gt; Implementation</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147634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1000"/>
                                        <p:tgtEl>
                                          <p:spTgt spid="16"/>
                                        </p:tgtEl>
                                      </p:cBhvr>
                                    </p:animEffect>
                                    <p:anim calcmode="lin" valueType="num">
                                      <p:cBhvr>
                                        <p:cTn id="11" dur="1000" fill="hold"/>
                                        <p:tgtEl>
                                          <p:spTgt spid="16"/>
                                        </p:tgtEl>
                                        <p:attrNameLst>
                                          <p:attrName>ppt_x</p:attrName>
                                        </p:attrNameLst>
                                      </p:cBhvr>
                                      <p:tavLst>
                                        <p:tav tm="0">
                                          <p:val>
                                            <p:strVal val="#ppt_x"/>
                                          </p:val>
                                        </p:tav>
                                        <p:tav tm="100000">
                                          <p:val>
                                            <p:strVal val="#ppt_x"/>
                                          </p:val>
                                        </p:tav>
                                      </p:tavLst>
                                    </p:anim>
                                    <p:anim calcmode="lin" valueType="num">
                                      <p:cBhvr>
                                        <p:cTn id="1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latin typeface="나눔고딕" panose="020D0604000000000000" pitchFamily="50" charset="-127"/>
                <a:ea typeface="나눔고딕" panose="020D0604000000000000" pitchFamily="50" charset="-127"/>
              </a:rPr>
              <a:t>Exercise 3-1</a:t>
            </a:r>
            <a:endParaRPr lang="ko-KR" altLang="en-US" b="1" dirty="0">
              <a:latin typeface="나눔고딕" panose="020D0604000000000000" pitchFamily="50" charset="-127"/>
              <a:ea typeface="나눔고딕" panose="020D0604000000000000" pitchFamily="50" charset="-127"/>
            </a:endParaRPr>
          </a:p>
        </p:txBody>
      </p:sp>
      <p:sp>
        <p:nvSpPr>
          <p:cNvPr id="3" name="내용 개체 틀 2"/>
          <p:cNvSpPr>
            <a:spLocks noGrp="1"/>
          </p:cNvSpPr>
          <p:nvPr>
            <p:ph idx="1"/>
          </p:nvPr>
        </p:nvSpPr>
        <p:spPr>
          <a:xfrm>
            <a:off x="972186" y="1804460"/>
            <a:ext cx="11379200" cy="1203118"/>
          </a:xfrm>
        </p:spPr>
        <p:txBody>
          <a:bodyPr>
            <a:noAutofit/>
          </a:bodyPr>
          <a:lstStyle/>
          <a:p>
            <a:r>
              <a:rPr lang="ko-KR" altLang="en-US" sz="2560" dirty="0">
                <a:latin typeface="나눔고딕" panose="020D0604000000000000" pitchFamily="50" charset="-127"/>
                <a:ea typeface="나눔고딕" panose="020D0604000000000000" pitchFamily="50" charset="-127"/>
              </a:rPr>
              <a:t>학적 서비스는 교무 행정을 위하여 다양한 통계와 분석 자료</a:t>
            </a:r>
            <a:r>
              <a:rPr lang="en-US" altLang="ko-KR" sz="2560" dirty="0">
                <a:latin typeface="나눔고딕" panose="020D0604000000000000" pitchFamily="50" charset="-127"/>
                <a:ea typeface="나눔고딕" panose="020D0604000000000000" pitchFamily="50" charset="-127"/>
              </a:rPr>
              <a:t>, </a:t>
            </a:r>
            <a:r>
              <a:rPr lang="ko-KR" altLang="en-US" sz="2560" dirty="0">
                <a:latin typeface="나눔고딕" panose="020D0604000000000000" pitchFamily="50" charset="-127"/>
                <a:ea typeface="나눔고딕" panose="020D0604000000000000" pitchFamily="50" charset="-127"/>
              </a:rPr>
              <a:t>개인별 학적 변동 이력을 제공하기 위한 것으로  아래와 같은 사용자 요구 </a:t>
            </a:r>
            <a:r>
              <a:rPr lang="ko-KR" altLang="en-US" sz="2560" dirty="0" err="1">
                <a:latin typeface="나눔고딕" panose="020D0604000000000000" pitchFamily="50" charset="-127"/>
                <a:ea typeface="나눔고딕" panose="020D0604000000000000" pitchFamily="50" charset="-127"/>
              </a:rPr>
              <a:t>사항를</a:t>
            </a:r>
            <a:r>
              <a:rPr lang="ko-KR" altLang="en-US" sz="2560" dirty="0">
                <a:latin typeface="나눔고딕" panose="020D0604000000000000" pitchFamily="50" charset="-127"/>
                <a:ea typeface="나눔고딕" panose="020D0604000000000000" pitchFamily="50" charset="-127"/>
              </a:rPr>
              <a:t> 만족하여야 한다</a:t>
            </a:r>
            <a:r>
              <a:rPr lang="en-US" altLang="ko-KR" sz="2560" dirty="0">
                <a:latin typeface="나눔고딕" panose="020D0604000000000000" pitchFamily="50" charset="-127"/>
                <a:ea typeface="나눔고딕" panose="020D0604000000000000" pitchFamily="50" charset="-127"/>
              </a:rPr>
              <a:t>.</a:t>
            </a:r>
          </a:p>
        </p:txBody>
      </p:sp>
      <p:sp>
        <p:nvSpPr>
          <p:cNvPr id="4" name="슬라이드 번호 개체 틀 3"/>
          <p:cNvSpPr>
            <a:spLocks noGrp="1"/>
          </p:cNvSpPr>
          <p:nvPr>
            <p:ph type="sldNum" sz="quarter" idx="10"/>
          </p:nvPr>
        </p:nvSpPr>
        <p:spPr/>
        <p:txBody>
          <a:bodyPr/>
          <a:lstStyle/>
          <a:p>
            <a:fld id="{87E0FCFB-B33F-4CD9-B1B3-4FED43C6D8C2}" type="slidenum">
              <a:rPr lang="ko-KR" altLang="en-US" smtClean="0"/>
              <a:pPr/>
              <a:t>27</a:t>
            </a:fld>
            <a:endParaRPr lang="ko-KR" altLang="en-US" dirty="0"/>
          </a:p>
        </p:txBody>
      </p:sp>
      <p:sp>
        <p:nvSpPr>
          <p:cNvPr id="8" name="내용 개체 틀 2"/>
          <p:cNvSpPr txBox="1">
            <a:spLocks/>
          </p:cNvSpPr>
          <p:nvPr/>
        </p:nvSpPr>
        <p:spPr>
          <a:xfrm>
            <a:off x="972186" y="6079104"/>
            <a:ext cx="11379200" cy="3406208"/>
          </a:xfrm>
          <a:prstGeom prst="rect">
            <a:avLst/>
          </a:prstGeom>
        </p:spPr>
        <p:txBody>
          <a:bodyPr>
            <a:noAutofit/>
          </a:bodyPr>
          <a:lstStyle>
            <a:lvl1pPr marL="342900" indent="-342900" algn="l" rtl="0" eaLnBrk="1" fontAlgn="base" latinLnBrk="1" hangingPunct="1">
              <a:lnSpc>
                <a:spcPct val="120000"/>
              </a:lnSpc>
              <a:spcBef>
                <a:spcPct val="20000"/>
              </a:spcBef>
              <a:spcAft>
                <a:spcPct val="0"/>
              </a:spcAft>
              <a:buClr>
                <a:srgbClr val="002060"/>
              </a:buClr>
              <a:buSzPct val="75000"/>
              <a:buFont typeface="Wingdings" panose="05000000000000000000" pitchFamily="2" charset="2"/>
              <a:buChar char="u"/>
              <a:defRPr kumimoji="1" lang="ko-KR" altLang="en-US" sz="2000" b="1" kern="1200" dirty="0" smtClean="0">
                <a:solidFill>
                  <a:schemeClr val="tx1"/>
                </a:solidFill>
                <a:latin typeface="맑은 고딕" pitchFamily="50" charset="-127"/>
                <a:ea typeface="맑은 고딕" pitchFamily="50" charset="-127"/>
                <a:cs typeface="+mn-cs"/>
              </a:defRPr>
            </a:lvl1pPr>
            <a:lvl2pPr marL="908050" indent="-436563" algn="l" rtl="0" eaLnBrk="1" fontAlgn="base" latinLnBrk="1" hangingPunct="1">
              <a:lnSpc>
                <a:spcPct val="120000"/>
              </a:lnSpc>
              <a:spcBef>
                <a:spcPct val="20000"/>
              </a:spcBef>
              <a:spcAft>
                <a:spcPct val="0"/>
              </a:spcAft>
              <a:buClr>
                <a:srgbClr val="1D314E"/>
              </a:buClr>
              <a:buSzPct val="100000"/>
              <a:buFont typeface="굴림" pitchFamily="50" charset="-127"/>
              <a:buChar char="–"/>
              <a:defRPr kumimoji="1" lang="ko-KR" altLang="en-US" sz="1600" kern="1200" dirty="0" smtClean="0">
                <a:solidFill>
                  <a:schemeClr val="tx1"/>
                </a:solidFill>
                <a:latin typeface="맑은 고딕" pitchFamily="50" charset="-127"/>
                <a:ea typeface="맑은 고딕" pitchFamily="50" charset="-127"/>
                <a:cs typeface="+mn-cs"/>
              </a:defRPr>
            </a:lvl2pPr>
            <a:lvl3pPr marL="1304925" indent="-395288" algn="l" rtl="0" eaLnBrk="1" fontAlgn="base" latinLnBrk="1" hangingPunct="1">
              <a:lnSpc>
                <a:spcPct val="120000"/>
              </a:lnSpc>
              <a:spcBef>
                <a:spcPct val="20000"/>
              </a:spcBef>
              <a:spcAft>
                <a:spcPct val="0"/>
              </a:spcAft>
              <a:buClr>
                <a:srgbClr val="1D314E"/>
              </a:buClr>
              <a:buSzPct val="100000"/>
              <a:buFont typeface="굴림" pitchFamily="50" charset="-127"/>
              <a:buChar char="»"/>
              <a:defRPr kumimoji="1" lang="ko-KR" altLang="en-US" sz="1400" kern="1200" dirty="0" smtClean="0">
                <a:solidFill>
                  <a:schemeClr val="tx1"/>
                </a:solidFill>
                <a:latin typeface="맑은 고딕" pitchFamily="50" charset="-127"/>
                <a:ea typeface="맑은 고딕" pitchFamily="50" charset="-127"/>
                <a:cs typeface="+mn-cs"/>
              </a:defRPr>
            </a:lvl3pPr>
            <a:lvl4pPr marL="1693863" indent="-387350" algn="l" rtl="0" eaLnBrk="1" fontAlgn="base" latinLnBrk="1" hangingPunct="1">
              <a:lnSpc>
                <a:spcPct val="120000"/>
              </a:lnSpc>
              <a:spcBef>
                <a:spcPct val="20000"/>
              </a:spcBef>
              <a:spcAft>
                <a:spcPct val="0"/>
              </a:spcAft>
              <a:buClr>
                <a:srgbClr val="1D314E"/>
              </a:buClr>
              <a:buSzPct val="75000"/>
              <a:buFont typeface="Wingdings" pitchFamily="2" charset="2"/>
              <a:buChar char="l"/>
              <a:defRPr kumimoji="1" lang="ko-KR" altLang="en-US" sz="1200" kern="1200" dirty="0" smtClean="0">
                <a:solidFill>
                  <a:schemeClr val="tx1"/>
                </a:solidFill>
                <a:latin typeface="맑은 고딕" pitchFamily="50" charset="-127"/>
                <a:ea typeface="맑은 고딕" pitchFamily="50" charset="-127"/>
                <a:cs typeface="+mn-cs"/>
              </a:defRPr>
            </a:lvl4pPr>
            <a:lvl5pPr marL="2093913" indent="-398463" algn="l" rtl="0" eaLnBrk="1" fontAlgn="base" latinLnBrk="1" hangingPunct="1">
              <a:lnSpc>
                <a:spcPct val="120000"/>
              </a:lnSpc>
              <a:spcBef>
                <a:spcPct val="20000"/>
              </a:spcBef>
              <a:spcAft>
                <a:spcPct val="0"/>
              </a:spcAft>
              <a:buClr>
                <a:srgbClr val="1D314E"/>
              </a:buClr>
              <a:buSzPct val="100000"/>
              <a:buFont typeface="굴림" pitchFamily="50" charset="-127"/>
              <a:buChar char="–"/>
              <a:defRPr kumimoji="1" lang="ko-KR" altLang="en-US" sz="1100" dirty="0">
                <a:solidFill>
                  <a:schemeClr val="tx1"/>
                </a:solidFill>
                <a:latin typeface="+mn-ea"/>
                <a:ea typeface="+mn-ea"/>
                <a:cs typeface="Arial" pitchFamily="34" charset="0"/>
              </a:defRPr>
            </a:lvl5pPr>
            <a:lvl6pPr marL="2551113" indent="-398463" algn="l" rtl="0" eaLnBrk="1" fontAlgn="base" latinLnBrk="1" hangingPunct="1">
              <a:lnSpc>
                <a:spcPct val="115000"/>
              </a:lnSpc>
              <a:spcBef>
                <a:spcPct val="20000"/>
              </a:spcBef>
              <a:spcAft>
                <a:spcPct val="20000"/>
              </a:spcAft>
              <a:buClr>
                <a:srgbClr val="0070C0"/>
              </a:buClr>
              <a:buSzPct val="100000"/>
              <a:buFont typeface="Wingdings" pitchFamily="2" charset="2"/>
              <a:buChar char="§"/>
              <a:defRPr kumimoji="1" sz="1400">
                <a:solidFill>
                  <a:schemeClr val="tx1"/>
                </a:solidFill>
                <a:latin typeface="Arial" pitchFamily="34" charset="0"/>
                <a:ea typeface="굴림" pitchFamily="50" charset="-127"/>
                <a:cs typeface="Arial" pitchFamily="34" charset="0"/>
              </a:defRPr>
            </a:lvl6pPr>
            <a:lvl7pPr marL="3008313" indent="-398463" algn="l" rtl="0" eaLnBrk="1" fontAlgn="base" latinLnBrk="1" hangingPunct="1">
              <a:lnSpc>
                <a:spcPct val="115000"/>
              </a:lnSpc>
              <a:spcBef>
                <a:spcPct val="20000"/>
              </a:spcBef>
              <a:spcAft>
                <a:spcPct val="20000"/>
              </a:spcAft>
              <a:buClr>
                <a:schemeClr val="accent2"/>
              </a:buClr>
              <a:buFont typeface="Wingdings" pitchFamily="2" charset="2"/>
              <a:buChar char="§"/>
              <a:defRPr kumimoji="1" sz="1200">
                <a:solidFill>
                  <a:schemeClr val="tx1"/>
                </a:solidFill>
                <a:latin typeface="+mn-lt"/>
                <a:ea typeface="+mn-ea"/>
              </a:defRPr>
            </a:lvl7pPr>
            <a:lvl8pPr marL="3465513" indent="-398463" algn="l" rtl="0" eaLnBrk="1" fontAlgn="base" latinLnBrk="1" hangingPunct="1">
              <a:lnSpc>
                <a:spcPct val="115000"/>
              </a:lnSpc>
              <a:spcBef>
                <a:spcPct val="20000"/>
              </a:spcBef>
              <a:spcAft>
                <a:spcPct val="20000"/>
              </a:spcAft>
              <a:buClr>
                <a:schemeClr val="accent2"/>
              </a:buClr>
              <a:buFont typeface="Wingdings" pitchFamily="2" charset="2"/>
              <a:buChar char="§"/>
              <a:defRPr kumimoji="1" sz="1200">
                <a:solidFill>
                  <a:schemeClr val="tx1"/>
                </a:solidFill>
                <a:latin typeface="+mn-lt"/>
                <a:ea typeface="+mn-ea"/>
              </a:defRPr>
            </a:lvl8pPr>
            <a:lvl9pPr marL="3922713" indent="-398463" algn="l" rtl="0" eaLnBrk="1" fontAlgn="base" latinLnBrk="1" hangingPunct="1">
              <a:lnSpc>
                <a:spcPct val="115000"/>
              </a:lnSpc>
              <a:spcBef>
                <a:spcPct val="20000"/>
              </a:spcBef>
              <a:spcAft>
                <a:spcPct val="20000"/>
              </a:spcAft>
              <a:buClr>
                <a:schemeClr val="accent2"/>
              </a:buClr>
              <a:buFont typeface="Wingdings" pitchFamily="2" charset="2"/>
              <a:buChar char="§"/>
              <a:defRPr kumimoji="1" sz="1200">
                <a:solidFill>
                  <a:schemeClr val="tx1"/>
                </a:solidFill>
                <a:latin typeface="+mn-lt"/>
                <a:ea typeface="+mn-ea"/>
              </a:defRPr>
            </a:lvl9pPr>
          </a:lstStyle>
          <a:p>
            <a:pPr marL="650230" indent="-650230">
              <a:buFont typeface="+mj-lt"/>
              <a:buAutoNum type="alphaLcPeriod"/>
            </a:pPr>
            <a:r>
              <a:rPr lang="ko-KR" altLang="en-US" sz="1800" b="0" dirty="0">
                <a:solidFill>
                  <a:schemeClr val="bg1"/>
                </a:solidFill>
                <a:latin typeface="나눔고딕" panose="020D0604000000000000" pitchFamily="50" charset="-127"/>
                <a:ea typeface="나눔고딕" panose="020D0604000000000000" pitchFamily="50" charset="-127"/>
              </a:rPr>
              <a:t>합격자</a:t>
            </a:r>
            <a:r>
              <a:rPr lang="en-US" altLang="ko-KR" sz="1800" b="0" dirty="0">
                <a:solidFill>
                  <a:schemeClr val="bg1"/>
                </a:solidFill>
                <a:latin typeface="나눔고딕" panose="020D0604000000000000" pitchFamily="50" charset="-127"/>
                <a:ea typeface="나눔고딕" panose="020D0604000000000000" pitchFamily="50" charset="-127"/>
              </a:rPr>
              <a:t>(</a:t>
            </a:r>
            <a:r>
              <a:rPr lang="ko-KR" altLang="en-US" sz="1800" b="0" dirty="0">
                <a:solidFill>
                  <a:schemeClr val="bg1"/>
                </a:solidFill>
                <a:latin typeface="나눔고딕" panose="020D0604000000000000" pitchFamily="50" charset="-127"/>
                <a:ea typeface="나눔고딕" panose="020D0604000000000000" pitchFamily="50" charset="-127"/>
              </a:rPr>
              <a:t>입학예정자</a:t>
            </a:r>
            <a:r>
              <a:rPr lang="en-US" altLang="ko-KR" sz="1800" b="0" dirty="0">
                <a:solidFill>
                  <a:schemeClr val="bg1"/>
                </a:solidFill>
                <a:latin typeface="나눔고딕" panose="020D0604000000000000" pitchFamily="50" charset="-127"/>
                <a:ea typeface="나눔고딕" panose="020D0604000000000000" pitchFamily="50" charset="-127"/>
              </a:rPr>
              <a:t>)</a:t>
            </a:r>
            <a:r>
              <a:rPr lang="ko-KR" altLang="en-US" sz="1800" b="0" dirty="0">
                <a:solidFill>
                  <a:schemeClr val="bg1"/>
                </a:solidFill>
                <a:latin typeface="나눔고딕" panose="020D0604000000000000" pitchFamily="50" charset="-127"/>
                <a:ea typeface="나눔고딕" panose="020D0604000000000000" pitchFamily="50" charset="-127"/>
              </a:rPr>
              <a:t>의 정보로부터 등록한 학생들을 시스템에 일괄 등록 </a:t>
            </a:r>
            <a:r>
              <a:rPr lang="en-US" altLang="ko-KR" sz="1800" b="0" dirty="0">
                <a:solidFill>
                  <a:schemeClr val="bg1"/>
                </a:solidFill>
                <a:latin typeface="나눔고딕" panose="020D0604000000000000" pitchFamily="50" charset="-127"/>
                <a:ea typeface="나눔고딕" panose="020D0604000000000000" pitchFamily="50" charset="-127"/>
              </a:rPr>
              <a:t>(</a:t>
            </a:r>
            <a:r>
              <a:rPr lang="ko-KR" altLang="en-US" sz="1800" b="0" dirty="0">
                <a:solidFill>
                  <a:schemeClr val="bg1"/>
                </a:solidFill>
                <a:latin typeface="나눔고딕" panose="020D0604000000000000" pitchFamily="50" charset="-127"/>
                <a:ea typeface="나눔고딕" panose="020D0604000000000000" pitchFamily="50" charset="-127"/>
              </a:rPr>
              <a:t>입력</a:t>
            </a:r>
            <a:r>
              <a:rPr lang="en-US" altLang="ko-KR" sz="1800" b="0" dirty="0">
                <a:solidFill>
                  <a:schemeClr val="bg1"/>
                </a:solidFill>
                <a:latin typeface="나눔고딕" panose="020D0604000000000000" pitchFamily="50" charset="-127"/>
                <a:ea typeface="나눔고딕" panose="020D0604000000000000" pitchFamily="50" charset="-127"/>
              </a:rPr>
              <a:t>)</a:t>
            </a:r>
          </a:p>
          <a:p>
            <a:pPr marL="650230" indent="-650230">
              <a:buFont typeface="+mj-lt"/>
              <a:buAutoNum type="alphaLcPeriod"/>
            </a:pPr>
            <a:r>
              <a:rPr lang="ko-KR" altLang="en-US" sz="1800" b="0" dirty="0">
                <a:solidFill>
                  <a:schemeClr val="bg1"/>
                </a:solidFill>
                <a:latin typeface="나눔고딕" panose="020D0604000000000000" pitchFamily="50" charset="-127"/>
                <a:ea typeface="나눔고딕" panose="020D0604000000000000" pitchFamily="50" charset="-127"/>
              </a:rPr>
              <a:t>휴학</a:t>
            </a:r>
            <a:r>
              <a:rPr lang="en-US" altLang="ko-KR" sz="1800" b="0" dirty="0">
                <a:solidFill>
                  <a:schemeClr val="bg1"/>
                </a:solidFill>
                <a:latin typeface="나눔고딕" panose="020D0604000000000000" pitchFamily="50" charset="-127"/>
                <a:ea typeface="나눔고딕" panose="020D0604000000000000" pitchFamily="50" charset="-127"/>
              </a:rPr>
              <a:t>/</a:t>
            </a:r>
            <a:r>
              <a:rPr lang="ko-KR" altLang="en-US" sz="1800" b="0" dirty="0" err="1">
                <a:solidFill>
                  <a:schemeClr val="bg1"/>
                </a:solidFill>
                <a:latin typeface="나눔고딕" panose="020D0604000000000000" pitchFamily="50" charset="-127"/>
                <a:ea typeface="나눔고딕" panose="020D0604000000000000" pitchFamily="50" charset="-127"/>
              </a:rPr>
              <a:t>휴학연장</a:t>
            </a:r>
            <a:r>
              <a:rPr lang="en-US" altLang="ko-KR" sz="1800" b="0" dirty="0">
                <a:solidFill>
                  <a:schemeClr val="bg1"/>
                </a:solidFill>
                <a:latin typeface="나눔고딕" panose="020D0604000000000000" pitchFamily="50" charset="-127"/>
                <a:ea typeface="나눔고딕" panose="020D0604000000000000" pitchFamily="50" charset="-127"/>
              </a:rPr>
              <a:t>: </a:t>
            </a:r>
            <a:r>
              <a:rPr lang="ko-KR" altLang="en-US" sz="1800" b="0" dirty="0">
                <a:solidFill>
                  <a:schemeClr val="bg1"/>
                </a:solidFill>
                <a:latin typeface="나눔고딕" panose="020D0604000000000000" pitchFamily="50" charset="-127"/>
                <a:ea typeface="나눔고딕" panose="020D0604000000000000" pitchFamily="50" charset="-127"/>
              </a:rPr>
              <a:t>학생이 질병</a:t>
            </a:r>
            <a:r>
              <a:rPr lang="en-US" altLang="ko-KR" sz="1800" b="0" dirty="0">
                <a:solidFill>
                  <a:schemeClr val="bg1"/>
                </a:solidFill>
                <a:latin typeface="나눔고딕" panose="020D0604000000000000" pitchFamily="50" charset="-127"/>
                <a:ea typeface="나눔고딕" panose="020D0604000000000000" pitchFamily="50" charset="-127"/>
              </a:rPr>
              <a:t>, </a:t>
            </a:r>
            <a:r>
              <a:rPr lang="ko-KR" altLang="en-US" sz="1800" b="0" dirty="0">
                <a:solidFill>
                  <a:schemeClr val="bg1"/>
                </a:solidFill>
                <a:latin typeface="나눔고딕" panose="020D0604000000000000" pitchFamily="50" charset="-127"/>
                <a:ea typeface="나눔고딕" panose="020D0604000000000000" pitchFamily="50" charset="-127"/>
              </a:rPr>
              <a:t>사고</a:t>
            </a:r>
            <a:r>
              <a:rPr lang="en-US" altLang="ko-KR" sz="1800" b="0" dirty="0">
                <a:solidFill>
                  <a:schemeClr val="bg1"/>
                </a:solidFill>
                <a:latin typeface="나눔고딕" panose="020D0604000000000000" pitchFamily="50" charset="-127"/>
                <a:ea typeface="나눔고딕" panose="020D0604000000000000" pitchFamily="50" charset="-127"/>
              </a:rPr>
              <a:t>, </a:t>
            </a:r>
            <a:r>
              <a:rPr lang="ko-KR" altLang="en-US" sz="1800" b="0" dirty="0">
                <a:solidFill>
                  <a:schemeClr val="bg1"/>
                </a:solidFill>
                <a:latin typeface="나눔고딕" panose="020D0604000000000000" pitchFamily="50" charset="-127"/>
                <a:ea typeface="나눔고딕" panose="020D0604000000000000" pitchFamily="50" charset="-127"/>
              </a:rPr>
              <a:t>병역</a:t>
            </a:r>
            <a:r>
              <a:rPr lang="en-US" altLang="ko-KR" sz="1800" b="0" dirty="0">
                <a:solidFill>
                  <a:schemeClr val="bg1"/>
                </a:solidFill>
                <a:latin typeface="나눔고딕" panose="020D0604000000000000" pitchFamily="50" charset="-127"/>
                <a:ea typeface="나눔고딕" panose="020D0604000000000000" pitchFamily="50" charset="-127"/>
              </a:rPr>
              <a:t>, </a:t>
            </a:r>
            <a:r>
              <a:rPr lang="ko-KR" altLang="en-US" sz="1800" b="0" dirty="0">
                <a:solidFill>
                  <a:schemeClr val="bg1"/>
                </a:solidFill>
                <a:latin typeface="나눔고딕" panose="020D0604000000000000" pitchFamily="50" charset="-127"/>
                <a:ea typeface="나눔고딕" panose="020D0604000000000000" pitchFamily="50" charset="-127"/>
              </a:rPr>
              <a:t>출산 및 육아</a:t>
            </a:r>
            <a:r>
              <a:rPr lang="en-US" altLang="ko-KR" sz="1800" b="0" dirty="0">
                <a:solidFill>
                  <a:schemeClr val="bg1"/>
                </a:solidFill>
                <a:latin typeface="나눔고딕" panose="020D0604000000000000" pitchFamily="50" charset="-127"/>
                <a:ea typeface="나눔고딕" panose="020D0604000000000000" pitchFamily="50" charset="-127"/>
              </a:rPr>
              <a:t>, </a:t>
            </a:r>
            <a:r>
              <a:rPr lang="ko-KR" altLang="en-US" sz="1800" b="0" dirty="0">
                <a:solidFill>
                  <a:schemeClr val="bg1"/>
                </a:solidFill>
                <a:latin typeface="나눔고딕" panose="020D0604000000000000" pitchFamily="50" charset="-127"/>
                <a:ea typeface="나눔고딕" panose="020D0604000000000000" pitchFamily="50" charset="-127"/>
              </a:rPr>
              <a:t>기타 부득이한 사유로 수강할 수 없을 때에 휴학</a:t>
            </a:r>
            <a:r>
              <a:rPr lang="en-US" altLang="ko-KR" sz="1800" b="0" dirty="0">
                <a:solidFill>
                  <a:schemeClr val="bg1"/>
                </a:solidFill>
                <a:latin typeface="나눔고딕" panose="020D0604000000000000" pitchFamily="50" charset="-127"/>
                <a:ea typeface="나눔고딕" panose="020D0604000000000000" pitchFamily="50" charset="-127"/>
              </a:rPr>
              <a:t>(</a:t>
            </a:r>
            <a:r>
              <a:rPr lang="ko-KR" altLang="en-US" sz="1800" b="0" dirty="0">
                <a:solidFill>
                  <a:schemeClr val="bg1"/>
                </a:solidFill>
                <a:latin typeface="나눔고딕" panose="020D0604000000000000" pitchFamily="50" charset="-127"/>
                <a:ea typeface="나눔고딕" panose="020D0604000000000000" pitchFamily="50" charset="-127"/>
              </a:rPr>
              <a:t>연장</a:t>
            </a:r>
            <a:r>
              <a:rPr lang="en-US" altLang="ko-KR" sz="1800" b="0" dirty="0">
                <a:solidFill>
                  <a:schemeClr val="bg1"/>
                </a:solidFill>
                <a:latin typeface="나눔고딕" panose="020D0604000000000000" pitchFamily="50" charset="-127"/>
                <a:ea typeface="나눔고딕" panose="020D0604000000000000" pitchFamily="50" charset="-127"/>
              </a:rPr>
              <a:t>)</a:t>
            </a:r>
            <a:r>
              <a:rPr lang="ko-KR" altLang="en-US" sz="1800" b="0" dirty="0">
                <a:solidFill>
                  <a:schemeClr val="bg1"/>
                </a:solidFill>
                <a:latin typeface="나눔고딕" panose="020D0604000000000000" pitchFamily="50" charset="-127"/>
                <a:ea typeface="나눔고딕" panose="020D0604000000000000" pitchFamily="50" charset="-127"/>
              </a:rPr>
              <a:t>을 신청하고 관련 부서 확인을 통해 최종 휴학을 승인</a:t>
            </a:r>
            <a:endParaRPr lang="en-US" altLang="ko-KR" sz="1800" b="0" dirty="0">
              <a:solidFill>
                <a:schemeClr val="bg1"/>
              </a:solidFill>
              <a:latin typeface="나눔고딕" panose="020D0604000000000000" pitchFamily="50" charset="-127"/>
              <a:ea typeface="나눔고딕" panose="020D0604000000000000" pitchFamily="50" charset="-127"/>
            </a:endParaRPr>
          </a:p>
          <a:p>
            <a:pPr marL="650230" indent="-650230">
              <a:buFont typeface="+mj-lt"/>
              <a:buAutoNum type="alphaLcPeriod"/>
            </a:pPr>
            <a:r>
              <a:rPr lang="ko-KR" altLang="en-US" sz="1800" b="0" dirty="0">
                <a:solidFill>
                  <a:schemeClr val="bg1"/>
                </a:solidFill>
                <a:latin typeface="나눔고딕" panose="020D0604000000000000" pitchFamily="50" charset="-127"/>
                <a:ea typeface="나눔고딕" panose="020D0604000000000000" pitchFamily="50" charset="-127"/>
              </a:rPr>
              <a:t>복학</a:t>
            </a:r>
            <a:r>
              <a:rPr lang="en-US" altLang="ko-KR" sz="1800" b="0" dirty="0">
                <a:solidFill>
                  <a:schemeClr val="bg1"/>
                </a:solidFill>
                <a:latin typeface="나눔고딕" panose="020D0604000000000000" pitchFamily="50" charset="-127"/>
                <a:ea typeface="나눔고딕" panose="020D0604000000000000" pitchFamily="50" charset="-127"/>
              </a:rPr>
              <a:t>: </a:t>
            </a:r>
            <a:r>
              <a:rPr lang="ko-KR" altLang="en-US" sz="1800" b="0" dirty="0">
                <a:solidFill>
                  <a:schemeClr val="bg1"/>
                </a:solidFill>
                <a:latin typeface="나눔고딕" panose="020D0604000000000000" pitchFamily="50" charset="-127"/>
                <a:ea typeface="나눔고딕" panose="020D0604000000000000" pitchFamily="50" charset="-127"/>
              </a:rPr>
              <a:t>휴학기간 종료 및 휴학 사유 소멸 시 다음 학기 등록기간 </a:t>
            </a:r>
            <a:r>
              <a:rPr lang="en-US" altLang="ko-KR" sz="1800" b="0" dirty="0">
                <a:solidFill>
                  <a:schemeClr val="bg1"/>
                </a:solidFill>
                <a:latin typeface="나눔고딕" panose="020D0604000000000000" pitchFamily="50" charset="-127"/>
                <a:ea typeface="나눔고딕" panose="020D0604000000000000" pitchFamily="50" charset="-127"/>
              </a:rPr>
              <a:t>(2</a:t>
            </a:r>
            <a:r>
              <a:rPr lang="ko-KR" altLang="en-US" sz="1800" b="0" dirty="0">
                <a:solidFill>
                  <a:schemeClr val="bg1"/>
                </a:solidFill>
                <a:latin typeface="나눔고딕" panose="020D0604000000000000" pitchFamily="50" charset="-127"/>
                <a:ea typeface="나눔고딕" panose="020D0604000000000000" pitchFamily="50" charset="-127"/>
              </a:rPr>
              <a:t>월</a:t>
            </a:r>
            <a:r>
              <a:rPr lang="en-US" altLang="ko-KR" sz="1800" b="0" dirty="0">
                <a:solidFill>
                  <a:schemeClr val="bg1"/>
                </a:solidFill>
                <a:latin typeface="나눔고딕" panose="020D0604000000000000" pitchFamily="50" charset="-127"/>
                <a:ea typeface="나눔고딕" panose="020D0604000000000000" pitchFamily="50" charset="-127"/>
              </a:rPr>
              <a:t>, 8</a:t>
            </a:r>
            <a:r>
              <a:rPr lang="ko-KR" altLang="en-US" sz="1800" b="0" dirty="0">
                <a:solidFill>
                  <a:schemeClr val="bg1"/>
                </a:solidFill>
                <a:latin typeface="나눔고딕" panose="020D0604000000000000" pitchFamily="50" charset="-127"/>
                <a:ea typeface="나눔고딕" panose="020D0604000000000000" pitchFamily="50" charset="-127"/>
              </a:rPr>
              <a:t>월</a:t>
            </a:r>
            <a:r>
              <a:rPr lang="en-US" altLang="ko-KR" sz="1800" b="0" dirty="0">
                <a:solidFill>
                  <a:schemeClr val="bg1"/>
                </a:solidFill>
                <a:latin typeface="나눔고딕" panose="020D0604000000000000" pitchFamily="50" charset="-127"/>
                <a:ea typeface="나눔고딕" panose="020D0604000000000000" pitchFamily="50" charset="-127"/>
              </a:rPr>
              <a:t>) </a:t>
            </a:r>
            <a:r>
              <a:rPr lang="ko-KR" altLang="en-US" sz="1800" b="0" dirty="0">
                <a:solidFill>
                  <a:schemeClr val="bg1"/>
                </a:solidFill>
                <a:latin typeface="나눔고딕" panose="020D0604000000000000" pitchFamily="50" charset="-127"/>
                <a:ea typeface="나눔고딕" panose="020D0604000000000000" pitchFamily="50" charset="-127"/>
              </a:rPr>
              <a:t>중 학업을 계속하기 위하여 신청하고 승인</a:t>
            </a:r>
            <a:endParaRPr lang="en-US" altLang="ko-KR" sz="1800" b="0" dirty="0">
              <a:solidFill>
                <a:schemeClr val="bg1"/>
              </a:solidFill>
              <a:latin typeface="나눔고딕" panose="020D0604000000000000" pitchFamily="50" charset="-127"/>
              <a:ea typeface="나눔고딕" panose="020D0604000000000000" pitchFamily="50" charset="-127"/>
            </a:endParaRPr>
          </a:p>
          <a:p>
            <a:pPr marL="650230" indent="-650230">
              <a:buFont typeface="+mj-lt"/>
              <a:buAutoNum type="alphaLcPeriod"/>
            </a:pPr>
            <a:r>
              <a:rPr lang="ko-KR" altLang="en-US" sz="1800" b="0" dirty="0">
                <a:solidFill>
                  <a:schemeClr val="bg1"/>
                </a:solidFill>
                <a:latin typeface="나눔고딕" panose="020D0604000000000000" pitchFamily="50" charset="-127"/>
                <a:ea typeface="나눔고딕" panose="020D0604000000000000" pitchFamily="50" charset="-127"/>
              </a:rPr>
              <a:t>자퇴</a:t>
            </a:r>
            <a:r>
              <a:rPr lang="en-US" altLang="ko-KR" sz="1800" b="0" dirty="0">
                <a:solidFill>
                  <a:schemeClr val="bg1"/>
                </a:solidFill>
                <a:latin typeface="나눔고딕" panose="020D0604000000000000" pitchFamily="50" charset="-127"/>
                <a:ea typeface="나눔고딕" panose="020D0604000000000000" pitchFamily="50" charset="-127"/>
              </a:rPr>
              <a:t>: </a:t>
            </a:r>
            <a:r>
              <a:rPr lang="ko-KR" altLang="en-US" sz="1800" b="0" dirty="0">
                <a:solidFill>
                  <a:schemeClr val="bg1"/>
                </a:solidFill>
                <a:latin typeface="나눔고딕" panose="020D0604000000000000" pitchFamily="50" charset="-127"/>
                <a:ea typeface="나눔고딕" panose="020D0604000000000000" pitchFamily="50" charset="-127"/>
              </a:rPr>
              <a:t>학생 스스로 학업을 중도 포기할 경우 자퇴를 신청하고 승인</a:t>
            </a:r>
            <a:endParaRPr lang="en-US" altLang="ko-KR" sz="1800" b="0" dirty="0">
              <a:solidFill>
                <a:schemeClr val="bg1"/>
              </a:solidFill>
              <a:latin typeface="나눔고딕" panose="020D0604000000000000" pitchFamily="50" charset="-127"/>
              <a:ea typeface="나눔고딕" panose="020D0604000000000000" pitchFamily="50" charset="-127"/>
            </a:endParaRPr>
          </a:p>
          <a:p>
            <a:pPr marL="650230" indent="-650230">
              <a:buFont typeface="+mj-lt"/>
              <a:buAutoNum type="alphaLcPeriod"/>
            </a:pPr>
            <a:r>
              <a:rPr lang="ko-KR" altLang="en-US" sz="1800" b="0" dirty="0" err="1">
                <a:solidFill>
                  <a:schemeClr val="bg1"/>
                </a:solidFill>
                <a:latin typeface="나눔고딕" panose="020D0604000000000000" pitchFamily="50" charset="-127"/>
                <a:ea typeface="나눔고딕" panose="020D0604000000000000" pitchFamily="50" charset="-127"/>
              </a:rPr>
              <a:t>학적기재</a:t>
            </a:r>
            <a:r>
              <a:rPr lang="ko-KR" altLang="en-US" sz="1800" b="0" dirty="0">
                <a:solidFill>
                  <a:schemeClr val="bg1"/>
                </a:solidFill>
                <a:latin typeface="나눔고딕" panose="020D0604000000000000" pitchFamily="50" charset="-127"/>
                <a:ea typeface="나눔고딕" panose="020D0604000000000000" pitchFamily="50" charset="-127"/>
              </a:rPr>
              <a:t> 사항 변경관리</a:t>
            </a:r>
            <a:r>
              <a:rPr lang="en-US" altLang="ko-KR" sz="1800" b="0" dirty="0">
                <a:solidFill>
                  <a:schemeClr val="bg1"/>
                </a:solidFill>
                <a:latin typeface="나눔고딕" panose="020D0604000000000000" pitchFamily="50" charset="-127"/>
                <a:ea typeface="나눔고딕" panose="020D0604000000000000" pitchFamily="50" charset="-127"/>
              </a:rPr>
              <a:t>: </a:t>
            </a:r>
            <a:r>
              <a:rPr lang="ko-KR" altLang="en-US" sz="1800" b="0" dirty="0" err="1">
                <a:solidFill>
                  <a:schemeClr val="bg1"/>
                </a:solidFill>
                <a:latin typeface="나눔고딕" panose="020D0604000000000000" pitchFamily="50" charset="-127"/>
                <a:ea typeface="나눔고딕" panose="020D0604000000000000" pitchFamily="50" charset="-127"/>
              </a:rPr>
              <a:t>국문성명</a:t>
            </a:r>
            <a:r>
              <a:rPr lang="en-US" altLang="ko-KR" sz="1800" b="0" dirty="0">
                <a:solidFill>
                  <a:schemeClr val="bg1"/>
                </a:solidFill>
                <a:latin typeface="나눔고딕" panose="020D0604000000000000" pitchFamily="50" charset="-127"/>
                <a:ea typeface="나눔고딕" panose="020D0604000000000000" pitchFamily="50" charset="-127"/>
              </a:rPr>
              <a:t>, </a:t>
            </a:r>
            <a:r>
              <a:rPr lang="ko-KR" altLang="en-US" sz="1800" b="0" dirty="0" err="1">
                <a:solidFill>
                  <a:schemeClr val="bg1"/>
                </a:solidFill>
                <a:latin typeface="나눔고딕" panose="020D0604000000000000" pitchFamily="50" charset="-127"/>
                <a:ea typeface="나눔고딕" panose="020D0604000000000000" pitchFamily="50" charset="-127"/>
              </a:rPr>
              <a:t>영문성명</a:t>
            </a:r>
            <a:r>
              <a:rPr lang="en-US" altLang="ko-KR" sz="1800" b="0" dirty="0">
                <a:solidFill>
                  <a:schemeClr val="bg1"/>
                </a:solidFill>
                <a:latin typeface="나눔고딕" panose="020D0604000000000000" pitchFamily="50" charset="-127"/>
                <a:ea typeface="나눔고딕" panose="020D0604000000000000" pitchFamily="50" charset="-127"/>
              </a:rPr>
              <a:t>, </a:t>
            </a:r>
            <a:r>
              <a:rPr lang="ko-KR" altLang="en-US" sz="1800" b="0" dirty="0">
                <a:solidFill>
                  <a:schemeClr val="bg1"/>
                </a:solidFill>
                <a:latin typeface="나눔고딕" panose="020D0604000000000000" pitchFamily="50" charset="-127"/>
                <a:ea typeface="나눔고딕" panose="020D0604000000000000" pitchFamily="50" charset="-127"/>
              </a:rPr>
              <a:t>주민등록번호</a:t>
            </a:r>
            <a:r>
              <a:rPr lang="en-US" altLang="ko-KR" sz="1800" b="0" dirty="0">
                <a:solidFill>
                  <a:schemeClr val="bg1"/>
                </a:solidFill>
                <a:latin typeface="나눔고딕" panose="020D0604000000000000" pitchFamily="50" charset="-127"/>
                <a:ea typeface="나눔고딕" panose="020D0604000000000000" pitchFamily="50" charset="-127"/>
              </a:rPr>
              <a:t>(?), </a:t>
            </a:r>
            <a:r>
              <a:rPr lang="ko-KR" altLang="en-US" sz="1800" b="0" dirty="0">
                <a:solidFill>
                  <a:schemeClr val="bg1"/>
                </a:solidFill>
                <a:latin typeface="나눔고딕" panose="020D0604000000000000" pitchFamily="50" charset="-127"/>
                <a:ea typeface="나눔고딕" panose="020D0604000000000000" pitchFamily="50" charset="-127"/>
              </a:rPr>
              <a:t>주소 등 학적 개인정보를 변경하기 위해 신청하는 절차</a:t>
            </a:r>
            <a:endParaRPr lang="en-US" altLang="ko-KR" sz="1800" b="0" dirty="0">
              <a:solidFill>
                <a:schemeClr val="bg1"/>
              </a:solidFill>
              <a:latin typeface="나눔고딕" panose="020D0604000000000000" pitchFamily="50" charset="-127"/>
              <a:ea typeface="나눔고딕" panose="020D0604000000000000" pitchFamily="50" charset="-127"/>
            </a:endParaRPr>
          </a:p>
          <a:p>
            <a:pPr marL="650230" indent="-650230">
              <a:buFont typeface="+mj-lt"/>
              <a:buAutoNum type="alphaLcPeriod"/>
            </a:pPr>
            <a:r>
              <a:rPr lang="ko-KR" altLang="en-US" sz="1800" b="0" dirty="0">
                <a:solidFill>
                  <a:schemeClr val="bg1"/>
                </a:solidFill>
                <a:latin typeface="나눔고딕" panose="020D0604000000000000" pitchFamily="50" charset="-127"/>
                <a:ea typeface="나눔고딕" panose="020D0604000000000000" pitchFamily="50" charset="-127"/>
              </a:rPr>
              <a:t>졸업</a:t>
            </a:r>
            <a:r>
              <a:rPr lang="en-US" altLang="ko-KR" sz="1800" b="0" dirty="0">
                <a:solidFill>
                  <a:schemeClr val="bg1"/>
                </a:solidFill>
                <a:latin typeface="나눔고딕" panose="020D0604000000000000" pitchFamily="50" charset="-127"/>
                <a:ea typeface="나눔고딕" panose="020D0604000000000000" pitchFamily="50" charset="-127"/>
              </a:rPr>
              <a:t>(?):</a:t>
            </a:r>
            <a:r>
              <a:rPr lang="ko-KR" altLang="en-US" sz="1800" b="0" dirty="0">
                <a:solidFill>
                  <a:schemeClr val="bg1"/>
                </a:solidFill>
                <a:latin typeface="나눔고딕" panose="020D0604000000000000" pitchFamily="50" charset="-127"/>
                <a:ea typeface="나눔고딕" panose="020D0604000000000000" pitchFamily="50" charset="-127"/>
              </a:rPr>
              <a:t> 신청 프로그램을 수료하여 학업을 종료할 경우 졸업을 신청하고 승인</a:t>
            </a:r>
            <a:endParaRPr lang="en-US" altLang="ko-KR" sz="1800" b="0" dirty="0">
              <a:solidFill>
                <a:schemeClr val="bg1"/>
              </a:solidFill>
              <a:latin typeface="나눔고딕" panose="020D0604000000000000" pitchFamily="50" charset="-127"/>
              <a:ea typeface="나눔고딕" panose="020D0604000000000000" pitchFamily="50" charset="-127"/>
            </a:endParaRPr>
          </a:p>
        </p:txBody>
      </p:sp>
      <p:sp>
        <p:nvSpPr>
          <p:cNvPr id="9" name="TextBox 8">
            <a:extLst>
              <a:ext uri="{FF2B5EF4-FFF2-40B4-BE49-F238E27FC236}">
                <a16:creationId xmlns:a16="http://schemas.microsoft.com/office/drawing/2014/main" id="{04F6812B-2BAA-234C-AF0B-32BDDB3A42C8}"/>
              </a:ext>
            </a:extLst>
          </p:cNvPr>
          <p:cNvSpPr txBox="1"/>
          <p:nvPr/>
        </p:nvSpPr>
        <p:spPr>
          <a:xfrm>
            <a:off x="0" y="-1"/>
            <a:ext cx="517160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Development Process &gt; Exercise</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
        <p:nvSpPr>
          <p:cNvPr id="6" name="TextBox 5">
            <a:extLst>
              <a:ext uri="{FF2B5EF4-FFF2-40B4-BE49-F238E27FC236}">
                <a16:creationId xmlns:a16="http://schemas.microsoft.com/office/drawing/2014/main" id="{5ADA6474-4A50-174D-8DB4-9B3C85D8D9A6}"/>
              </a:ext>
            </a:extLst>
          </p:cNvPr>
          <p:cNvSpPr txBox="1"/>
          <p:nvPr/>
        </p:nvSpPr>
        <p:spPr>
          <a:xfrm>
            <a:off x="972186" y="3258334"/>
            <a:ext cx="9563724" cy="22570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sz="2000" dirty="0">
                <a:solidFill>
                  <a:schemeClr val="bg1"/>
                </a:solidFill>
                <a:latin typeface="Courier" pitchFamily="2" charset="0"/>
              </a:rPr>
              <a:t>Students (	</a:t>
            </a:r>
            <a:r>
              <a:rPr lang="en-US" sz="2000" dirty="0" err="1">
                <a:solidFill>
                  <a:schemeClr val="bg1"/>
                </a:solidFill>
                <a:latin typeface="Courier" pitchFamily="2" charset="0"/>
              </a:rPr>
              <a:t>Person_ID</a:t>
            </a:r>
            <a:r>
              <a:rPr lang="en-US" sz="2000" dirty="0">
                <a:solidFill>
                  <a:schemeClr val="bg1"/>
                </a:solidFill>
                <a:latin typeface="Courier" pitchFamily="2" charset="0"/>
              </a:rPr>
              <a:t>,</a:t>
            </a:r>
          </a:p>
          <a:p>
            <a:pPr marL="0" marR="0" indent="0" algn="l" defTabSz="584200" rtl="0" fontAlgn="auto" latinLnBrk="1"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chemeClr val="bg1"/>
                </a:solidFill>
                <a:effectLst/>
                <a:uFillTx/>
                <a:latin typeface="Courier" pitchFamily="2" charset="0"/>
                <a:sym typeface="American Typewriter"/>
              </a:rPr>
              <a:t>			</a:t>
            </a:r>
            <a:r>
              <a:rPr kumimoji="0" lang="en-US" sz="2000" b="0" i="0" u="none" strike="noStrike" cap="none" spc="0" normalizeH="0" baseline="0" dirty="0" err="1">
                <a:ln>
                  <a:noFill/>
                </a:ln>
                <a:solidFill>
                  <a:schemeClr val="bg1"/>
                </a:solidFill>
                <a:effectLst/>
                <a:uFillTx/>
                <a:latin typeface="Courier" pitchFamily="2" charset="0"/>
                <a:sym typeface="American Typewriter"/>
              </a:rPr>
              <a:t>Student_Num</a:t>
            </a:r>
            <a:r>
              <a:rPr kumimoji="0" lang="en-US" sz="2000" b="0" i="0" u="none" strike="noStrike" cap="none" spc="0" normalizeH="0" baseline="0" dirty="0">
                <a:ln>
                  <a:noFill/>
                </a:ln>
                <a:solidFill>
                  <a:schemeClr val="bg1"/>
                </a:solidFill>
                <a:effectLst/>
                <a:uFillTx/>
                <a:latin typeface="Courier" pitchFamily="2" charset="0"/>
                <a:sym typeface="American Typewriter"/>
              </a:rPr>
              <a:t>,</a:t>
            </a:r>
          </a:p>
          <a:p>
            <a:pPr marL="0" marR="0" indent="0" algn="l" defTabSz="584200" rtl="0" fontAlgn="auto" latinLnBrk="1" hangingPunct="0">
              <a:lnSpc>
                <a:spcPct val="100000"/>
              </a:lnSpc>
              <a:spcBef>
                <a:spcPts val="0"/>
              </a:spcBef>
              <a:spcAft>
                <a:spcPts val="0"/>
              </a:spcAft>
              <a:buClrTx/>
              <a:buSzTx/>
              <a:buFontTx/>
              <a:buNone/>
              <a:tabLst/>
            </a:pPr>
            <a:r>
              <a:rPr lang="en-US" sz="2000" dirty="0">
                <a:solidFill>
                  <a:schemeClr val="bg1"/>
                </a:solidFill>
                <a:latin typeface="Courier" pitchFamily="2" charset="0"/>
              </a:rPr>
              <a:t>			</a:t>
            </a:r>
            <a:r>
              <a:rPr lang="en-US" sz="2000" dirty="0" err="1">
                <a:solidFill>
                  <a:schemeClr val="bg1"/>
                </a:solidFill>
                <a:latin typeface="Courier" pitchFamily="2" charset="0"/>
              </a:rPr>
              <a:t>LastName</a:t>
            </a:r>
            <a:r>
              <a:rPr lang="en-US" sz="2000" dirty="0">
                <a:solidFill>
                  <a:schemeClr val="bg1"/>
                </a:solidFill>
                <a:latin typeface="Courier" pitchFamily="2" charset="0"/>
              </a:rPr>
              <a:t>, </a:t>
            </a:r>
            <a:r>
              <a:rPr kumimoji="0" lang="en-US" sz="2000" b="0" i="0" u="none" strike="noStrike" cap="none" spc="0" normalizeH="0" baseline="0" dirty="0">
                <a:ln>
                  <a:noFill/>
                </a:ln>
                <a:solidFill>
                  <a:schemeClr val="bg1"/>
                </a:solidFill>
                <a:effectLst/>
                <a:uFillTx/>
                <a:latin typeface="Courier" pitchFamily="2" charset="0"/>
                <a:sym typeface="American Typewriter"/>
              </a:rPr>
              <a:t>FirstName,</a:t>
            </a:r>
          </a:p>
          <a:p>
            <a:pPr algn="l" rtl="0" latinLnBrk="1" hangingPunct="0"/>
            <a:r>
              <a:rPr lang="en-US" sz="2000" dirty="0">
                <a:solidFill>
                  <a:schemeClr val="bg1"/>
                </a:solidFill>
                <a:latin typeface="Courier" pitchFamily="2" charset="0"/>
              </a:rPr>
              <a:t>			</a:t>
            </a:r>
            <a:r>
              <a:rPr lang="en-US" sz="2000" dirty="0" err="1">
                <a:solidFill>
                  <a:schemeClr val="bg1"/>
                </a:solidFill>
                <a:latin typeface="Courier" pitchFamily="2" charset="0"/>
              </a:rPr>
              <a:t>MobilePhoneNumber</a:t>
            </a:r>
            <a:r>
              <a:rPr lang="en-US" sz="2000" dirty="0">
                <a:solidFill>
                  <a:schemeClr val="bg1"/>
                </a:solidFill>
                <a:latin typeface="Courier" pitchFamily="2" charset="0"/>
              </a:rPr>
              <a:t>, </a:t>
            </a:r>
            <a:r>
              <a:rPr lang="en-US" sz="2000" dirty="0" err="1">
                <a:solidFill>
                  <a:schemeClr val="bg1"/>
                </a:solidFill>
                <a:latin typeface="Courier" pitchFamily="2" charset="0"/>
              </a:rPr>
              <a:t>PhoneNumber</a:t>
            </a:r>
            <a:r>
              <a:rPr lang="en-US" sz="2000" dirty="0">
                <a:solidFill>
                  <a:schemeClr val="bg1"/>
                </a:solidFill>
                <a:latin typeface="Courier" pitchFamily="2" charset="0"/>
              </a:rPr>
              <a:t>, Address,</a:t>
            </a:r>
          </a:p>
          <a:p>
            <a:pPr algn="l" rtl="0" latinLnBrk="1" hangingPunct="0"/>
            <a:r>
              <a:rPr lang="en-US" sz="2000" dirty="0">
                <a:solidFill>
                  <a:schemeClr val="bg1"/>
                </a:solidFill>
                <a:latin typeface="Courier" pitchFamily="2" charset="0"/>
              </a:rPr>
              <a:t>			</a:t>
            </a:r>
            <a:r>
              <a:rPr lang="en-US" sz="2000" dirty="0" err="1">
                <a:solidFill>
                  <a:schemeClr val="bg1"/>
                </a:solidFill>
                <a:latin typeface="Courier" pitchFamily="2" charset="0"/>
              </a:rPr>
              <a:t>EnterDate</a:t>
            </a:r>
            <a:r>
              <a:rPr lang="en-US" sz="2000" dirty="0">
                <a:solidFill>
                  <a:schemeClr val="bg1"/>
                </a:solidFill>
                <a:latin typeface="Courier" pitchFamily="2" charset="0"/>
              </a:rPr>
              <a:t>, </a:t>
            </a:r>
            <a:r>
              <a:rPr lang="en-US" sz="2000" dirty="0" err="1">
                <a:solidFill>
                  <a:schemeClr val="bg1"/>
                </a:solidFill>
                <a:latin typeface="Courier" pitchFamily="2" charset="0"/>
              </a:rPr>
              <a:t>GraduateDate</a:t>
            </a:r>
            <a:r>
              <a:rPr lang="en-US" sz="2000" dirty="0">
                <a:solidFill>
                  <a:schemeClr val="bg1"/>
                </a:solidFill>
                <a:latin typeface="Courier" pitchFamily="2" charset="0"/>
              </a:rPr>
              <a:t>,</a:t>
            </a:r>
            <a:r>
              <a:rPr lang="ko-KR" altLang="en-US" sz="2000" dirty="0">
                <a:solidFill>
                  <a:schemeClr val="bg1"/>
                </a:solidFill>
                <a:latin typeface="Courier" pitchFamily="2" charset="0"/>
              </a:rPr>
              <a:t> </a:t>
            </a:r>
            <a:r>
              <a:rPr lang="en-US" altLang="ko-KR" sz="2000" dirty="0" err="1">
                <a:solidFill>
                  <a:schemeClr val="bg1"/>
                </a:solidFill>
                <a:latin typeface="Courier" pitchFamily="2" charset="0"/>
              </a:rPr>
              <a:t>ExpulsionDate</a:t>
            </a:r>
            <a:r>
              <a:rPr lang="en-US" altLang="ko-KR" sz="2000" dirty="0">
                <a:solidFill>
                  <a:schemeClr val="bg1"/>
                </a:solidFill>
                <a:latin typeface="Courier" pitchFamily="2" charset="0"/>
              </a:rPr>
              <a:t>,</a:t>
            </a:r>
            <a:r>
              <a:rPr lang="en-US" sz="2000" dirty="0">
                <a:solidFill>
                  <a:schemeClr val="bg1"/>
                </a:solidFill>
                <a:latin typeface="Courier" pitchFamily="2" charset="0"/>
              </a:rPr>
              <a:t> </a:t>
            </a:r>
          </a:p>
          <a:p>
            <a:pPr marL="0" marR="0" indent="0" algn="l" defTabSz="584200" rtl="0" fontAlgn="auto" latinLnBrk="1"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chemeClr val="bg1"/>
                </a:solidFill>
                <a:effectLst/>
                <a:uFillTx/>
                <a:latin typeface="Courier" pitchFamily="2" charset="0"/>
                <a:sym typeface="American Typewriter"/>
              </a:rPr>
              <a:t>			</a:t>
            </a:r>
            <a:r>
              <a:rPr kumimoji="0" lang="en-US" sz="2000" b="0" i="0" u="none" strike="noStrike" cap="none" spc="0" normalizeH="0" baseline="0" dirty="0" err="1">
                <a:ln>
                  <a:noFill/>
                </a:ln>
                <a:solidFill>
                  <a:schemeClr val="bg1"/>
                </a:solidFill>
                <a:effectLst/>
                <a:uFillTx/>
                <a:latin typeface="Courier" pitchFamily="2" charset="0"/>
                <a:sym typeface="American Typewriter"/>
              </a:rPr>
              <a:t>High</a:t>
            </a:r>
            <a:r>
              <a:rPr lang="en-US" sz="2000" dirty="0" err="1">
                <a:solidFill>
                  <a:schemeClr val="bg1"/>
                </a:solidFill>
                <a:latin typeface="Courier" pitchFamily="2" charset="0"/>
              </a:rPr>
              <a:t>School</a:t>
            </a:r>
            <a:r>
              <a:rPr lang="en-US" sz="2000" dirty="0">
                <a:solidFill>
                  <a:schemeClr val="bg1"/>
                </a:solidFill>
                <a:latin typeface="Courier" pitchFamily="2" charset="0"/>
              </a:rPr>
              <a:t>, College4BS, </a:t>
            </a:r>
            <a:r>
              <a:rPr lang="en-US" sz="2000" dirty="0" err="1">
                <a:solidFill>
                  <a:schemeClr val="bg1"/>
                </a:solidFill>
                <a:latin typeface="Courier" pitchFamily="2" charset="0"/>
              </a:rPr>
              <a:t>CollegeforMS</a:t>
            </a:r>
            <a:r>
              <a:rPr lang="en-US" sz="2000" dirty="0">
                <a:solidFill>
                  <a:schemeClr val="bg1"/>
                </a:solidFill>
                <a:latin typeface="Courier" pitchFamily="2" charset="0"/>
              </a:rPr>
              <a:t>,</a:t>
            </a:r>
          </a:p>
          <a:p>
            <a:pPr marL="0" marR="0" indent="0" algn="l" defTabSz="584200" rtl="0" fontAlgn="auto" latinLnBrk="1"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chemeClr val="bg1"/>
                </a:solidFill>
                <a:effectLst/>
                <a:uFillTx/>
                <a:latin typeface="Courier" pitchFamily="2" charset="0"/>
                <a:sym typeface="American Typewriter"/>
              </a:rPr>
              <a:t>			</a:t>
            </a:r>
            <a:r>
              <a:rPr kumimoji="0" lang="en-US" sz="2000" b="0" i="0" u="none" strike="noStrike" cap="none" spc="0" normalizeH="0" baseline="0" dirty="0" err="1">
                <a:ln>
                  <a:noFill/>
                </a:ln>
                <a:solidFill>
                  <a:schemeClr val="bg1"/>
                </a:solidFill>
                <a:effectLst/>
                <a:uFillTx/>
                <a:latin typeface="Courier" pitchFamily="2" charset="0"/>
                <a:sym typeface="American Typewriter"/>
              </a:rPr>
              <a:t>LeaveStartDate</a:t>
            </a:r>
            <a:r>
              <a:rPr kumimoji="0" lang="en-US" sz="2000" b="0" i="0" u="none" strike="noStrike" cap="none" spc="0" normalizeH="0" baseline="0" dirty="0">
                <a:ln>
                  <a:noFill/>
                </a:ln>
                <a:solidFill>
                  <a:schemeClr val="bg1"/>
                </a:solidFill>
                <a:effectLst/>
                <a:uFillTx/>
                <a:latin typeface="Courier" pitchFamily="2" charset="0"/>
                <a:sym typeface="American Typewriter"/>
              </a:rPr>
              <a:t>, </a:t>
            </a:r>
            <a:r>
              <a:rPr lang="en-US" sz="2000" dirty="0" err="1">
                <a:solidFill>
                  <a:schemeClr val="bg1"/>
                </a:solidFill>
                <a:latin typeface="Courier" pitchFamily="2" charset="0"/>
              </a:rPr>
              <a:t>LeaveEndDate</a:t>
            </a:r>
            <a:r>
              <a:rPr lang="en-US" sz="2000" dirty="0">
                <a:solidFill>
                  <a:schemeClr val="bg1"/>
                </a:solidFill>
                <a:latin typeface="Courier" pitchFamily="2" charset="0"/>
              </a:rPr>
              <a:t>, </a:t>
            </a:r>
            <a:r>
              <a:rPr lang="en-US" sz="2000" dirty="0" err="1">
                <a:solidFill>
                  <a:schemeClr val="bg1"/>
                </a:solidFill>
                <a:latin typeface="Courier" pitchFamily="2" charset="0"/>
              </a:rPr>
              <a:t>LeaveReason</a:t>
            </a:r>
            <a:r>
              <a:rPr lang="en-US" sz="2000" dirty="0">
                <a:solidFill>
                  <a:schemeClr val="bg1"/>
                </a:solidFill>
                <a:latin typeface="Courier" pitchFamily="2" charset="0"/>
              </a:rPr>
              <a:t>)</a:t>
            </a:r>
            <a:endParaRPr kumimoji="0" lang="en-US" sz="2000" b="0" i="0" u="none" strike="noStrike" cap="none" spc="0" normalizeH="0" baseline="0" dirty="0">
              <a:ln>
                <a:noFill/>
              </a:ln>
              <a:solidFill>
                <a:schemeClr val="bg1"/>
              </a:solidFill>
              <a:effectLst/>
              <a:uFillTx/>
              <a:latin typeface="Courier" pitchFamily="2" charset="0"/>
              <a:sym typeface="American Typewriter"/>
            </a:endParaRPr>
          </a:p>
        </p:txBody>
      </p:sp>
    </p:spTree>
    <p:extLst>
      <p:ext uri="{BB962C8B-B14F-4D97-AF65-F5344CB8AC3E}">
        <p14:creationId xmlns:p14="http://schemas.microsoft.com/office/powerpoint/2010/main" val="513467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latin typeface="나눔고딕" panose="020D0604000000000000" pitchFamily="50" charset="-127"/>
                <a:ea typeface="나눔고딕" panose="020D0604000000000000" pitchFamily="50" charset="-127"/>
              </a:rPr>
              <a:t>Summary</a:t>
            </a:r>
            <a:endParaRPr lang="ko-KR" altLang="en-US" b="1" dirty="0">
              <a:latin typeface="나눔고딕" panose="020D0604000000000000" pitchFamily="50" charset="-127"/>
              <a:ea typeface="나눔고딕" panose="020D0604000000000000" pitchFamily="50" charset="-127"/>
            </a:endParaRPr>
          </a:p>
        </p:txBody>
      </p:sp>
      <p:sp>
        <p:nvSpPr>
          <p:cNvPr id="3" name="내용 개체 틀 2"/>
          <p:cNvSpPr>
            <a:spLocks noGrp="1"/>
          </p:cNvSpPr>
          <p:nvPr>
            <p:ph idx="1"/>
          </p:nvPr>
        </p:nvSpPr>
        <p:spPr>
          <a:xfrm>
            <a:off x="812800" y="2049954"/>
            <a:ext cx="11379200" cy="2867519"/>
          </a:xfrm>
        </p:spPr>
        <p:txBody>
          <a:bodyPr anchor="ctr">
            <a:noAutofit/>
          </a:bodyPr>
          <a:lstStyle/>
          <a:p>
            <a:pPr marL="325115" indent="-325115">
              <a:spcAft>
                <a:spcPts val="600"/>
              </a:spcAft>
              <a:buFont typeface="+mj-lt"/>
              <a:buAutoNum type="arabicPeriod"/>
            </a:pPr>
            <a:r>
              <a:rPr lang="ko-KR" altLang="en-US" sz="2400" dirty="0">
                <a:solidFill>
                  <a:srgbClr val="FF0000"/>
                </a:solidFill>
                <a:latin typeface="나눔고딕" panose="020D0604000000000000" pitchFamily="50" charset="-127"/>
                <a:ea typeface="나눔고딕" panose="020D0604000000000000" pitchFamily="50" charset="-127"/>
              </a:rPr>
              <a:t>사용자 관점</a:t>
            </a:r>
            <a:r>
              <a:rPr lang="ko-KR" altLang="en-US" sz="2400" dirty="0">
                <a:latin typeface="나눔고딕" panose="020D0604000000000000" pitchFamily="50" charset="-127"/>
                <a:ea typeface="나눔고딕" panose="020D0604000000000000" pitchFamily="50" charset="-127"/>
              </a:rPr>
              <a:t>에서 문제를 표현합니다</a:t>
            </a:r>
            <a:r>
              <a:rPr lang="en-US" altLang="ko-KR" sz="2400" dirty="0">
                <a:latin typeface="나눔고딕" panose="020D0604000000000000" pitchFamily="50" charset="-127"/>
                <a:ea typeface="나눔고딕" panose="020D0604000000000000" pitchFamily="50" charset="-127"/>
              </a:rPr>
              <a:t>. </a:t>
            </a:r>
            <a:r>
              <a:rPr lang="ko-KR" altLang="en-US" sz="2400" dirty="0">
                <a:latin typeface="나눔고딕" panose="020D0604000000000000" pitchFamily="50" charset="-127"/>
                <a:ea typeface="나눔고딕" panose="020D0604000000000000" pitchFamily="50" charset="-127"/>
              </a:rPr>
              <a:t>데이터베이스 문제의 경우</a:t>
            </a:r>
            <a:r>
              <a:rPr lang="en-US" altLang="ko-KR" sz="2400" dirty="0">
                <a:latin typeface="나눔고딕" panose="020D0604000000000000" pitchFamily="50" charset="-127"/>
                <a:ea typeface="나눔고딕" panose="020D0604000000000000" pitchFamily="50" charset="-127"/>
              </a:rPr>
              <a:t>, </a:t>
            </a:r>
            <a:r>
              <a:rPr lang="ko-KR" altLang="en-US" sz="2400" dirty="0">
                <a:latin typeface="나눔고딕" panose="020D0604000000000000" pitchFamily="50" charset="-127"/>
                <a:ea typeface="나눔고딕" panose="020D0604000000000000" pitchFamily="50" charset="-127"/>
              </a:rPr>
              <a:t>일반적으로 </a:t>
            </a:r>
            <a:r>
              <a:rPr lang="ko-KR" altLang="en-US" sz="2400" dirty="0">
                <a:solidFill>
                  <a:srgbClr val="FF0000"/>
                </a:solidFill>
                <a:latin typeface="나눔고딕" panose="020D0604000000000000" pitchFamily="50" charset="-127"/>
                <a:ea typeface="나눔고딕" panose="020D0604000000000000" pitchFamily="50" charset="-127"/>
              </a:rPr>
              <a:t>저장</a:t>
            </a:r>
            <a:r>
              <a:rPr lang="ko-KR" altLang="en-US" sz="2400" dirty="0">
                <a:latin typeface="나눔고딕" panose="020D0604000000000000" pitchFamily="50" charset="-127"/>
                <a:ea typeface="나눔고딕" panose="020D0604000000000000" pitchFamily="50" charset="-127"/>
              </a:rPr>
              <a:t>될 데이터와 </a:t>
            </a:r>
            <a:r>
              <a:rPr lang="ko-KR" altLang="en-US" sz="2400" dirty="0">
                <a:solidFill>
                  <a:srgbClr val="FF0000"/>
                </a:solidFill>
                <a:latin typeface="나눔고딕" panose="020D0604000000000000" pitchFamily="50" charset="-127"/>
                <a:ea typeface="나눔고딕" panose="020D0604000000000000" pitchFamily="50" charset="-127"/>
              </a:rPr>
              <a:t>검색</a:t>
            </a:r>
            <a:r>
              <a:rPr lang="ko-KR" altLang="en-US" sz="2400" dirty="0">
                <a:latin typeface="나눔고딕" panose="020D0604000000000000" pitchFamily="50" charset="-127"/>
                <a:ea typeface="나눔고딕" panose="020D0604000000000000" pitchFamily="50" charset="-127"/>
              </a:rPr>
              <a:t>해야 하는 정보의 관점에서 이루어집니다</a:t>
            </a:r>
            <a:r>
              <a:rPr lang="en-US" altLang="ko-KR" sz="2400" dirty="0">
                <a:latin typeface="나눔고딕" panose="020D0604000000000000" pitchFamily="50" charset="-127"/>
                <a:ea typeface="나눔고딕" panose="020D0604000000000000" pitchFamily="50" charset="-127"/>
              </a:rPr>
              <a:t>.</a:t>
            </a:r>
          </a:p>
          <a:p>
            <a:pPr marL="325115" indent="-325115">
              <a:spcAft>
                <a:spcPts val="600"/>
              </a:spcAft>
              <a:buFont typeface="+mj-lt"/>
              <a:buAutoNum type="arabicPeriod"/>
            </a:pPr>
            <a:r>
              <a:rPr lang="ko-KR" altLang="en-US" sz="2400" dirty="0">
                <a:latin typeface="나눔고딕" panose="020D0604000000000000" pitchFamily="50" charset="-127"/>
                <a:ea typeface="나눔고딕" panose="020D0604000000000000" pitchFamily="50" charset="-127"/>
              </a:rPr>
              <a:t>정보의 가능한 다른  용도와 데이터의 유용한 정렬 순서 또는 그룹화 방법에 대해 고려하여야 합니다</a:t>
            </a:r>
            <a:r>
              <a:rPr lang="en-US" altLang="ko-KR" sz="2400" dirty="0">
                <a:latin typeface="나눔고딕" panose="020D0604000000000000" pitchFamily="50" charset="-127"/>
                <a:ea typeface="나눔고딕" panose="020D0604000000000000" pitchFamily="50" charset="-127"/>
              </a:rPr>
              <a:t>. </a:t>
            </a:r>
            <a:r>
              <a:rPr lang="ko-KR" altLang="en-US" sz="2400" dirty="0">
                <a:latin typeface="나눔고딕" panose="020D0604000000000000" pitchFamily="50" charset="-127"/>
                <a:ea typeface="나눔고딕" panose="020D0604000000000000" pitchFamily="50" charset="-127"/>
              </a:rPr>
              <a:t>만족할 때까지 데이터 모델 및 </a:t>
            </a:r>
            <a:r>
              <a:rPr lang="en-US" altLang="ko-KR" sz="2400" dirty="0">
                <a:latin typeface="나눔고딕" panose="020D0604000000000000" pitchFamily="50" charset="-127"/>
                <a:ea typeface="나눔고딕" panose="020D0604000000000000" pitchFamily="50" charset="-127"/>
              </a:rPr>
              <a:t>use case</a:t>
            </a:r>
            <a:r>
              <a:rPr lang="ko-KR" altLang="en-US" sz="2400" dirty="0" err="1">
                <a:latin typeface="나눔고딕" panose="020D0604000000000000" pitchFamily="50" charset="-127"/>
                <a:ea typeface="나눔고딕" panose="020D0604000000000000" pitchFamily="50" charset="-127"/>
              </a:rPr>
              <a:t>를</a:t>
            </a:r>
            <a:r>
              <a:rPr lang="ko-KR" altLang="en-US" sz="2400" dirty="0">
                <a:latin typeface="나눔고딕" panose="020D0604000000000000" pitchFamily="50" charset="-127"/>
                <a:ea typeface="나눔고딕" panose="020D0604000000000000" pitchFamily="50" charset="-127"/>
              </a:rPr>
              <a:t> 재검토하는 분석 프로세스를 </a:t>
            </a:r>
            <a:r>
              <a:rPr lang="ko-KR" altLang="en-US" sz="2400" dirty="0">
                <a:solidFill>
                  <a:srgbClr val="FF0000"/>
                </a:solidFill>
                <a:latin typeface="나눔고딕" panose="020D0604000000000000" pitchFamily="50" charset="-127"/>
                <a:ea typeface="나눔고딕" panose="020D0604000000000000" pitchFamily="50" charset="-127"/>
              </a:rPr>
              <a:t>반복</a:t>
            </a:r>
            <a:r>
              <a:rPr lang="en-US" altLang="ko-KR" sz="2400" dirty="0">
                <a:latin typeface="나눔고딕" panose="020D0604000000000000" pitchFamily="50" charset="-127"/>
                <a:ea typeface="나눔고딕" panose="020D0604000000000000" pitchFamily="50" charset="-127"/>
              </a:rPr>
              <a:t> </a:t>
            </a:r>
            <a:r>
              <a:rPr lang="ko-KR" altLang="en-US" sz="2400" dirty="0">
                <a:latin typeface="나눔고딕" panose="020D0604000000000000" pitchFamily="50" charset="-127"/>
                <a:ea typeface="나눔고딕" panose="020D0604000000000000" pitchFamily="50" charset="-127"/>
              </a:rPr>
              <a:t>수행합니다</a:t>
            </a:r>
            <a:r>
              <a:rPr lang="en-US" altLang="ko-KR" sz="2400" dirty="0">
                <a:latin typeface="나눔고딕" panose="020D0604000000000000" pitchFamily="50" charset="-127"/>
                <a:ea typeface="나눔고딕" panose="020D0604000000000000" pitchFamily="50" charset="-127"/>
              </a:rPr>
              <a:t>.</a:t>
            </a:r>
          </a:p>
        </p:txBody>
      </p:sp>
      <p:grpSp>
        <p:nvGrpSpPr>
          <p:cNvPr id="33" name="그룹 32"/>
          <p:cNvGrpSpPr/>
          <p:nvPr/>
        </p:nvGrpSpPr>
        <p:grpSpPr>
          <a:xfrm>
            <a:off x="1389043" y="5267968"/>
            <a:ext cx="4145900" cy="2114288"/>
            <a:chOff x="976671" y="3501008"/>
            <a:chExt cx="2915086" cy="1486609"/>
          </a:xfrm>
        </p:grpSpPr>
        <p:pic>
          <p:nvPicPr>
            <p:cNvPr id="21" name="그림 20"/>
            <p:cNvPicPr>
              <a:picLocks noChangeAspect="1"/>
            </p:cNvPicPr>
            <p:nvPr/>
          </p:nvPicPr>
          <p:blipFill>
            <a:blip r:embed="rId2"/>
            <a:stretch>
              <a:fillRect/>
            </a:stretch>
          </p:blipFill>
          <p:spPr>
            <a:xfrm>
              <a:off x="1907704" y="3789040"/>
              <a:ext cx="1984053" cy="1198577"/>
            </a:xfrm>
            <a:prstGeom prst="rect">
              <a:avLst/>
            </a:prstGeom>
          </p:spPr>
        </p:pic>
        <p:sp>
          <p:nvSpPr>
            <p:cNvPr id="22" name="TextBox 21"/>
            <p:cNvSpPr txBox="1"/>
            <p:nvPr/>
          </p:nvSpPr>
          <p:spPr>
            <a:xfrm>
              <a:off x="2393544" y="3501008"/>
              <a:ext cx="1012371" cy="280335"/>
            </a:xfrm>
            <a:prstGeom prst="rect">
              <a:avLst/>
            </a:prstGeom>
            <a:noFill/>
          </p:spPr>
          <p:txBody>
            <a:bodyPr wrap="none" rtlCol="0">
              <a:spAutoFit/>
            </a:bodyPr>
            <a:lstStyle/>
            <a:p>
              <a:r>
                <a:rPr lang="en-US" altLang="ko-KR" sz="2000" b="1" dirty="0">
                  <a:solidFill>
                    <a:schemeClr val="bg1"/>
                  </a:solidFill>
                  <a:latin typeface="Nanum Gothic" charset="-127"/>
                  <a:ea typeface="Nanum Gothic" charset="-127"/>
                  <a:cs typeface="Nanum Gothic" charset="-127"/>
                </a:rPr>
                <a:t>Real world</a:t>
              </a:r>
              <a:endParaRPr lang="ko-KR" altLang="en-US" sz="2000" b="1" dirty="0">
                <a:solidFill>
                  <a:schemeClr val="bg1"/>
                </a:solidFill>
                <a:latin typeface="Nanum Gothic" charset="-127"/>
                <a:ea typeface="Nanum Gothic" charset="-127"/>
                <a:cs typeface="Nanum Gothic" charset="-127"/>
              </a:endParaRPr>
            </a:p>
          </p:txBody>
        </p:sp>
        <p:sp>
          <p:nvSpPr>
            <p:cNvPr id="23" name="TextBox 22"/>
            <p:cNvSpPr txBox="1"/>
            <p:nvPr/>
          </p:nvSpPr>
          <p:spPr>
            <a:xfrm>
              <a:off x="976671" y="4234440"/>
              <a:ext cx="891771" cy="280335"/>
            </a:xfrm>
            <a:prstGeom prst="rect">
              <a:avLst/>
            </a:prstGeom>
            <a:noFill/>
          </p:spPr>
          <p:txBody>
            <a:bodyPr wrap="none" rtlCol="0">
              <a:spAutoFit/>
            </a:bodyPr>
            <a:lstStyle/>
            <a:p>
              <a:r>
                <a:rPr lang="en-US" altLang="ko-KR" sz="1991" b="1" dirty="0"/>
                <a:t>Problem</a:t>
              </a:r>
              <a:endParaRPr lang="ko-KR" altLang="en-US" sz="1991" b="1" dirty="0"/>
            </a:p>
          </p:txBody>
        </p:sp>
      </p:grpSp>
      <p:grpSp>
        <p:nvGrpSpPr>
          <p:cNvPr id="31" name="그룹 30"/>
          <p:cNvGrpSpPr/>
          <p:nvPr/>
        </p:nvGrpSpPr>
        <p:grpSpPr>
          <a:xfrm>
            <a:off x="4143543" y="4772023"/>
            <a:ext cx="4096455" cy="409646"/>
            <a:chOff x="2987824" y="3068960"/>
            <a:chExt cx="2880320" cy="288032"/>
          </a:xfrm>
        </p:grpSpPr>
        <p:cxnSp>
          <p:nvCxnSpPr>
            <p:cNvPr id="25" name="직선 화살표 연결선 24"/>
            <p:cNvCxnSpPr/>
            <p:nvPr/>
          </p:nvCxnSpPr>
          <p:spPr bwMode="auto">
            <a:xfrm>
              <a:off x="2987824" y="3356992"/>
              <a:ext cx="2880320" cy="0"/>
            </a:xfrm>
            <a:prstGeom prst="straightConnector1">
              <a:avLst/>
            </a:prstGeom>
            <a:solidFill>
              <a:schemeClr val="accent1"/>
            </a:solidFill>
            <a:ln w="28575" cap="flat" cmpd="sng" algn="ctr">
              <a:solidFill>
                <a:schemeClr val="bg1"/>
              </a:solidFill>
              <a:prstDash val="solid"/>
              <a:round/>
              <a:headEnd type="none" w="med" len="med"/>
              <a:tailEnd type="triangle"/>
            </a:ln>
            <a:effectLst/>
          </p:spPr>
        </p:cxnSp>
        <p:sp>
          <p:nvSpPr>
            <p:cNvPr id="26" name="TextBox 25"/>
            <p:cNvSpPr txBox="1"/>
            <p:nvPr/>
          </p:nvSpPr>
          <p:spPr>
            <a:xfrm>
              <a:off x="3910310" y="3068960"/>
              <a:ext cx="759898" cy="281327"/>
            </a:xfrm>
            <a:prstGeom prst="rect">
              <a:avLst/>
            </a:prstGeom>
            <a:noFill/>
            <a:ln>
              <a:noFill/>
            </a:ln>
          </p:spPr>
          <p:txBody>
            <a:bodyPr wrap="none" rtlCol="0">
              <a:spAutoFit/>
            </a:bodyPr>
            <a:lstStyle/>
            <a:p>
              <a:r>
                <a:rPr lang="en-US" altLang="ko-KR" sz="2000" b="1" dirty="0">
                  <a:solidFill>
                    <a:schemeClr val="bg1"/>
                  </a:solidFill>
                  <a:latin typeface="Nanum Gothic" charset="-127"/>
                  <a:ea typeface="Nanum Gothic" charset="-127"/>
                  <a:cs typeface="Nanum Gothic" charset="-127"/>
                </a:rPr>
                <a:t>analysis</a:t>
              </a:r>
              <a:endParaRPr lang="ko-KR" altLang="en-US" sz="2000" b="1" dirty="0">
                <a:solidFill>
                  <a:schemeClr val="bg1"/>
                </a:solidFill>
                <a:latin typeface="Nanum Gothic" charset="-127"/>
                <a:ea typeface="Nanum Gothic" charset="-127"/>
                <a:cs typeface="Nanum Gothic" charset="-127"/>
              </a:endParaRPr>
            </a:p>
          </p:txBody>
        </p:sp>
      </p:grpSp>
      <p:grpSp>
        <p:nvGrpSpPr>
          <p:cNvPr id="32" name="그룹 31"/>
          <p:cNvGrpSpPr/>
          <p:nvPr/>
        </p:nvGrpSpPr>
        <p:grpSpPr>
          <a:xfrm>
            <a:off x="7116868" y="5267968"/>
            <a:ext cx="2835059" cy="2560284"/>
            <a:chOff x="5004048" y="3501008"/>
            <a:chExt cx="1993401" cy="1800200"/>
          </a:xfrm>
        </p:grpSpPr>
        <p:pic>
          <p:nvPicPr>
            <p:cNvPr id="27" name="그림 26"/>
            <p:cNvPicPr>
              <a:picLocks noChangeAspect="1"/>
            </p:cNvPicPr>
            <p:nvPr/>
          </p:nvPicPr>
          <p:blipFill>
            <a:blip r:embed="rId3"/>
            <a:stretch>
              <a:fillRect/>
            </a:stretch>
          </p:blipFill>
          <p:spPr>
            <a:xfrm>
              <a:off x="5297325" y="3792221"/>
              <a:ext cx="1406847" cy="1076939"/>
            </a:xfrm>
            <a:prstGeom prst="rect">
              <a:avLst/>
            </a:prstGeom>
          </p:spPr>
        </p:pic>
        <p:sp>
          <p:nvSpPr>
            <p:cNvPr id="28" name="TextBox 27"/>
            <p:cNvSpPr txBox="1"/>
            <p:nvPr/>
          </p:nvSpPr>
          <p:spPr>
            <a:xfrm>
              <a:off x="5320987" y="3501008"/>
              <a:ext cx="1359523" cy="281327"/>
            </a:xfrm>
            <a:prstGeom prst="rect">
              <a:avLst/>
            </a:prstGeom>
            <a:noFill/>
          </p:spPr>
          <p:txBody>
            <a:bodyPr wrap="none" rtlCol="0">
              <a:spAutoFit/>
            </a:bodyPr>
            <a:lstStyle/>
            <a:p>
              <a:r>
                <a:rPr lang="en-US" altLang="ko-KR" sz="2000" b="1" dirty="0">
                  <a:solidFill>
                    <a:schemeClr val="bg1"/>
                  </a:solidFill>
                  <a:latin typeface="Nanum Gothic" charset="-127"/>
                  <a:ea typeface="Nanum Gothic" charset="-127"/>
                  <a:cs typeface="Nanum Gothic" charset="-127"/>
                </a:rPr>
                <a:t>Abstract world</a:t>
              </a:r>
              <a:endParaRPr lang="ko-KR" altLang="en-US" sz="2000" b="1" dirty="0">
                <a:solidFill>
                  <a:schemeClr val="bg1"/>
                </a:solidFill>
                <a:latin typeface="Nanum Gothic" charset="-127"/>
                <a:ea typeface="Nanum Gothic" charset="-127"/>
                <a:cs typeface="Nanum Gothic" charset="-127"/>
              </a:endParaRPr>
            </a:p>
          </p:txBody>
        </p:sp>
        <p:pic>
          <p:nvPicPr>
            <p:cNvPr id="29" name="그림 28"/>
            <p:cNvPicPr>
              <a:picLocks noChangeAspect="1"/>
            </p:cNvPicPr>
            <p:nvPr/>
          </p:nvPicPr>
          <p:blipFill>
            <a:blip r:embed="rId4"/>
            <a:stretch>
              <a:fillRect/>
            </a:stretch>
          </p:blipFill>
          <p:spPr>
            <a:xfrm flipV="1">
              <a:off x="5004048" y="4869160"/>
              <a:ext cx="1993401" cy="432048"/>
            </a:xfrm>
            <a:prstGeom prst="rect">
              <a:avLst/>
            </a:prstGeom>
          </p:spPr>
        </p:pic>
      </p:grpSp>
      <p:sp>
        <p:nvSpPr>
          <p:cNvPr id="17" name="TextBox 16">
            <a:extLst>
              <a:ext uri="{FF2B5EF4-FFF2-40B4-BE49-F238E27FC236}">
                <a16:creationId xmlns:a16="http://schemas.microsoft.com/office/drawing/2014/main" id="{E86864C3-1274-4543-9B2C-AFB9ED830D25}"/>
              </a:ext>
            </a:extLst>
          </p:cNvPr>
          <p:cNvSpPr txBox="1"/>
          <p:nvPr/>
        </p:nvSpPr>
        <p:spPr>
          <a:xfrm>
            <a:off x="0" y="-1"/>
            <a:ext cx="517160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Development Process &gt; Summary</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97153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anim calcmode="lin" valueType="num">
                                      <p:cBhvr additive="base">
                                        <p:cTn id="11" dur="500" fill="hold"/>
                                        <p:tgtEl>
                                          <p:spTgt spid="3">
                                            <p:bg/>
                                          </p:spTgt>
                                        </p:tgtEl>
                                        <p:attrNameLst>
                                          <p:attrName>ppt_x</p:attrName>
                                        </p:attrNameLst>
                                      </p:cBhvr>
                                      <p:tavLst>
                                        <p:tav tm="0">
                                          <p:val>
                                            <p:strVal val="#ppt_x"/>
                                          </p:val>
                                        </p:tav>
                                        <p:tav tm="100000">
                                          <p:val>
                                            <p:strVal val="#ppt_x"/>
                                          </p:val>
                                        </p:tav>
                                      </p:tavLst>
                                    </p:anim>
                                    <p:anim calcmode="lin" valueType="num">
                                      <p:cBhvr additive="base">
                                        <p:cTn id="12"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12800" y="1045075"/>
            <a:ext cx="11379200" cy="2457873"/>
          </a:xfrm>
        </p:spPr>
        <p:txBody>
          <a:bodyPr anchor="ctr">
            <a:noAutofit/>
          </a:bodyPr>
          <a:lstStyle/>
          <a:p>
            <a:pPr marL="457200" indent="-457200">
              <a:spcAft>
                <a:spcPts val="600"/>
              </a:spcAft>
              <a:buFont typeface="+mj-lt"/>
              <a:buAutoNum type="arabicPeriod" startAt="3"/>
            </a:pPr>
            <a:r>
              <a:rPr lang="ko-KR" altLang="en-US" sz="2400" dirty="0">
                <a:latin typeface="나눔고딕" panose="020D0604000000000000" pitchFamily="50" charset="-127"/>
                <a:ea typeface="나눔고딕" panose="020D0604000000000000" pitchFamily="50" charset="-127"/>
              </a:rPr>
              <a:t>데이터를 관리할 제품을 선택하고</a:t>
            </a:r>
            <a:r>
              <a:rPr lang="en-US" altLang="ko-KR" sz="2400" dirty="0">
                <a:latin typeface="나눔고딕" panose="020D0604000000000000" pitchFamily="50" charset="-127"/>
                <a:ea typeface="나눔고딕" panose="020D0604000000000000" pitchFamily="50" charset="-127"/>
              </a:rPr>
              <a:t>, </a:t>
            </a:r>
            <a:r>
              <a:rPr lang="ko-KR" altLang="en-US" sz="2400" dirty="0">
                <a:latin typeface="나눔고딕" panose="020D0604000000000000" pitchFamily="50" charset="-127"/>
                <a:ea typeface="나눔고딕" panose="020D0604000000000000" pitchFamily="50" charset="-127"/>
              </a:rPr>
              <a:t>적절한 디자인을 작성하십시오</a:t>
            </a:r>
            <a:r>
              <a:rPr lang="en-US" altLang="ko-KR" sz="2400" dirty="0">
                <a:latin typeface="나눔고딕" panose="020D0604000000000000" pitchFamily="50" charset="-127"/>
                <a:ea typeface="나눔고딕" panose="020D0604000000000000" pitchFamily="50" charset="-127"/>
              </a:rPr>
              <a:t>. </a:t>
            </a:r>
            <a:r>
              <a:rPr lang="ko-KR" altLang="en-US" sz="2400" dirty="0">
                <a:latin typeface="나눔고딕" panose="020D0604000000000000" pitchFamily="50" charset="-127"/>
                <a:ea typeface="나눔고딕" panose="020D0604000000000000" pitchFamily="50" charset="-127"/>
              </a:rPr>
              <a:t>관계형 데이터베이스의 경우 테이블</a:t>
            </a:r>
            <a:r>
              <a:rPr lang="en-US" altLang="ko-KR" sz="2400" dirty="0">
                <a:latin typeface="나눔고딕" panose="020D0604000000000000" pitchFamily="50" charset="-127"/>
                <a:ea typeface="나눔고딕" panose="020D0604000000000000" pitchFamily="50" charset="-127"/>
              </a:rPr>
              <a:t>, </a:t>
            </a:r>
            <a:r>
              <a:rPr lang="ko-KR" altLang="en-US" sz="2400" dirty="0">
                <a:latin typeface="나눔고딕" panose="020D0604000000000000" pitchFamily="50" charset="-127"/>
                <a:ea typeface="나눔고딕" panose="020D0604000000000000" pitchFamily="50" charset="-127"/>
              </a:rPr>
              <a:t>키 및 외래 키를 지정해야 합니다</a:t>
            </a:r>
            <a:r>
              <a:rPr lang="en-US" altLang="ko-KR" sz="2400" dirty="0">
                <a:latin typeface="나눔고딕" panose="020D0604000000000000" pitchFamily="50" charset="-127"/>
                <a:ea typeface="나눔고딕" panose="020D0604000000000000" pitchFamily="50" charset="-127"/>
              </a:rPr>
              <a:t>.</a:t>
            </a:r>
          </a:p>
          <a:p>
            <a:pPr marL="457200" indent="-457200">
              <a:spcAft>
                <a:spcPts val="600"/>
              </a:spcAft>
              <a:buFont typeface="+mj-lt"/>
              <a:buAutoNum type="arabicPeriod" startAt="3"/>
            </a:pPr>
            <a:r>
              <a:rPr lang="ko-KR" altLang="en-US" sz="2400" dirty="0">
                <a:latin typeface="나눔고딕" panose="020D0604000000000000" pitchFamily="50" charset="-127"/>
                <a:ea typeface="나눔고딕" panose="020D0604000000000000" pitchFamily="50" charset="-127"/>
              </a:rPr>
              <a:t>응용프로그램을 설계합니다</a:t>
            </a:r>
            <a:r>
              <a:rPr lang="en-US" altLang="ko-KR" sz="2400" dirty="0">
                <a:latin typeface="나눔고딕" panose="020D0604000000000000" pitchFamily="50" charset="-127"/>
                <a:ea typeface="나눔고딕" panose="020D0604000000000000" pitchFamily="50" charset="-127"/>
              </a:rPr>
              <a:t>. </a:t>
            </a:r>
            <a:r>
              <a:rPr lang="ko-KR" altLang="en-US" sz="2400" dirty="0">
                <a:latin typeface="나눔고딕" panose="020D0604000000000000" pitchFamily="50" charset="-127"/>
                <a:ea typeface="나눔고딕" panose="020D0604000000000000" pitchFamily="50" charset="-127"/>
              </a:rPr>
              <a:t>관계형 데이터베이스의 경우 테이블 설정 및 </a:t>
            </a:r>
            <a:r>
              <a:rPr lang="en-US" altLang="ko-KR" sz="2400" dirty="0">
                <a:latin typeface="나눔고딕" panose="020D0604000000000000" pitchFamily="50" charset="-127"/>
                <a:ea typeface="나눔고딕" panose="020D0604000000000000" pitchFamily="50" charset="-127"/>
              </a:rPr>
              <a:t>use case</a:t>
            </a:r>
            <a:r>
              <a:rPr lang="ko-KR" altLang="en-US" sz="2400" dirty="0" err="1">
                <a:latin typeface="나눔고딕" panose="020D0604000000000000" pitchFamily="50" charset="-127"/>
                <a:ea typeface="나눔고딕" panose="020D0604000000000000" pitchFamily="50" charset="-127"/>
              </a:rPr>
              <a:t>를</a:t>
            </a:r>
            <a:r>
              <a:rPr lang="ko-KR" altLang="en-US" sz="2400" dirty="0">
                <a:latin typeface="나눔고딕" panose="020D0604000000000000" pitchFamily="50" charset="-127"/>
                <a:ea typeface="나눔고딕" panose="020D0604000000000000" pitchFamily="50" charset="-127"/>
              </a:rPr>
              <a:t> 충족시키기 위한 양식 및 보고서 개발을 포함합니다</a:t>
            </a:r>
            <a:r>
              <a:rPr lang="en-US" altLang="ko-KR" sz="2400" dirty="0">
                <a:latin typeface="나눔고딕" panose="020D0604000000000000" pitchFamily="50" charset="-127"/>
                <a:ea typeface="나눔고딕" panose="020D0604000000000000" pitchFamily="50" charset="-127"/>
              </a:rPr>
              <a:t>.</a:t>
            </a:r>
            <a:endParaRPr lang="ko-KR" altLang="en-US" sz="2400" dirty="0">
              <a:latin typeface="나눔고딕" panose="020D0604000000000000" pitchFamily="50" charset="-127"/>
              <a:ea typeface="나눔고딕" panose="020D0604000000000000" pitchFamily="50" charset="-127"/>
            </a:endParaRPr>
          </a:p>
        </p:txBody>
      </p:sp>
      <p:sp>
        <p:nvSpPr>
          <p:cNvPr id="4" name="슬라이드 번호 개체 틀 3"/>
          <p:cNvSpPr>
            <a:spLocks noGrp="1"/>
          </p:cNvSpPr>
          <p:nvPr>
            <p:ph type="sldNum" sz="quarter" idx="10"/>
          </p:nvPr>
        </p:nvSpPr>
        <p:spPr>
          <a:xfrm>
            <a:off x="894080" y="8440539"/>
            <a:ext cx="2926080" cy="519289"/>
          </a:xfrm>
        </p:spPr>
        <p:txBody>
          <a:bodyPr/>
          <a:lstStyle/>
          <a:p>
            <a:fld id="{87E0FCFB-B33F-4CD9-B1B3-4FED43C6D8C2}" type="slidenum">
              <a:rPr lang="ko-KR" altLang="en-US" smtClean="0"/>
              <a:pPr/>
              <a:t>29</a:t>
            </a:fld>
            <a:endParaRPr lang="ko-KR" altLang="en-US" dirty="0"/>
          </a:p>
        </p:txBody>
      </p:sp>
      <p:grpSp>
        <p:nvGrpSpPr>
          <p:cNvPr id="5" name="그룹 4"/>
          <p:cNvGrpSpPr/>
          <p:nvPr/>
        </p:nvGrpSpPr>
        <p:grpSpPr>
          <a:xfrm>
            <a:off x="1437935" y="4379608"/>
            <a:ext cx="4097008" cy="2114288"/>
            <a:chOff x="1011048" y="3501008"/>
            <a:chExt cx="2880709" cy="1486609"/>
          </a:xfrm>
        </p:grpSpPr>
        <p:pic>
          <p:nvPicPr>
            <p:cNvPr id="6" name="그림 5"/>
            <p:cNvPicPr>
              <a:picLocks noChangeAspect="1"/>
            </p:cNvPicPr>
            <p:nvPr/>
          </p:nvPicPr>
          <p:blipFill>
            <a:blip r:embed="rId3"/>
            <a:stretch>
              <a:fillRect/>
            </a:stretch>
          </p:blipFill>
          <p:spPr>
            <a:xfrm>
              <a:off x="1907704" y="3789040"/>
              <a:ext cx="1984053" cy="1198577"/>
            </a:xfrm>
            <a:prstGeom prst="rect">
              <a:avLst/>
            </a:prstGeom>
          </p:spPr>
        </p:pic>
        <p:sp>
          <p:nvSpPr>
            <p:cNvPr id="7" name="TextBox 6"/>
            <p:cNvSpPr txBox="1"/>
            <p:nvPr/>
          </p:nvSpPr>
          <p:spPr>
            <a:xfrm>
              <a:off x="2392417" y="3501008"/>
              <a:ext cx="1014626" cy="281327"/>
            </a:xfrm>
            <a:prstGeom prst="rect">
              <a:avLst/>
            </a:prstGeom>
            <a:noFill/>
          </p:spPr>
          <p:txBody>
            <a:bodyPr wrap="none" rtlCol="0">
              <a:spAutoFit/>
            </a:bodyPr>
            <a:lstStyle/>
            <a:p>
              <a:r>
                <a:rPr lang="en-US" altLang="ko-KR" sz="2000" b="1" dirty="0">
                  <a:solidFill>
                    <a:schemeClr val="bg1"/>
                  </a:solidFill>
                  <a:latin typeface="Nanum Gothic" charset="-127"/>
                  <a:ea typeface="Nanum Gothic" charset="-127"/>
                  <a:cs typeface="Nanum Gothic" charset="-127"/>
                </a:rPr>
                <a:t>Real world</a:t>
              </a:r>
              <a:endParaRPr lang="ko-KR" altLang="en-US" sz="2000" b="1" dirty="0">
                <a:solidFill>
                  <a:schemeClr val="bg1"/>
                </a:solidFill>
                <a:latin typeface="Nanum Gothic" charset="-127"/>
                <a:ea typeface="Nanum Gothic" charset="-127"/>
                <a:cs typeface="Nanum Gothic" charset="-127"/>
              </a:endParaRPr>
            </a:p>
          </p:txBody>
        </p:sp>
        <p:sp>
          <p:nvSpPr>
            <p:cNvPr id="8" name="TextBox 7"/>
            <p:cNvSpPr txBox="1"/>
            <p:nvPr/>
          </p:nvSpPr>
          <p:spPr>
            <a:xfrm>
              <a:off x="1011048" y="4234440"/>
              <a:ext cx="823017" cy="281327"/>
            </a:xfrm>
            <a:prstGeom prst="rect">
              <a:avLst/>
            </a:prstGeom>
            <a:noFill/>
          </p:spPr>
          <p:txBody>
            <a:bodyPr wrap="none" rtlCol="0">
              <a:spAutoFit/>
            </a:bodyPr>
            <a:lstStyle/>
            <a:p>
              <a:r>
                <a:rPr lang="en-US" altLang="ko-KR" sz="2000" b="1" dirty="0">
                  <a:solidFill>
                    <a:schemeClr val="bg1"/>
                  </a:solidFill>
                  <a:latin typeface="Nanum Gothic" charset="-127"/>
                  <a:ea typeface="Nanum Gothic" charset="-127"/>
                  <a:cs typeface="Nanum Gothic" charset="-127"/>
                </a:rPr>
                <a:t>Problem</a:t>
              </a:r>
              <a:endParaRPr lang="ko-KR" altLang="en-US" sz="2000" b="1" dirty="0">
                <a:solidFill>
                  <a:schemeClr val="bg1"/>
                </a:solidFill>
                <a:latin typeface="Nanum Gothic" charset="-127"/>
                <a:ea typeface="Nanum Gothic" charset="-127"/>
                <a:cs typeface="Nanum Gothic" charset="-127"/>
              </a:endParaRPr>
            </a:p>
          </p:txBody>
        </p:sp>
      </p:grpSp>
      <p:grpSp>
        <p:nvGrpSpPr>
          <p:cNvPr id="9" name="그룹 8"/>
          <p:cNvGrpSpPr/>
          <p:nvPr/>
        </p:nvGrpSpPr>
        <p:grpSpPr>
          <a:xfrm>
            <a:off x="4249350" y="3765142"/>
            <a:ext cx="4096455" cy="409646"/>
            <a:chOff x="2987824" y="3068960"/>
            <a:chExt cx="2880320" cy="288032"/>
          </a:xfrm>
        </p:grpSpPr>
        <p:cxnSp>
          <p:nvCxnSpPr>
            <p:cNvPr id="10" name="직선 화살표 연결선 9"/>
            <p:cNvCxnSpPr/>
            <p:nvPr/>
          </p:nvCxnSpPr>
          <p:spPr bwMode="auto">
            <a:xfrm>
              <a:off x="2987824" y="3356992"/>
              <a:ext cx="2880320" cy="0"/>
            </a:xfrm>
            <a:prstGeom prst="straightConnector1">
              <a:avLst/>
            </a:prstGeom>
            <a:solidFill>
              <a:schemeClr val="accent1"/>
            </a:solidFill>
            <a:ln w="28575" cap="flat" cmpd="sng" algn="ctr">
              <a:solidFill>
                <a:schemeClr val="bg1"/>
              </a:solidFill>
              <a:prstDash val="solid"/>
              <a:round/>
              <a:headEnd type="none" w="med" len="med"/>
              <a:tailEnd type="triangle"/>
            </a:ln>
            <a:effectLst/>
          </p:spPr>
        </p:cxnSp>
        <p:sp>
          <p:nvSpPr>
            <p:cNvPr id="11" name="TextBox 10"/>
            <p:cNvSpPr txBox="1"/>
            <p:nvPr/>
          </p:nvSpPr>
          <p:spPr>
            <a:xfrm>
              <a:off x="3910310" y="3068960"/>
              <a:ext cx="759898" cy="281327"/>
            </a:xfrm>
            <a:prstGeom prst="rect">
              <a:avLst/>
            </a:prstGeom>
            <a:noFill/>
            <a:ln>
              <a:noFill/>
            </a:ln>
          </p:spPr>
          <p:txBody>
            <a:bodyPr wrap="none" rtlCol="0">
              <a:spAutoFit/>
            </a:bodyPr>
            <a:lstStyle/>
            <a:p>
              <a:r>
                <a:rPr lang="en-US" altLang="ko-KR" sz="2000" b="1" i="1" dirty="0">
                  <a:solidFill>
                    <a:schemeClr val="bg1"/>
                  </a:solidFill>
                  <a:latin typeface="Nanum Gothic" charset="-127"/>
                  <a:ea typeface="Nanum Gothic" charset="-127"/>
                  <a:cs typeface="Nanum Gothic" charset="-127"/>
                </a:rPr>
                <a:t>analysis</a:t>
              </a:r>
              <a:endParaRPr lang="ko-KR" altLang="en-US" sz="2000" b="1" i="1" dirty="0">
                <a:solidFill>
                  <a:schemeClr val="bg1"/>
                </a:solidFill>
                <a:latin typeface="Nanum Gothic" charset="-127"/>
                <a:ea typeface="Nanum Gothic" charset="-127"/>
                <a:cs typeface="Nanum Gothic" charset="-127"/>
              </a:endParaRPr>
            </a:p>
          </p:txBody>
        </p:sp>
      </p:grpSp>
      <p:grpSp>
        <p:nvGrpSpPr>
          <p:cNvPr id="12" name="그룹 11"/>
          <p:cNvGrpSpPr/>
          <p:nvPr/>
        </p:nvGrpSpPr>
        <p:grpSpPr>
          <a:xfrm>
            <a:off x="7116868" y="4379608"/>
            <a:ext cx="2835059" cy="2560284"/>
            <a:chOff x="5004048" y="3501008"/>
            <a:chExt cx="1993401" cy="1800200"/>
          </a:xfrm>
        </p:grpSpPr>
        <p:pic>
          <p:nvPicPr>
            <p:cNvPr id="13" name="그림 12"/>
            <p:cNvPicPr>
              <a:picLocks noChangeAspect="1"/>
            </p:cNvPicPr>
            <p:nvPr/>
          </p:nvPicPr>
          <p:blipFill>
            <a:blip r:embed="rId4"/>
            <a:stretch>
              <a:fillRect/>
            </a:stretch>
          </p:blipFill>
          <p:spPr>
            <a:xfrm>
              <a:off x="5297325" y="3792221"/>
              <a:ext cx="1406847" cy="1076939"/>
            </a:xfrm>
            <a:prstGeom prst="rect">
              <a:avLst/>
            </a:prstGeom>
          </p:spPr>
        </p:pic>
        <p:sp>
          <p:nvSpPr>
            <p:cNvPr id="14" name="TextBox 13"/>
            <p:cNvSpPr txBox="1"/>
            <p:nvPr/>
          </p:nvSpPr>
          <p:spPr>
            <a:xfrm>
              <a:off x="5320987" y="3501008"/>
              <a:ext cx="1359523" cy="281327"/>
            </a:xfrm>
            <a:prstGeom prst="rect">
              <a:avLst/>
            </a:prstGeom>
            <a:noFill/>
          </p:spPr>
          <p:txBody>
            <a:bodyPr wrap="none" rtlCol="0">
              <a:spAutoFit/>
            </a:bodyPr>
            <a:lstStyle/>
            <a:p>
              <a:r>
                <a:rPr lang="en-US" altLang="ko-KR" sz="2000" b="1" dirty="0">
                  <a:solidFill>
                    <a:schemeClr val="bg1"/>
                  </a:solidFill>
                  <a:latin typeface="Nanum Gothic" charset="-127"/>
                  <a:ea typeface="Nanum Gothic" charset="-127"/>
                  <a:cs typeface="Nanum Gothic" charset="-127"/>
                </a:rPr>
                <a:t>Abstract world</a:t>
              </a:r>
              <a:endParaRPr lang="ko-KR" altLang="en-US" sz="2000" b="1" dirty="0">
                <a:solidFill>
                  <a:schemeClr val="bg1"/>
                </a:solidFill>
                <a:latin typeface="Nanum Gothic" charset="-127"/>
                <a:ea typeface="Nanum Gothic" charset="-127"/>
                <a:cs typeface="Nanum Gothic" charset="-127"/>
              </a:endParaRPr>
            </a:p>
          </p:txBody>
        </p:sp>
        <p:pic>
          <p:nvPicPr>
            <p:cNvPr id="15" name="그림 14"/>
            <p:cNvPicPr>
              <a:picLocks noChangeAspect="1"/>
            </p:cNvPicPr>
            <p:nvPr/>
          </p:nvPicPr>
          <p:blipFill>
            <a:blip r:embed="rId5"/>
            <a:stretch>
              <a:fillRect/>
            </a:stretch>
          </p:blipFill>
          <p:spPr>
            <a:xfrm flipV="1">
              <a:off x="5004048" y="4869160"/>
              <a:ext cx="1993401" cy="432048"/>
            </a:xfrm>
            <a:prstGeom prst="rect">
              <a:avLst/>
            </a:prstGeom>
          </p:spPr>
        </p:pic>
      </p:grpSp>
      <p:grpSp>
        <p:nvGrpSpPr>
          <p:cNvPr id="26" name="그룹 25"/>
          <p:cNvGrpSpPr/>
          <p:nvPr/>
        </p:nvGrpSpPr>
        <p:grpSpPr>
          <a:xfrm>
            <a:off x="10803672" y="5710955"/>
            <a:ext cx="1014768" cy="1843405"/>
            <a:chOff x="7596336" y="4437112"/>
            <a:chExt cx="713509" cy="1296144"/>
          </a:xfrm>
        </p:grpSpPr>
        <p:cxnSp>
          <p:nvCxnSpPr>
            <p:cNvPr id="17" name="직선 화살표 연결선 16"/>
            <p:cNvCxnSpPr/>
            <p:nvPr/>
          </p:nvCxnSpPr>
          <p:spPr bwMode="auto">
            <a:xfrm>
              <a:off x="7596336" y="4437112"/>
              <a:ext cx="0" cy="1296144"/>
            </a:xfrm>
            <a:prstGeom prst="straightConnector1">
              <a:avLst/>
            </a:prstGeom>
            <a:solidFill>
              <a:schemeClr val="accent1"/>
            </a:solidFill>
            <a:ln w="28575" cap="flat" cmpd="sng" algn="ctr">
              <a:solidFill>
                <a:schemeClr val="bg1"/>
              </a:solidFill>
              <a:prstDash val="solid"/>
              <a:round/>
              <a:headEnd type="none" w="med" len="med"/>
              <a:tailEnd type="triangle"/>
            </a:ln>
            <a:effectLst/>
          </p:spPr>
        </p:cxnSp>
        <p:sp>
          <p:nvSpPr>
            <p:cNvPr id="18" name="TextBox 17"/>
            <p:cNvSpPr txBox="1"/>
            <p:nvPr/>
          </p:nvSpPr>
          <p:spPr>
            <a:xfrm>
              <a:off x="7633352" y="4869160"/>
              <a:ext cx="676493" cy="281327"/>
            </a:xfrm>
            <a:prstGeom prst="rect">
              <a:avLst/>
            </a:prstGeom>
            <a:noFill/>
          </p:spPr>
          <p:txBody>
            <a:bodyPr wrap="none" rtlCol="0">
              <a:spAutoFit/>
            </a:bodyPr>
            <a:lstStyle/>
            <a:p>
              <a:r>
                <a:rPr lang="en-US" altLang="ko-KR" sz="2000" b="1" i="1" dirty="0">
                  <a:solidFill>
                    <a:schemeClr val="bg1"/>
                  </a:solidFill>
                  <a:latin typeface="Nanum Gothic" charset="-127"/>
                  <a:ea typeface="Nanum Gothic" charset="-127"/>
                  <a:cs typeface="Nanum Gothic" charset="-127"/>
                </a:rPr>
                <a:t>design</a:t>
              </a:r>
              <a:endParaRPr lang="ko-KR" altLang="en-US" sz="2000" b="1" i="1" dirty="0">
                <a:solidFill>
                  <a:schemeClr val="bg1"/>
                </a:solidFill>
                <a:latin typeface="Nanum Gothic" charset="-127"/>
                <a:ea typeface="Nanum Gothic" charset="-127"/>
                <a:cs typeface="Nanum Gothic" charset="-127"/>
              </a:endParaRPr>
            </a:p>
          </p:txBody>
        </p:sp>
      </p:grpSp>
      <p:pic>
        <p:nvPicPr>
          <p:cNvPr id="19" name="그림 18"/>
          <p:cNvPicPr>
            <a:picLocks noChangeAspect="1"/>
          </p:cNvPicPr>
          <p:nvPr/>
        </p:nvPicPr>
        <p:blipFill>
          <a:blip r:embed="rId6"/>
          <a:stretch>
            <a:fillRect/>
          </a:stretch>
        </p:blipFill>
        <p:spPr>
          <a:xfrm>
            <a:off x="6604811" y="7451949"/>
            <a:ext cx="4096455" cy="754651"/>
          </a:xfrm>
          <a:prstGeom prst="rect">
            <a:avLst/>
          </a:prstGeom>
        </p:spPr>
      </p:pic>
      <p:grpSp>
        <p:nvGrpSpPr>
          <p:cNvPr id="27" name="그룹 26"/>
          <p:cNvGrpSpPr/>
          <p:nvPr/>
        </p:nvGrpSpPr>
        <p:grpSpPr>
          <a:xfrm>
            <a:off x="4454173" y="8168833"/>
            <a:ext cx="4096455" cy="409646"/>
            <a:chOff x="3131840" y="6165304"/>
            <a:chExt cx="2880320" cy="288032"/>
          </a:xfrm>
        </p:grpSpPr>
        <p:cxnSp>
          <p:nvCxnSpPr>
            <p:cNvPr id="20" name="직선 화살표 연결선 19"/>
            <p:cNvCxnSpPr/>
            <p:nvPr/>
          </p:nvCxnSpPr>
          <p:spPr bwMode="auto">
            <a:xfrm>
              <a:off x="3131840" y="6453336"/>
              <a:ext cx="2880320" cy="0"/>
            </a:xfrm>
            <a:prstGeom prst="straightConnector1">
              <a:avLst/>
            </a:prstGeom>
            <a:solidFill>
              <a:schemeClr val="accent1"/>
            </a:solidFill>
            <a:ln w="28575" cap="flat" cmpd="sng" algn="ctr">
              <a:solidFill>
                <a:schemeClr val="bg1"/>
              </a:solidFill>
              <a:prstDash val="solid"/>
              <a:round/>
              <a:headEnd type="triangle" w="med" len="med"/>
              <a:tailEnd type="none" w="med" len="med"/>
            </a:ln>
            <a:effectLst/>
          </p:spPr>
        </p:cxnSp>
        <p:sp>
          <p:nvSpPr>
            <p:cNvPr id="21" name="TextBox 20"/>
            <p:cNvSpPr txBox="1"/>
            <p:nvPr/>
          </p:nvSpPr>
          <p:spPr>
            <a:xfrm>
              <a:off x="3899319" y="6165304"/>
              <a:ext cx="1450818" cy="281327"/>
            </a:xfrm>
            <a:prstGeom prst="rect">
              <a:avLst/>
            </a:prstGeom>
            <a:noFill/>
          </p:spPr>
          <p:txBody>
            <a:bodyPr wrap="none" rtlCol="0">
              <a:spAutoFit/>
            </a:bodyPr>
            <a:lstStyle/>
            <a:p>
              <a:r>
                <a:rPr lang="en-US" altLang="ko-KR" sz="2000" b="1" i="1" dirty="0">
                  <a:solidFill>
                    <a:schemeClr val="bg1"/>
                  </a:solidFill>
                  <a:latin typeface="Nanum Gothic" charset="-127"/>
                  <a:ea typeface="Nanum Gothic" charset="-127"/>
                  <a:cs typeface="Nanum Gothic" charset="-127"/>
                </a:rPr>
                <a:t>Implementation</a:t>
              </a:r>
              <a:endParaRPr lang="ko-KR" altLang="en-US" sz="2000" b="1" i="1" dirty="0">
                <a:solidFill>
                  <a:schemeClr val="bg1"/>
                </a:solidFill>
                <a:latin typeface="Nanum Gothic" charset="-127"/>
                <a:ea typeface="Nanum Gothic" charset="-127"/>
                <a:cs typeface="Nanum Gothic" charset="-127"/>
              </a:endParaRPr>
            </a:p>
          </p:txBody>
        </p:sp>
      </p:grpSp>
      <p:grpSp>
        <p:nvGrpSpPr>
          <p:cNvPr id="25" name="그룹 24"/>
          <p:cNvGrpSpPr/>
          <p:nvPr/>
        </p:nvGrpSpPr>
        <p:grpSpPr>
          <a:xfrm>
            <a:off x="1434941" y="6939892"/>
            <a:ext cx="4555404" cy="1233145"/>
            <a:chOff x="1008942" y="5301208"/>
            <a:chExt cx="3203018" cy="867055"/>
          </a:xfrm>
        </p:grpSpPr>
        <p:sp>
          <p:nvSpPr>
            <p:cNvPr id="22" name="TextBox 21"/>
            <p:cNvSpPr txBox="1"/>
            <p:nvPr/>
          </p:nvSpPr>
          <p:spPr>
            <a:xfrm>
              <a:off x="1008942" y="5589240"/>
              <a:ext cx="818508" cy="281327"/>
            </a:xfrm>
            <a:prstGeom prst="rect">
              <a:avLst/>
            </a:prstGeom>
            <a:noFill/>
          </p:spPr>
          <p:txBody>
            <a:bodyPr wrap="none" rtlCol="0">
              <a:spAutoFit/>
            </a:bodyPr>
            <a:lstStyle/>
            <a:p>
              <a:r>
                <a:rPr lang="en-US" altLang="ko-KR" sz="2000" b="1" dirty="0">
                  <a:solidFill>
                    <a:schemeClr val="bg1"/>
                  </a:solidFill>
                  <a:latin typeface="Nanum Gothic" charset="-127"/>
                  <a:ea typeface="Nanum Gothic" charset="-127"/>
                  <a:cs typeface="Nanum Gothic" charset="-127"/>
                </a:rPr>
                <a:t>Solution</a:t>
              </a:r>
              <a:endParaRPr lang="ko-KR" altLang="en-US" sz="2000" b="1" dirty="0">
                <a:solidFill>
                  <a:schemeClr val="bg1"/>
                </a:solidFill>
                <a:latin typeface="Nanum Gothic" charset="-127"/>
                <a:ea typeface="Nanum Gothic" charset="-127"/>
                <a:cs typeface="Nanum Gothic" charset="-127"/>
              </a:endParaRPr>
            </a:p>
          </p:txBody>
        </p:sp>
        <p:pic>
          <p:nvPicPr>
            <p:cNvPr id="23" name="그림 22"/>
            <p:cNvPicPr>
              <a:picLocks noChangeAspect="1"/>
            </p:cNvPicPr>
            <p:nvPr/>
          </p:nvPicPr>
          <p:blipFill>
            <a:blip r:embed="rId7"/>
            <a:stretch>
              <a:fillRect/>
            </a:stretch>
          </p:blipFill>
          <p:spPr>
            <a:xfrm>
              <a:off x="2123728" y="5301208"/>
              <a:ext cx="864096" cy="867055"/>
            </a:xfrm>
            <a:prstGeom prst="rect">
              <a:avLst/>
            </a:prstGeom>
          </p:spPr>
        </p:pic>
        <p:pic>
          <p:nvPicPr>
            <p:cNvPr id="24" name="그림 23"/>
            <p:cNvPicPr>
              <a:picLocks noChangeAspect="1"/>
            </p:cNvPicPr>
            <p:nvPr/>
          </p:nvPicPr>
          <p:blipFill>
            <a:blip r:embed="rId8"/>
            <a:stretch>
              <a:fillRect/>
            </a:stretch>
          </p:blipFill>
          <p:spPr>
            <a:xfrm>
              <a:off x="3131840" y="5301208"/>
              <a:ext cx="1080120" cy="804327"/>
            </a:xfrm>
            <a:prstGeom prst="rect">
              <a:avLst/>
            </a:prstGeom>
          </p:spPr>
        </p:pic>
      </p:grpSp>
      <p:sp>
        <p:nvSpPr>
          <p:cNvPr id="29" name="TextBox 28">
            <a:extLst>
              <a:ext uri="{FF2B5EF4-FFF2-40B4-BE49-F238E27FC236}">
                <a16:creationId xmlns:a16="http://schemas.microsoft.com/office/drawing/2014/main" id="{C0362195-2126-3A4B-81DC-63F21DBAE39A}"/>
              </a:ext>
            </a:extLst>
          </p:cNvPr>
          <p:cNvSpPr txBox="1"/>
          <p:nvPr/>
        </p:nvSpPr>
        <p:spPr>
          <a:xfrm>
            <a:off x="0" y="-1"/>
            <a:ext cx="517160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Development Process &gt; Implementation</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127294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1000"/>
                                        <p:tgtEl>
                                          <p:spTgt spid="19"/>
                                        </p:tgtEl>
                                      </p:cBhvr>
                                    </p:animEffect>
                                    <p:anim calcmode="lin" valueType="num">
                                      <p:cBhvr>
                                        <p:cTn id="14" dur="1000" fill="hold"/>
                                        <p:tgtEl>
                                          <p:spTgt spid="19"/>
                                        </p:tgtEl>
                                        <p:attrNameLst>
                                          <p:attrName>ppt_x</p:attrName>
                                        </p:attrNameLst>
                                      </p:cBhvr>
                                      <p:tavLst>
                                        <p:tav tm="0">
                                          <p:val>
                                            <p:strVal val="#ppt_x"/>
                                          </p:val>
                                        </p:tav>
                                        <p:tav tm="100000">
                                          <p:val>
                                            <p:strVal val="#ppt_x"/>
                                          </p:val>
                                        </p:tav>
                                      </p:tavLst>
                                    </p:anim>
                                    <p:anim calcmode="lin" valueType="num">
                                      <p:cBhvr>
                                        <p:cTn id="1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additive="base">
                                        <p:cTn id="2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 calcmode="lin" valueType="num">
                                      <p:cBhvr additive="base">
                                        <p:cTn id="2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2000" fill="hold"/>
                                        <p:tgtEl>
                                          <p:spTgt spid="27"/>
                                        </p:tgtEl>
                                        <p:attrNameLst>
                                          <p:attrName>ppt_x</p:attrName>
                                        </p:attrNameLst>
                                      </p:cBhvr>
                                      <p:tavLst>
                                        <p:tav tm="0">
                                          <p:val>
                                            <p:strVal val="1+#ppt_w/2"/>
                                          </p:val>
                                        </p:tav>
                                        <p:tav tm="100000">
                                          <p:val>
                                            <p:strVal val="#ppt_x"/>
                                          </p:val>
                                        </p:tav>
                                      </p:tavLst>
                                    </p:anim>
                                    <p:anim calcmode="lin" valueType="num">
                                      <p:cBhvr additive="base">
                                        <p:cTn id="33" dur="2000" fill="hold"/>
                                        <p:tgtEl>
                                          <p:spTgt spid="27"/>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42" presetClass="entr" presetSubtype="0"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1000"/>
                                        <p:tgtEl>
                                          <p:spTgt spid="25"/>
                                        </p:tgtEl>
                                      </p:cBhvr>
                                    </p:animEffect>
                                    <p:anim calcmode="lin" valueType="num">
                                      <p:cBhvr>
                                        <p:cTn id="38" dur="1000" fill="hold"/>
                                        <p:tgtEl>
                                          <p:spTgt spid="25"/>
                                        </p:tgtEl>
                                        <p:attrNameLst>
                                          <p:attrName>ppt_x</p:attrName>
                                        </p:attrNameLst>
                                      </p:cBhvr>
                                      <p:tavLst>
                                        <p:tav tm="0">
                                          <p:val>
                                            <p:strVal val="#ppt_x"/>
                                          </p:val>
                                        </p:tav>
                                        <p:tav tm="100000">
                                          <p:val>
                                            <p:strVal val="#ppt_x"/>
                                          </p:val>
                                        </p:tav>
                                      </p:tavLst>
                                    </p:anim>
                                    <p:anim calcmode="lin" valueType="num">
                                      <p:cBhvr>
                                        <p:cTn id="3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06027" y="1394813"/>
            <a:ext cx="11379200" cy="7396261"/>
          </a:xfrm>
        </p:spPr>
        <p:txBody>
          <a:bodyPr>
            <a:normAutofit fontScale="92500" lnSpcReduction="10000"/>
          </a:bodyPr>
          <a:lstStyle/>
          <a:p>
            <a:pPr marL="571500" indent="-571500">
              <a:spcAft>
                <a:spcPts val="1200"/>
              </a:spcAft>
              <a:buFont typeface="Arial" charset="0"/>
              <a:buChar char="•"/>
            </a:pPr>
            <a:r>
              <a:rPr lang="ko-KR" altLang="en-US" dirty="0">
                <a:latin typeface="나눔고딕" panose="020D0604000000000000" pitchFamily="50" charset="-127"/>
                <a:ea typeface="나눔고딕" panose="020D0604000000000000" pitchFamily="50" charset="-127"/>
              </a:rPr>
              <a:t>일반적으로 몇 가지 특정 작업만을 </a:t>
            </a:r>
            <a:r>
              <a:rPr lang="ko-KR" altLang="en-US" dirty="0" err="1">
                <a:latin typeface="나눔고딕" panose="020D0604000000000000" pitchFamily="50" charset="-127"/>
                <a:ea typeface="나눔고딕" panose="020D0604000000000000" pitchFamily="50" charset="-127"/>
              </a:rPr>
              <a:t>염두에두고</a:t>
            </a:r>
            <a:r>
              <a:rPr lang="ko-KR" altLang="en-US" dirty="0">
                <a:latin typeface="나눔고딕" panose="020D0604000000000000" pitchFamily="50" charset="-127"/>
                <a:ea typeface="나눔고딕" panose="020D0604000000000000" pitchFamily="50" charset="-127"/>
              </a:rPr>
              <a:t> 작은 데이터베이스를 설정하는 결정을 내립니다</a:t>
            </a:r>
            <a:r>
              <a:rPr lang="en-US" altLang="ko-KR" dirty="0">
                <a:latin typeface="나눔고딕" panose="020D0604000000000000" pitchFamily="50" charset="-127"/>
                <a:ea typeface="나눔고딕" panose="020D0604000000000000" pitchFamily="50" charset="-127"/>
              </a:rPr>
              <a:t>.</a:t>
            </a:r>
            <a:endParaRPr lang="en-US" altLang="ko-KR" b="0" dirty="0">
              <a:latin typeface="나눔고딕" panose="020D0604000000000000" pitchFamily="50" charset="-127"/>
              <a:ea typeface="나눔고딕" panose="020D0604000000000000" pitchFamily="50" charset="-127"/>
            </a:endParaRPr>
          </a:p>
          <a:p>
            <a:pPr marL="571500" indent="-571500">
              <a:spcAft>
                <a:spcPts val="1200"/>
              </a:spcAft>
              <a:buFont typeface="Arial" charset="0"/>
              <a:buChar char="•"/>
            </a:pPr>
            <a:r>
              <a:rPr lang="ko-KR" altLang="en-US" dirty="0">
                <a:latin typeface="나눔고딕" panose="020D0604000000000000" pitchFamily="50" charset="-127"/>
                <a:ea typeface="나눔고딕" panose="020D0604000000000000" pitchFamily="50" charset="-127"/>
              </a:rPr>
              <a:t>직접적인 즉각적인 작업에 집중할 </a:t>
            </a:r>
            <a:r>
              <a:rPr lang="ko-KR" altLang="en-US" dirty="0" err="1">
                <a:latin typeface="나눔고딕" panose="020D0604000000000000" pitchFamily="50" charset="-127"/>
                <a:ea typeface="나눔고딕" panose="020D0604000000000000" pitchFamily="50" charset="-127"/>
              </a:rPr>
              <a:t>뿐만아니라</a:t>
            </a:r>
            <a:r>
              <a:rPr lang="ko-KR" altLang="en-US" dirty="0">
                <a:latin typeface="나눔고딕" panose="020D0604000000000000" pitchFamily="50" charset="-127"/>
                <a:ea typeface="나눔고딕" panose="020D0604000000000000" pitchFamily="50" charset="-127"/>
              </a:rPr>
              <a:t> 해당 작업을 지원할 데이터 및 </a:t>
            </a:r>
            <a:r>
              <a:rPr lang="ko-KR" altLang="en-US" u="sng" dirty="0">
                <a:latin typeface="나눔고딕" panose="020D0604000000000000" pitchFamily="50" charset="-127"/>
                <a:ea typeface="나눔고딕" panose="020D0604000000000000" pitchFamily="50" charset="-127"/>
              </a:rPr>
              <a:t>데이터 독립성</a:t>
            </a:r>
            <a:r>
              <a:rPr lang="ko-KR" altLang="en-US" dirty="0">
                <a:latin typeface="나눔고딕" panose="020D0604000000000000" pitchFamily="50" charset="-127"/>
                <a:ea typeface="나눔고딕" panose="020D0604000000000000" pitchFamily="50" charset="-127"/>
              </a:rPr>
              <a:t>이라고 하는 기타 작업도 이해하여야 합니다</a:t>
            </a:r>
            <a:r>
              <a:rPr lang="en-US" altLang="ko-KR" dirty="0">
                <a:latin typeface="나눔고딕" panose="020D0604000000000000" pitchFamily="50" charset="-127"/>
                <a:ea typeface="나눔고딕" panose="020D0604000000000000" pitchFamily="50" charset="-127"/>
              </a:rPr>
              <a:t>.</a:t>
            </a:r>
            <a:endParaRPr lang="en-US" altLang="ko-KR" b="0" dirty="0">
              <a:latin typeface="나눔고딕" panose="020D0604000000000000" pitchFamily="50" charset="-127"/>
              <a:ea typeface="나눔고딕" panose="020D0604000000000000" pitchFamily="50" charset="-127"/>
            </a:endParaRPr>
          </a:p>
          <a:p>
            <a:pPr marL="571500" indent="-571500">
              <a:spcAft>
                <a:spcPts val="1200"/>
              </a:spcAft>
              <a:buFont typeface="Arial" charset="0"/>
              <a:buChar char="•"/>
            </a:pPr>
            <a:r>
              <a:rPr lang="ko-KR" altLang="en-US" dirty="0">
                <a:latin typeface="나눔고딕" panose="020D0604000000000000" pitchFamily="50" charset="-127"/>
                <a:ea typeface="나눔고딕" panose="020D0604000000000000" pitchFamily="50" charset="-127"/>
              </a:rPr>
              <a:t>데이터의 현재 주된 사용만을 생각하는 것보다 관련 데이터 타입을 반영하도록 데이터베이스를 설계하는 것이 장기적으로 바람직할 것입니다</a:t>
            </a:r>
            <a:r>
              <a:rPr lang="en-US" altLang="ko-KR" dirty="0">
                <a:latin typeface="나눔고딕" panose="020D0604000000000000" pitchFamily="50" charset="-127"/>
                <a:ea typeface="나눔고딕" panose="020D0604000000000000" pitchFamily="50" charset="-127"/>
              </a:rPr>
              <a:t>.</a:t>
            </a:r>
          </a:p>
          <a:p>
            <a:pPr marL="571500" indent="-571500">
              <a:spcAft>
                <a:spcPts val="1200"/>
              </a:spcAft>
              <a:buFont typeface="Arial" charset="0"/>
              <a:buChar char="•"/>
            </a:pPr>
            <a:r>
              <a:rPr lang="ko-KR" altLang="en-US" dirty="0">
                <a:latin typeface="나눔고딕" panose="020D0604000000000000" pitchFamily="50" charset="-127"/>
                <a:ea typeface="나눔고딕" panose="020D0604000000000000" pitchFamily="50" charset="-127"/>
              </a:rPr>
              <a:t>중소기업이 고객에게 송장과 명세서를 보내고자 할 수 있습니다</a:t>
            </a:r>
            <a:r>
              <a:rPr lang="en-US" altLang="ko-KR" dirty="0">
                <a:latin typeface="나눔고딕" panose="020D0604000000000000" pitchFamily="50" charset="-127"/>
                <a:ea typeface="나눔고딕" panose="020D0604000000000000" pitchFamily="50" charset="-127"/>
              </a:rPr>
              <a:t>. </a:t>
            </a:r>
            <a:r>
              <a:rPr lang="ko-KR" altLang="en-US" dirty="0">
                <a:latin typeface="나눔고딕" panose="020D0604000000000000" pitchFamily="50" charset="-127"/>
                <a:ea typeface="나눔고딕" panose="020D0604000000000000" pitchFamily="50" charset="-127"/>
              </a:rPr>
              <a:t>이때 명세서와 진행상황에 대해 생각하기 보다는 사용될 데이터 항목에 대해 생각하는 것이 중요합니다</a:t>
            </a:r>
            <a:r>
              <a:rPr lang="en-US" altLang="ko-KR" b="0" dirty="0">
                <a:latin typeface="나눔고딕" panose="020D0604000000000000" pitchFamily="50" charset="-127"/>
                <a:ea typeface="나눔고딕" panose="020D0604000000000000" pitchFamily="50" charset="-127"/>
              </a:rPr>
              <a:t>. </a:t>
            </a:r>
          </a:p>
          <a:p>
            <a:pPr marL="571500" indent="-571500">
              <a:spcAft>
                <a:spcPts val="1200"/>
              </a:spcAft>
              <a:buFont typeface="Arial" charset="0"/>
              <a:buChar char="•"/>
            </a:pPr>
            <a:r>
              <a:rPr lang="ko-KR" altLang="en-US" dirty="0">
                <a:latin typeface="나눔고딕" panose="020D0604000000000000" pitchFamily="50" charset="-127"/>
                <a:ea typeface="나눔고딕" panose="020D0604000000000000" pitchFamily="50" charset="-127"/>
              </a:rPr>
              <a:t>가능성을 분명히 하기 위해 문제를 </a:t>
            </a:r>
            <a:r>
              <a:rPr lang="ko-KR" altLang="en-US" dirty="0" err="1">
                <a:latin typeface="나눔고딕" panose="020D0604000000000000" pitchFamily="50" charset="-127"/>
                <a:ea typeface="나눔고딕" panose="020D0604000000000000" pitchFamily="50" charset="-127"/>
              </a:rPr>
              <a:t>추상화합니다</a:t>
            </a:r>
            <a:r>
              <a:rPr lang="en-US" altLang="ko-KR" dirty="0">
                <a:latin typeface="나눔고딕" panose="020D0604000000000000" pitchFamily="50" charset="-127"/>
                <a:ea typeface="나눔고딕" panose="020D0604000000000000" pitchFamily="50" charset="-127"/>
              </a:rPr>
              <a:t>.</a:t>
            </a:r>
            <a:endParaRPr lang="ko-KR" altLang="en-US" dirty="0">
              <a:latin typeface="나눔고딕" panose="020D0604000000000000" pitchFamily="50" charset="-127"/>
              <a:ea typeface="나눔고딕" panose="020D0604000000000000" pitchFamily="50" charset="-127"/>
            </a:endParaRPr>
          </a:p>
        </p:txBody>
      </p:sp>
      <p:sp>
        <p:nvSpPr>
          <p:cNvPr id="4" name="슬라이드 번호 개체 틀 3"/>
          <p:cNvSpPr>
            <a:spLocks noGrp="1"/>
          </p:cNvSpPr>
          <p:nvPr>
            <p:ph type="sldNum" sz="quarter" idx="10"/>
          </p:nvPr>
        </p:nvSpPr>
        <p:spPr/>
        <p:txBody>
          <a:bodyPr/>
          <a:lstStyle/>
          <a:p>
            <a:fld id="{87E0FCFB-B33F-4CD9-B1B3-4FED43C6D8C2}" type="slidenum">
              <a:rPr lang="ko-KR" altLang="en-US" smtClean="0"/>
              <a:pPr/>
              <a:t>3</a:t>
            </a:fld>
            <a:endParaRPr lang="ko-KR" altLang="en-US" dirty="0"/>
          </a:p>
        </p:txBody>
      </p:sp>
      <p:sp>
        <p:nvSpPr>
          <p:cNvPr id="5" name="TextBox 4"/>
          <p:cNvSpPr txBox="1"/>
          <p:nvPr/>
        </p:nvSpPr>
        <p:spPr>
          <a:xfrm>
            <a:off x="0" y="-1"/>
            <a:ext cx="517160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Development Process &gt; </a:t>
            </a:r>
            <a:r>
              <a:rPr lang="en-US" sz="1800" i="1" dirty="0">
                <a:solidFill>
                  <a:schemeClr val="tx1"/>
                </a:solidFill>
                <a:latin typeface="Nanum Gothic" charset="-127"/>
                <a:ea typeface="Nanum Gothic" charset="-127"/>
                <a:cs typeface="Nanum Gothic" charset="-127"/>
              </a:rPr>
              <a:t>Preliminary</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2253982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Shape 397"/>
          <p:cNvSpPr/>
          <p:nvPr/>
        </p:nvSpPr>
        <p:spPr>
          <a:xfrm>
            <a:off x="4864100" y="7493000"/>
            <a:ext cx="2876689" cy="815608"/>
          </a:xfrm>
          <a:prstGeom prst="rect">
            <a:avLst/>
          </a:prstGeom>
          <a:ln w="12700">
            <a:miter lim="400000"/>
          </a:ln>
          <a:extLst>
            <a:ext uri="{C572A759-6A51-4108-AA02-DFA0A04FC94B}">
              <ma14:wrappingTextBoxFlag xmlns:ma14="http://schemas.microsoft.com/office/mac/drawingml/2011/main" xmlns="" val="1"/>
            </a:ext>
          </a:extLst>
        </p:spPr>
        <p:txBody>
          <a:bodyPr wrap="none" lIns="38100" tIns="38100" rIns="38100" bIns="38100">
            <a:spAutoFit/>
          </a:bodyPr>
          <a:lstStyle>
            <a:lvl1pPr algn="l" defTabSz="914400">
              <a:buClr>
                <a:srgbClr val="000000"/>
              </a:buClr>
              <a:defRPr sz="4800">
                <a:solidFill>
                  <a:srgbClr val="424242"/>
                </a:solidFill>
                <a:uFill>
                  <a:solidFill>
                    <a:srgbClr val="FFF76B"/>
                  </a:solidFill>
                </a:uFill>
                <a:latin typeface="Gill Sans MT"/>
                <a:ea typeface="Gill Sans MT"/>
                <a:cs typeface="Gill Sans MT"/>
                <a:sym typeface="Gill Sans MT"/>
              </a:defRPr>
            </a:lvl1pPr>
          </a:lstStyle>
          <a:p>
            <a:pPr lvl="0">
              <a:defRPr sz="1800">
                <a:solidFill>
                  <a:srgbClr val="000000"/>
                </a:solidFill>
                <a:uFillTx/>
              </a:defRPr>
            </a:pPr>
            <a:r>
              <a:rPr lang="en-US" sz="4800" dirty="0">
                <a:solidFill>
                  <a:srgbClr val="424242"/>
                </a:solidFill>
                <a:uFill>
                  <a:solidFill>
                    <a:srgbClr val="FFF76B"/>
                  </a:solidFill>
                </a:uFill>
              </a:rPr>
              <a:t>Thank you!</a:t>
            </a:r>
            <a:endParaRPr sz="4800" dirty="0">
              <a:solidFill>
                <a:srgbClr val="424242"/>
              </a:solidFill>
              <a:uFill>
                <a:solidFill>
                  <a:srgbClr val="FFF76B"/>
                </a:solidFill>
              </a:uFill>
            </a:endParaRPr>
          </a:p>
        </p:txBody>
      </p:sp>
      <p:grpSp>
        <p:nvGrpSpPr>
          <p:cNvPr id="400" name="Group 400"/>
          <p:cNvGrpSpPr/>
          <p:nvPr/>
        </p:nvGrpSpPr>
        <p:grpSpPr>
          <a:xfrm>
            <a:off x="685800" y="533400"/>
            <a:ext cx="11700999" cy="7112003"/>
            <a:chOff x="0" y="0"/>
            <a:chExt cx="11700998" cy="7112002"/>
          </a:xfrm>
        </p:grpSpPr>
        <p:pic>
          <p:nvPicPr>
            <p:cNvPr id="398" name="k-f12464de9ebaf946.png"/>
            <p:cNvPicPr/>
            <p:nvPr/>
          </p:nvPicPr>
          <p:blipFill>
            <a:blip r:embed="rId2">
              <a:extLst/>
            </a:blip>
            <a:stretch>
              <a:fillRect/>
            </a:stretch>
          </p:blipFill>
          <p:spPr>
            <a:xfrm>
              <a:off x="0" y="0"/>
              <a:ext cx="11700999" cy="6581811"/>
            </a:xfrm>
            <a:prstGeom prst="rect">
              <a:avLst/>
            </a:prstGeom>
            <a:ln w="12700" cap="flat">
              <a:noFill/>
              <a:miter lim="400000"/>
            </a:ln>
            <a:effectLst/>
          </p:spPr>
        </p:pic>
        <p:sp>
          <p:nvSpPr>
            <p:cNvPr id="399" name="Shape 399"/>
            <p:cNvSpPr/>
            <p:nvPr/>
          </p:nvSpPr>
          <p:spPr>
            <a:xfrm>
              <a:off x="9141390" y="6709781"/>
              <a:ext cx="2530060" cy="40222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Autofit/>
            </a:bodyPr>
            <a:lstStyle>
              <a:lvl1pPr algn="l" defTabSz="317500">
                <a:lnSpc>
                  <a:spcPts val="2900"/>
                </a:lnSpc>
                <a:defRPr sz="1200">
                  <a:solidFill>
                    <a:srgbClr val="000000"/>
                  </a:solidFill>
                  <a:latin typeface="Arial"/>
                  <a:ea typeface="Arial"/>
                  <a:cs typeface="Arial"/>
                  <a:sym typeface="Arial"/>
                </a:defRPr>
              </a:lvl1pPr>
            </a:lstStyle>
            <a:p>
              <a:pPr lvl="0">
                <a:defRPr sz="1800"/>
              </a:pPr>
              <a:r>
                <a:rPr sz="1200"/>
                <a:t>출처: metachannels.com</a:t>
              </a:r>
            </a:p>
          </p:txBody>
        </p:sp>
      </p:grpSp>
      <p:sp>
        <p:nvSpPr>
          <p:cNvPr id="401" name="Shape 401"/>
          <p:cNvSpPr>
            <a:spLocks noGrp="1"/>
          </p:cNvSpPr>
          <p:nvPr>
            <p:ph type="sldNum" sz="quarter" idx="2"/>
          </p:nvPr>
        </p:nvSpPr>
        <p:spPr>
          <a:xfrm>
            <a:off x="6301382" y="9080500"/>
            <a:ext cx="405538" cy="368300"/>
          </a:xfrm>
          <a:prstGeom prst="rect">
            <a:avLst/>
          </a:prstGeom>
          <a:extLst>
            <a:ext uri="{C572A759-6A51-4108-AA02-DFA0A04FC94B}">
              <ma14:wrappingTextBoxFlag xmlns:ma14="http://schemas.microsoft.com/office/mac/drawingml/2011/main" xmlns="" val="1"/>
            </a:ext>
          </a:extLst>
        </p:spPr>
        <p:txBody>
          <a:bodyPr/>
          <a:lstStyle/>
          <a:p>
            <a:pPr lvl="0">
              <a:defRPr>
                <a:solidFill>
                  <a:srgbClr val="000000"/>
                </a:solidFill>
              </a:defRPr>
            </a:pPr>
            <a:fld id="{86CB4B4D-7CA3-9044-876B-883B54F8677D}" type="slidenum">
              <a:rPr>
                <a:solidFill>
                  <a:srgbClr val="FFFFFF"/>
                </a:solidFill>
              </a:rPr>
              <a:t>30</a:t>
            </a:fld>
            <a:endParaRPr>
              <a:solidFill>
                <a:srgbClr val="FFFFFF"/>
              </a:solidFill>
            </a:endParaRPr>
          </a:p>
        </p:txBody>
      </p:sp>
    </p:spTree>
  </p:cSld>
  <p:clrMapOvr>
    <a:masterClrMapping/>
  </p:clrMapOvr>
  <p:transition spd="slow">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fld id="{87E0FCFB-B33F-4CD9-B1B3-4FED43C6D8C2}" type="slidenum">
              <a:rPr lang="ko-KR" altLang="en-US" smtClean="0"/>
              <a:pPr/>
              <a:t>4</a:t>
            </a:fld>
            <a:endParaRPr lang="ko-KR" altLang="en-US" dirty="0"/>
          </a:p>
        </p:txBody>
      </p:sp>
      <p:pic>
        <p:nvPicPr>
          <p:cNvPr id="7" name="그림 6"/>
          <p:cNvPicPr>
            <a:picLocks noChangeAspect="1"/>
          </p:cNvPicPr>
          <p:nvPr/>
        </p:nvPicPr>
        <p:blipFill>
          <a:blip r:embed="rId2"/>
          <a:stretch>
            <a:fillRect/>
          </a:stretch>
        </p:blipFill>
        <p:spPr>
          <a:xfrm>
            <a:off x="2405946" y="2009281"/>
            <a:ext cx="7489876" cy="4415084"/>
          </a:xfrm>
          <a:prstGeom prst="rect">
            <a:avLst/>
          </a:prstGeom>
        </p:spPr>
      </p:pic>
      <p:sp>
        <p:nvSpPr>
          <p:cNvPr id="8" name="TextBox 7"/>
          <p:cNvSpPr txBox="1"/>
          <p:nvPr/>
        </p:nvSpPr>
        <p:spPr>
          <a:xfrm>
            <a:off x="5373652" y="6778215"/>
            <a:ext cx="6128601" cy="369332"/>
          </a:xfrm>
          <a:prstGeom prst="rect">
            <a:avLst/>
          </a:prstGeom>
          <a:noFill/>
        </p:spPr>
        <p:txBody>
          <a:bodyPr wrap="none" rtlCol="0">
            <a:spAutoFit/>
          </a:bodyPr>
          <a:lstStyle/>
          <a:p>
            <a:r>
              <a:rPr lang="en-US" altLang="ko-KR" sz="1800" i="1" dirty="0">
                <a:solidFill>
                  <a:schemeClr val="bg1"/>
                </a:solidFill>
                <a:latin typeface="Nanum Gothic" charset="-127"/>
                <a:ea typeface="Nanum Gothic" charset="-127"/>
                <a:cs typeface="Nanum Gothic" charset="-127"/>
              </a:rPr>
              <a:t>The software process (based on </a:t>
            </a:r>
            <a:r>
              <a:rPr lang="en-US" altLang="ko-KR" sz="1800" i="1" dirty="0" err="1">
                <a:solidFill>
                  <a:schemeClr val="bg1"/>
                </a:solidFill>
                <a:latin typeface="Nanum Gothic" charset="-127"/>
                <a:ea typeface="Nanum Gothic" charset="-127"/>
                <a:cs typeface="Nanum Gothic" charset="-127"/>
              </a:rPr>
              <a:t>Zelkowitz</a:t>
            </a:r>
            <a:r>
              <a:rPr lang="en-US" altLang="ko-KR" sz="1800" i="1" dirty="0">
                <a:solidFill>
                  <a:schemeClr val="bg1"/>
                </a:solidFill>
                <a:latin typeface="Nanum Gothic" charset="-127"/>
                <a:ea typeface="Nanum Gothic" charset="-127"/>
                <a:cs typeface="Nanum Gothic" charset="-127"/>
              </a:rPr>
              <a:t> et al., 19791)</a:t>
            </a:r>
            <a:endParaRPr lang="ko-KR" altLang="en-US" sz="1800" dirty="0">
              <a:solidFill>
                <a:schemeClr val="bg1"/>
              </a:solidFill>
              <a:latin typeface="Nanum Gothic" charset="-127"/>
              <a:ea typeface="Nanum Gothic" charset="-127"/>
              <a:cs typeface="Nanum Gothic" charset="-127"/>
            </a:endParaRPr>
          </a:p>
        </p:txBody>
      </p:sp>
      <p:sp>
        <p:nvSpPr>
          <p:cNvPr id="6" name="TextBox 5">
            <a:extLst>
              <a:ext uri="{FF2B5EF4-FFF2-40B4-BE49-F238E27FC236}">
                <a16:creationId xmlns:a16="http://schemas.microsoft.com/office/drawing/2014/main" id="{DE54B1DE-E690-4E44-997A-9B46DA4A02D1}"/>
              </a:ext>
            </a:extLst>
          </p:cNvPr>
          <p:cNvSpPr txBox="1"/>
          <p:nvPr/>
        </p:nvSpPr>
        <p:spPr>
          <a:xfrm>
            <a:off x="0" y="-1"/>
            <a:ext cx="517160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Development Process &gt; </a:t>
            </a:r>
            <a:r>
              <a:rPr lang="en-US" sz="1800" i="1" dirty="0">
                <a:solidFill>
                  <a:schemeClr val="tx1"/>
                </a:solidFill>
                <a:latin typeface="Nanum Gothic" charset="-127"/>
                <a:ea typeface="Nanum Gothic" charset="-127"/>
                <a:cs typeface="Nanum Gothic" charset="-127"/>
              </a:rPr>
              <a:t>Preliminary</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94495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Gothic" panose="020B0502020202020204" pitchFamily="34" charset="0"/>
                <a:ea typeface="Nanum Gothic" panose="020D0604000000000000" pitchFamily="34" charset="-127"/>
              </a:rPr>
              <a:t>What </a:t>
            </a:r>
            <a:r>
              <a:rPr lang="en-US" dirty="0">
                <a:latin typeface="Century Gothic" panose="020B0502020202020204" pitchFamily="34" charset="0"/>
                <a:ea typeface="Nanum Gothic" panose="020D0604000000000000" pitchFamily="34" charset="-127"/>
                <a:cs typeface="나눔고딕OTF"/>
              </a:rPr>
              <a:t>will be dealt</a:t>
            </a:r>
            <a:endParaRPr lang="en-US" dirty="0"/>
          </a:p>
        </p:txBody>
      </p:sp>
      <p:sp>
        <p:nvSpPr>
          <p:cNvPr id="3" name="Content Placeholder 2"/>
          <p:cNvSpPr>
            <a:spLocks noGrp="1"/>
          </p:cNvSpPr>
          <p:nvPr>
            <p:ph idx="1"/>
          </p:nvPr>
        </p:nvSpPr>
        <p:spPr/>
        <p:txBody>
          <a:bodyPr>
            <a:normAutofit/>
          </a:bodyPr>
          <a:lstStyle/>
          <a:p>
            <a:pPr marL="742950" indent="-742950">
              <a:lnSpc>
                <a:spcPct val="150000"/>
              </a:lnSpc>
              <a:buFont typeface="+mj-lt"/>
              <a:buAutoNum type="arabicPeriod"/>
            </a:pPr>
            <a:r>
              <a:rPr lang="en-US" altLang="ko-KR" sz="4000" dirty="0">
                <a:latin typeface="나눔고딕" panose="020D0604000000000000" pitchFamily="50" charset="-127"/>
                <a:ea typeface="나눔고딕" panose="020D0604000000000000" pitchFamily="50" charset="-127"/>
              </a:rPr>
              <a:t>Initial Problem Statement</a:t>
            </a:r>
          </a:p>
          <a:p>
            <a:pPr marL="742950" indent="-742950">
              <a:lnSpc>
                <a:spcPct val="150000"/>
              </a:lnSpc>
              <a:buFont typeface="+mj-lt"/>
              <a:buAutoNum type="arabicPeriod"/>
            </a:pPr>
            <a:r>
              <a:rPr lang="en-US" altLang="ko-KR" sz="4000" dirty="0">
                <a:latin typeface="나눔고딕" panose="020D0604000000000000" pitchFamily="50" charset="-127"/>
                <a:ea typeface="나눔고딕" panose="020D0604000000000000" pitchFamily="50" charset="-127"/>
              </a:rPr>
              <a:t>Analysis and Simple Data Model</a:t>
            </a:r>
          </a:p>
          <a:p>
            <a:pPr marL="742950" indent="-742950">
              <a:lnSpc>
                <a:spcPct val="150000"/>
              </a:lnSpc>
              <a:buFont typeface="+mj-lt"/>
              <a:buAutoNum type="arabicPeriod"/>
            </a:pPr>
            <a:r>
              <a:rPr lang="en-US" altLang="ko-KR" sz="4000" dirty="0">
                <a:latin typeface="나눔고딕" panose="020D0604000000000000" pitchFamily="50" charset="-127"/>
                <a:ea typeface="나눔고딕" panose="020D0604000000000000" pitchFamily="50" charset="-127"/>
              </a:rPr>
              <a:t>Further Analysis: Revisiting the Use Cases</a:t>
            </a:r>
          </a:p>
          <a:p>
            <a:pPr marL="742950" indent="-742950">
              <a:lnSpc>
                <a:spcPct val="150000"/>
              </a:lnSpc>
              <a:buFont typeface="+mj-lt"/>
              <a:buAutoNum type="arabicPeriod"/>
            </a:pPr>
            <a:r>
              <a:rPr lang="en-US" altLang="ko-KR" sz="4000" dirty="0">
                <a:latin typeface="나눔고딕" panose="020D0604000000000000" pitchFamily="50" charset="-127"/>
                <a:ea typeface="나눔고딕" panose="020D0604000000000000" pitchFamily="50" charset="-127"/>
              </a:rPr>
              <a:t>Design</a:t>
            </a:r>
          </a:p>
          <a:p>
            <a:pPr marL="742950" indent="-742950">
              <a:lnSpc>
                <a:spcPct val="150000"/>
              </a:lnSpc>
              <a:buFont typeface="+mj-lt"/>
              <a:buAutoNum type="arabicPeriod"/>
            </a:pPr>
            <a:r>
              <a:rPr lang="en-US" altLang="ko-KR" sz="4000" dirty="0">
                <a:latin typeface="나눔고딕" panose="020D0604000000000000" pitchFamily="50" charset="-127"/>
                <a:ea typeface="나눔고딕" panose="020D0604000000000000" pitchFamily="50" charset="-127"/>
              </a:rPr>
              <a:t>Implementation</a:t>
            </a:r>
            <a:endParaRPr lang="en-US" altLang="ko-KR" sz="4000" dirty="0">
              <a:latin typeface="Nanum Gothic" charset="-127"/>
              <a:ea typeface="Nanum Gothic" charset="-127"/>
              <a:cs typeface="Nanum Gothic" charset="-127"/>
            </a:endParaRPr>
          </a:p>
          <a:p>
            <a:pPr marL="742950" indent="-742950">
              <a:lnSpc>
                <a:spcPct val="150000"/>
              </a:lnSpc>
              <a:buFont typeface="+mj-lt"/>
              <a:buAutoNum type="arabicPeriod"/>
            </a:pPr>
            <a:r>
              <a:rPr lang="en-US" altLang="ko-KR" sz="4000" dirty="0" err="1">
                <a:solidFill>
                  <a:srgbClr val="0070C0"/>
                </a:solidFill>
                <a:latin typeface="Nanum Gothic" charset="-127"/>
                <a:ea typeface="Nanum Gothic" charset="-127"/>
                <a:cs typeface="Nanum Gothic" charset="-127"/>
              </a:rPr>
              <a:t>Excercises</a:t>
            </a:r>
            <a:endParaRPr lang="en-US" altLang="ko-KR" sz="4000" dirty="0">
              <a:solidFill>
                <a:srgbClr val="0070C0"/>
              </a:solidFill>
              <a:latin typeface="Nanum Gothic" charset="-127"/>
              <a:ea typeface="Nanum Gothic" charset="-127"/>
              <a:cs typeface="Nanum Gothic" charset="-127"/>
            </a:endParaRPr>
          </a:p>
          <a:p>
            <a:pPr marL="742950" indent="-742950">
              <a:lnSpc>
                <a:spcPct val="150000"/>
              </a:lnSpc>
              <a:buFont typeface="+mj-lt"/>
              <a:buAutoNum type="arabicPeriod"/>
            </a:pPr>
            <a:r>
              <a:rPr lang="en-US" altLang="ko-KR" sz="3600" dirty="0">
                <a:latin typeface="Nanum Gothic" charset="-127"/>
                <a:ea typeface="Nanum Gothic" charset="-127"/>
                <a:cs typeface="Nanum Gothic" charset="-127"/>
              </a:rPr>
              <a:t>Summary</a:t>
            </a:r>
            <a:endParaRPr lang="en-US" dirty="0">
              <a:solidFill>
                <a:srgbClr val="0070C0"/>
              </a:solidFill>
              <a:latin typeface="Nanum Gothic" charset="-127"/>
              <a:ea typeface="Nanum Gothic" charset="-127"/>
              <a:cs typeface="Nanum Gothic" charset="-127"/>
            </a:endParaRPr>
          </a:p>
          <a:p>
            <a:pPr marL="487695" lvl="1" indent="0">
              <a:buNone/>
            </a:pPr>
            <a:endParaRPr lang="en-US" dirty="0">
              <a:latin typeface="Nanum Gothic" charset="-127"/>
              <a:ea typeface="Nanum Gothic" charset="-127"/>
              <a:cs typeface="Nanum Gothic" charset="-127"/>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5</a:t>
            </a:fld>
            <a:endParaRPr lang="en-US"/>
          </a:p>
        </p:txBody>
      </p:sp>
      <p:sp>
        <p:nvSpPr>
          <p:cNvPr id="6" name="TextBox 5">
            <a:extLst>
              <a:ext uri="{FF2B5EF4-FFF2-40B4-BE49-F238E27FC236}">
                <a16:creationId xmlns:a16="http://schemas.microsoft.com/office/drawing/2014/main" id="{483D2CC0-CF1D-DA4F-8A5B-0036F929629B}"/>
              </a:ext>
            </a:extLst>
          </p:cNvPr>
          <p:cNvSpPr txBox="1"/>
          <p:nvPr/>
        </p:nvSpPr>
        <p:spPr>
          <a:xfrm>
            <a:off x="-1" y="-10996"/>
            <a:ext cx="2905433"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Development Process &gt; </a:t>
            </a:r>
            <a:endParaRPr kumimoji="0" lang="ko-KR" altLang="en-US" sz="1800" b="0" i="1" u="none" strike="noStrike" cap="none" spc="0" normalizeH="0" baseline="0" dirty="0">
              <a:ln>
                <a:noFill/>
              </a:ln>
              <a:solidFill>
                <a:srgbClr val="FFFFFF"/>
              </a:solidFill>
              <a:effectLst/>
              <a:uFillTx/>
              <a:latin typeface="나눔고딕OTF"/>
              <a:sym typeface="American Typewriter"/>
            </a:endParaRPr>
          </a:p>
        </p:txBody>
      </p:sp>
    </p:spTree>
    <p:extLst>
      <p:ext uri="{BB962C8B-B14F-4D97-AF65-F5344CB8AC3E}">
        <p14:creationId xmlns:p14="http://schemas.microsoft.com/office/powerpoint/2010/main" val="113021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a:latin typeface="Century Gothic" charset="0"/>
                <a:ea typeface="Century Gothic" charset="0"/>
                <a:cs typeface="Century Gothic" charset="0"/>
              </a:rPr>
              <a:t>Initial Problem Statement</a:t>
            </a:r>
            <a:endParaRPr lang="ko-KR" altLang="en-US" b="1" dirty="0">
              <a:latin typeface="Century Gothic" charset="0"/>
              <a:ea typeface="Century Gothic" charset="0"/>
              <a:cs typeface="Century Gothic" charset="0"/>
            </a:endParaRPr>
          </a:p>
        </p:txBody>
      </p:sp>
      <p:sp>
        <p:nvSpPr>
          <p:cNvPr id="3" name="내용 개체 틀 2"/>
          <p:cNvSpPr>
            <a:spLocks noGrp="1"/>
          </p:cNvSpPr>
          <p:nvPr>
            <p:ph idx="1"/>
          </p:nvPr>
        </p:nvSpPr>
        <p:spPr>
          <a:xfrm>
            <a:off x="806027" y="2278505"/>
            <a:ext cx="11379200" cy="2393472"/>
          </a:xfrm>
        </p:spPr>
        <p:txBody>
          <a:bodyPr anchor="ctr">
            <a:normAutofit fontScale="85000" lnSpcReduction="10000"/>
          </a:bodyPr>
          <a:lstStyle/>
          <a:p>
            <a:pPr marL="571500" indent="-571500">
              <a:spcAft>
                <a:spcPts val="600"/>
              </a:spcAft>
              <a:buFont typeface="Arial" charset="0"/>
              <a:buChar char="•"/>
            </a:pPr>
            <a:r>
              <a:rPr lang="ko-KR" altLang="en-US" dirty="0">
                <a:latin typeface="나눔고딕" panose="020D0604000000000000" pitchFamily="50" charset="-127"/>
                <a:ea typeface="나눔고딕" panose="020D0604000000000000" pitchFamily="50" charset="-127"/>
              </a:rPr>
              <a:t>문제를 기술하는 한 가지 방법은 </a:t>
            </a:r>
            <a:r>
              <a:rPr lang="en-US" altLang="ko-KR" dirty="0">
                <a:latin typeface="나눔고딕" panose="020D0604000000000000" pitchFamily="50" charset="-127"/>
                <a:ea typeface="나눔고딕" panose="020D0604000000000000" pitchFamily="50" charset="-127"/>
              </a:rPr>
              <a:t>UML (Unified Modeling Language)</a:t>
            </a:r>
            <a:r>
              <a:rPr lang="ko-KR" altLang="en-US" dirty="0">
                <a:latin typeface="나눔고딕" panose="020D0604000000000000" pitchFamily="50" charset="-127"/>
                <a:ea typeface="나눔고딕" panose="020D0604000000000000" pitchFamily="50" charset="-127"/>
              </a:rPr>
              <a:t>의 일부인 </a:t>
            </a:r>
            <a:r>
              <a:rPr lang="en-US" altLang="ko-KR" dirty="0">
                <a:latin typeface="나눔고딕" panose="020D0604000000000000" pitchFamily="50" charset="-127"/>
                <a:ea typeface="나눔고딕" panose="020D0604000000000000" pitchFamily="50" charset="-127"/>
              </a:rPr>
              <a:t>use case</a:t>
            </a:r>
            <a:r>
              <a:rPr lang="ko-KR" altLang="en-US" dirty="0" err="1">
                <a:latin typeface="나눔고딕" panose="020D0604000000000000" pitchFamily="50" charset="-127"/>
                <a:ea typeface="나눔고딕" panose="020D0604000000000000" pitchFamily="50" charset="-127"/>
              </a:rPr>
              <a:t>를</a:t>
            </a:r>
            <a:r>
              <a:rPr lang="ko-KR" altLang="en-US" dirty="0">
                <a:latin typeface="나눔고딕" panose="020D0604000000000000" pitchFamily="50" charset="-127"/>
                <a:ea typeface="나눔고딕" panose="020D0604000000000000" pitchFamily="50" charset="-127"/>
              </a:rPr>
              <a:t> 사용하는 것입니다</a:t>
            </a:r>
            <a:r>
              <a:rPr lang="en-US" altLang="ko-KR" dirty="0">
                <a:latin typeface="나눔고딕" panose="020D0604000000000000" pitchFamily="50" charset="-127"/>
                <a:ea typeface="나눔고딕" panose="020D0604000000000000" pitchFamily="50" charset="-127"/>
              </a:rPr>
              <a:t>.</a:t>
            </a:r>
          </a:p>
          <a:p>
            <a:pPr marL="571500" indent="-571500">
              <a:spcAft>
                <a:spcPts val="600"/>
              </a:spcAft>
              <a:buFont typeface="Arial" charset="0"/>
              <a:buChar char="•"/>
            </a:pPr>
            <a:r>
              <a:rPr lang="en-US" altLang="ko-KR" dirty="0">
                <a:latin typeface="나눔고딕" panose="020D0604000000000000" pitchFamily="50" charset="-127"/>
                <a:ea typeface="나눔고딕" panose="020D0604000000000000" pitchFamily="50" charset="-127"/>
              </a:rPr>
              <a:t>use case</a:t>
            </a:r>
            <a:r>
              <a:rPr lang="ko-KR" altLang="en-US" dirty="0">
                <a:latin typeface="나눔고딕" panose="020D0604000000000000" pitchFamily="50" charset="-127"/>
                <a:ea typeface="나눔고딕" panose="020D0604000000000000" pitchFamily="50" charset="-127"/>
              </a:rPr>
              <a:t>는 </a:t>
            </a:r>
            <a:r>
              <a:rPr lang="en-US" altLang="ko-KR" dirty="0">
                <a:latin typeface="나눔고딕" panose="020D0604000000000000" pitchFamily="50" charset="-127"/>
                <a:ea typeface="나눔고딕" panose="020D0604000000000000" pitchFamily="50" charset="-127"/>
              </a:rPr>
              <a:t>(</a:t>
            </a:r>
            <a:r>
              <a:rPr lang="ko-KR" altLang="en-US" dirty="0">
                <a:latin typeface="나눔고딕" panose="020D0604000000000000" pitchFamily="50" charset="-127"/>
                <a:ea typeface="나눔고딕" panose="020D0604000000000000" pitchFamily="50" charset="-127"/>
              </a:rPr>
              <a:t>공식적으로는 </a:t>
            </a:r>
            <a:r>
              <a:rPr lang="ko-KR" altLang="en-US" dirty="0" err="1">
                <a:latin typeface="나눔고딕" panose="020D0604000000000000" pitchFamily="50" charset="-127"/>
                <a:ea typeface="나눔고딕" panose="020D0604000000000000" pitchFamily="50" charset="-127"/>
              </a:rPr>
              <a:t>행위자라고</a:t>
            </a:r>
            <a:r>
              <a:rPr lang="ko-KR" altLang="en-US" dirty="0">
                <a:latin typeface="나눔고딕" panose="020D0604000000000000" pitchFamily="50" charset="-127"/>
                <a:ea typeface="나눔고딕" panose="020D0604000000000000" pitchFamily="50" charset="-127"/>
              </a:rPr>
              <a:t> 하는</a:t>
            </a:r>
            <a:r>
              <a:rPr lang="en-US" altLang="ko-KR" dirty="0">
                <a:latin typeface="나눔고딕" panose="020D0604000000000000" pitchFamily="50" charset="-127"/>
                <a:ea typeface="나눔고딕" panose="020D0604000000000000" pitchFamily="50" charset="-127"/>
              </a:rPr>
              <a:t>) </a:t>
            </a:r>
            <a:r>
              <a:rPr lang="ko-KR" altLang="en-US" dirty="0">
                <a:latin typeface="나눔고딕" panose="020D0604000000000000" pitchFamily="50" charset="-127"/>
                <a:ea typeface="나눔고딕" panose="020D0604000000000000" pitchFamily="50" charset="-127"/>
              </a:rPr>
              <a:t>여러 유형의 사용자가 시스템과 상호 작용하는 방식에 대한 설명입니다</a:t>
            </a:r>
            <a:r>
              <a:rPr lang="en-US" altLang="ko-KR" dirty="0">
                <a:latin typeface="나눔고딕" panose="020D0604000000000000" pitchFamily="50" charset="-127"/>
                <a:ea typeface="나눔고딕" panose="020D0604000000000000" pitchFamily="50" charset="-127"/>
              </a:rPr>
              <a:t>.</a:t>
            </a:r>
            <a:endParaRPr lang="en-US" altLang="ko-KR" b="0" dirty="0">
              <a:latin typeface="나눔고딕" panose="020D0604000000000000" pitchFamily="50" charset="-127"/>
              <a:ea typeface="나눔고딕" panose="020D0604000000000000" pitchFamily="50" charset="-127"/>
            </a:endParaRPr>
          </a:p>
        </p:txBody>
      </p:sp>
      <p:sp>
        <p:nvSpPr>
          <p:cNvPr id="4" name="슬라이드 번호 개체 틀 3"/>
          <p:cNvSpPr>
            <a:spLocks noGrp="1"/>
          </p:cNvSpPr>
          <p:nvPr>
            <p:ph type="sldNum" sz="quarter" idx="10"/>
          </p:nvPr>
        </p:nvSpPr>
        <p:spPr/>
        <p:txBody>
          <a:bodyPr/>
          <a:lstStyle/>
          <a:p>
            <a:fld id="{87E0FCFB-B33F-4CD9-B1B3-4FED43C6D8C2}" type="slidenum">
              <a:rPr lang="ko-KR" altLang="en-US" smtClean="0"/>
              <a:pPr/>
              <a:t>6</a:t>
            </a:fld>
            <a:endParaRPr lang="ko-KR" altLang="en-US" dirty="0"/>
          </a:p>
        </p:txBody>
      </p:sp>
      <p:pic>
        <p:nvPicPr>
          <p:cNvPr id="5" name="그림 4"/>
          <p:cNvPicPr>
            <a:picLocks noChangeAspect="1"/>
          </p:cNvPicPr>
          <p:nvPr/>
        </p:nvPicPr>
        <p:blipFill>
          <a:blip r:embed="rId3"/>
          <a:stretch>
            <a:fillRect/>
          </a:stretch>
        </p:blipFill>
        <p:spPr>
          <a:xfrm>
            <a:off x="3430059" y="4876800"/>
            <a:ext cx="5706924" cy="2867519"/>
          </a:xfrm>
          <a:prstGeom prst="rect">
            <a:avLst/>
          </a:prstGeom>
        </p:spPr>
      </p:pic>
      <p:sp>
        <p:nvSpPr>
          <p:cNvPr id="7" name="TextBox 6">
            <a:extLst>
              <a:ext uri="{FF2B5EF4-FFF2-40B4-BE49-F238E27FC236}">
                <a16:creationId xmlns:a16="http://schemas.microsoft.com/office/drawing/2014/main" id="{CA4CC69E-AAC3-524D-98CE-36973439E27A}"/>
              </a:ext>
            </a:extLst>
          </p:cNvPr>
          <p:cNvSpPr txBox="1"/>
          <p:nvPr/>
        </p:nvSpPr>
        <p:spPr>
          <a:xfrm>
            <a:off x="0" y="-1"/>
            <a:ext cx="517160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Development Process &gt; </a:t>
            </a:r>
            <a:r>
              <a:rPr lang="en-US" altLang="ko-KR" sz="1800" i="1" dirty="0">
                <a:solidFill>
                  <a:schemeClr val="tx1"/>
                </a:solidFill>
                <a:latin typeface="Nanum Gothic" charset="-127"/>
                <a:ea typeface="Nanum Gothic" charset="-127"/>
              </a:rPr>
              <a:t>Initial Problem …</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158259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551" i="1" dirty="0">
                <a:latin typeface="나눔고딕" panose="020D0604000000000000" pitchFamily="50" charset="-127"/>
                <a:ea typeface="나눔고딕" panose="020D0604000000000000" pitchFamily="50" charset="-127"/>
              </a:rPr>
              <a:t>Example: Initial Use Case for Plant DB</a:t>
            </a:r>
            <a:endParaRPr lang="ko-KR" altLang="en-US" sz="4551" i="1" dirty="0"/>
          </a:p>
        </p:txBody>
      </p:sp>
      <p:sp>
        <p:nvSpPr>
          <p:cNvPr id="3" name="내용 개체 틀 2"/>
          <p:cNvSpPr>
            <a:spLocks noGrp="1"/>
          </p:cNvSpPr>
          <p:nvPr>
            <p:ph idx="1"/>
          </p:nvPr>
        </p:nvSpPr>
        <p:spPr>
          <a:xfrm>
            <a:off x="806027" y="2009283"/>
            <a:ext cx="11379200" cy="2792698"/>
          </a:xfrm>
        </p:spPr>
        <p:txBody>
          <a:bodyPr anchor="ctr">
            <a:normAutofit/>
          </a:bodyPr>
          <a:lstStyle/>
          <a:p>
            <a:r>
              <a:rPr lang="ko-KR" altLang="en-US" sz="3200" dirty="0"/>
              <a:t>나무에 관한 정보를 기록하는 데이터베이스 테이블의 작은 부분입니다</a:t>
            </a:r>
            <a:r>
              <a:rPr lang="en-US" altLang="ko-KR" sz="3200" dirty="0"/>
              <a:t>. </a:t>
            </a:r>
            <a:r>
              <a:rPr lang="ko-KR" altLang="en-US" sz="3200" dirty="0"/>
              <a:t>개발자는 각 나무의 식물학 및 일반 이름과 함께 용도에 대한 정보를 유지하고자  합니다</a:t>
            </a:r>
            <a:r>
              <a:rPr lang="en-US" altLang="ko-KR" sz="3200" dirty="0"/>
              <a:t>. </a:t>
            </a:r>
            <a:r>
              <a:rPr lang="ko-KR" altLang="en-US" sz="3200" dirty="0"/>
              <a:t>나무가 구매자의 요구 사항에 대한 적합 여부를 결정할 수 있도록 예비 구매자를 돕기 위한 것입니다</a:t>
            </a:r>
            <a:r>
              <a:rPr lang="en-US" altLang="ko-KR" sz="3200" dirty="0"/>
              <a:t>.</a:t>
            </a:r>
            <a:endParaRPr lang="ko-KR" altLang="en-US" sz="3200" dirty="0"/>
          </a:p>
        </p:txBody>
      </p:sp>
      <p:sp>
        <p:nvSpPr>
          <p:cNvPr id="4" name="슬라이드 번호 개체 틀 3"/>
          <p:cNvSpPr>
            <a:spLocks noGrp="1"/>
          </p:cNvSpPr>
          <p:nvPr>
            <p:ph type="sldNum" sz="quarter" idx="10"/>
          </p:nvPr>
        </p:nvSpPr>
        <p:spPr/>
        <p:txBody>
          <a:bodyPr/>
          <a:lstStyle/>
          <a:p>
            <a:fld id="{87E0FCFB-B33F-4CD9-B1B3-4FED43C6D8C2}" type="slidenum">
              <a:rPr lang="ko-KR" altLang="en-US" smtClean="0"/>
              <a:pPr/>
              <a:t>7</a:t>
            </a:fld>
            <a:endParaRPr lang="ko-KR" altLang="en-US" dirty="0"/>
          </a:p>
        </p:txBody>
      </p:sp>
      <p:sp>
        <p:nvSpPr>
          <p:cNvPr id="5" name="TextBox 4"/>
          <p:cNvSpPr txBox="1"/>
          <p:nvPr/>
        </p:nvSpPr>
        <p:spPr>
          <a:xfrm>
            <a:off x="894080" y="4875404"/>
            <a:ext cx="5274201" cy="461665"/>
          </a:xfrm>
          <a:prstGeom prst="rect">
            <a:avLst/>
          </a:prstGeom>
          <a:noFill/>
        </p:spPr>
        <p:txBody>
          <a:bodyPr wrap="none" rtlCol="0">
            <a:spAutoFit/>
          </a:bodyPr>
          <a:lstStyle/>
          <a:p>
            <a:pPr algn="l"/>
            <a:r>
              <a:rPr lang="en-US" altLang="ko-KR" sz="2400" b="1" dirty="0">
                <a:solidFill>
                  <a:schemeClr val="bg1"/>
                </a:solidFill>
                <a:latin typeface="Nanum Gothic" charset="-127"/>
                <a:ea typeface="Nanum Gothic" charset="-127"/>
                <a:cs typeface="Nanum Gothic" charset="-127"/>
              </a:rPr>
              <a:t>“</a:t>
            </a:r>
            <a:r>
              <a:rPr lang="ko-KR" altLang="en-US" sz="2400" b="1" dirty="0">
                <a:solidFill>
                  <a:schemeClr val="bg1"/>
                </a:solidFill>
                <a:latin typeface="Nanum Gothic" charset="-127"/>
                <a:ea typeface="Nanum Gothic" charset="-127"/>
                <a:cs typeface="Nanum Gothic" charset="-127"/>
              </a:rPr>
              <a:t>나무에 관한 모든 정보를 저장합니다</a:t>
            </a:r>
            <a:r>
              <a:rPr lang="en-US" altLang="ko-KR" sz="2400" b="1" dirty="0">
                <a:solidFill>
                  <a:schemeClr val="bg1"/>
                </a:solidFill>
                <a:latin typeface="Nanum Gothic" charset="-127"/>
                <a:ea typeface="Nanum Gothic" charset="-127"/>
                <a:cs typeface="Nanum Gothic" charset="-127"/>
              </a:rPr>
              <a:t>.”</a:t>
            </a:r>
            <a:endParaRPr lang="ko-KR" altLang="en-US" sz="2400" b="1" dirty="0">
              <a:solidFill>
                <a:schemeClr val="bg1"/>
              </a:solidFill>
              <a:latin typeface="Nanum Gothic" charset="-127"/>
              <a:ea typeface="Nanum Gothic" charset="-127"/>
              <a:cs typeface="Nanum Gothic" charset="-127"/>
            </a:endParaRPr>
          </a:p>
        </p:txBody>
      </p:sp>
      <p:sp>
        <p:nvSpPr>
          <p:cNvPr id="6" name="TextBox 5"/>
          <p:cNvSpPr txBox="1"/>
          <p:nvPr/>
        </p:nvSpPr>
        <p:spPr>
          <a:xfrm>
            <a:off x="894080" y="5462822"/>
            <a:ext cx="2760692" cy="461665"/>
          </a:xfrm>
          <a:prstGeom prst="rect">
            <a:avLst/>
          </a:prstGeom>
          <a:noFill/>
        </p:spPr>
        <p:txBody>
          <a:bodyPr wrap="none" rtlCol="0">
            <a:spAutoFit/>
          </a:bodyPr>
          <a:lstStyle/>
          <a:p>
            <a:pPr algn="l"/>
            <a:r>
              <a:rPr lang="en-US" altLang="ko-KR" sz="2400" b="1" dirty="0">
                <a:solidFill>
                  <a:schemeClr val="bg1"/>
                </a:solidFill>
                <a:latin typeface="Nanum Gothic" charset="-127"/>
                <a:ea typeface="Nanum Gothic" charset="-127"/>
                <a:cs typeface="Nanum Gothic" charset="-127"/>
              </a:rPr>
              <a:t>“</a:t>
            </a:r>
            <a:r>
              <a:rPr lang="ko-KR" altLang="en-US" sz="2400" b="1" dirty="0">
                <a:solidFill>
                  <a:schemeClr val="bg1"/>
                </a:solidFill>
                <a:latin typeface="Nanum Gothic" charset="-127"/>
                <a:ea typeface="Nanum Gothic" charset="-127"/>
                <a:cs typeface="Nanum Gothic" charset="-127"/>
              </a:rPr>
              <a:t>이 나무의 용도는</a:t>
            </a:r>
            <a:r>
              <a:rPr lang="en-US" altLang="ko-KR" sz="2400" b="1" dirty="0">
                <a:solidFill>
                  <a:schemeClr val="bg1"/>
                </a:solidFill>
                <a:latin typeface="Nanum Gothic" charset="-127"/>
                <a:ea typeface="Nanum Gothic" charset="-127"/>
                <a:cs typeface="Nanum Gothic" charset="-127"/>
              </a:rPr>
              <a:t>?”</a:t>
            </a:r>
            <a:endParaRPr lang="ko-KR" altLang="en-US" sz="2400" b="1" dirty="0">
              <a:solidFill>
                <a:schemeClr val="bg1"/>
              </a:solidFill>
              <a:latin typeface="Nanum Gothic" charset="-127"/>
              <a:ea typeface="Nanum Gothic" charset="-127"/>
              <a:cs typeface="Nanum Gothic" charset="-127"/>
            </a:endParaRPr>
          </a:p>
        </p:txBody>
      </p:sp>
      <p:pic>
        <p:nvPicPr>
          <p:cNvPr id="8" name="그림 7"/>
          <p:cNvPicPr>
            <a:picLocks noChangeAspect="1"/>
          </p:cNvPicPr>
          <p:nvPr/>
        </p:nvPicPr>
        <p:blipFill>
          <a:blip r:embed="rId3"/>
          <a:stretch>
            <a:fillRect/>
          </a:stretch>
        </p:blipFill>
        <p:spPr>
          <a:xfrm>
            <a:off x="1279420" y="6412971"/>
            <a:ext cx="9950720" cy="2245973"/>
          </a:xfrm>
          <a:prstGeom prst="rect">
            <a:avLst/>
          </a:prstGeom>
        </p:spPr>
      </p:pic>
      <p:sp>
        <p:nvSpPr>
          <p:cNvPr id="10" name="TextBox 9">
            <a:extLst>
              <a:ext uri="{FF2B5EF4-FFF2-40B4-BE49-F238E27FC236}">
                <a16:creationId xmlns:a16="http://schemas.microsoft.com/office/drawing/2014/main" id="{D6B2D0D3-3091-6744-B096-FBAF3E4CBD42}"/>
              </a:ext>
            </a:extLst>
          </p:cNvPr>
          <p:cNvSpPr txBox="1"/>
          <p:nvPr/>
        </p:nvSpPr>
        <p:spPr>
          <a:xfrm>
            <a:off x="0" y="-1"/>
            <a:ext cx="517160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Development Process &gt; </a:t>
            </a:r>
            <a:r>
              <a:rPr lang="en-US" altLang="ko-KR" sz="1800" i="1" dirty="0">
                <a:solidFill>
                  <a:schemeClr val="tx1"/>
                </a:solidFill>
                <a:latin typeface="Nanum Gothic" charset="-127"/>
                <a:ea typeface="Nanum Gothic" charset="-127"/>
              </a:rPr>
              <a:t>Initial Problem …</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1755741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767363" y="5184034"/>
            <a:ext cx="11379200" cy="3789221"/>
          </a:xfrm>
        </p:spPr>
        <p:txBody>
          <a:bodyPr>
            <a:normAutofit/>
          </a:bodyPr>
          <a:lstStyle/>
          <a:p>
            <a:pPr>
              <a:spcAft>
                <a:spcPts val="600"/>
              </a:spcAft>
            </a:pPr>
            <a:r>
              <a:rPr lang="en-US" altLang="ko-KR" sz="3200" b="1" dirty="0">
                <a:latin typeface="나눔고딕" panose="020D0604000000000000" pitchFamily="50" charset="-127"/>
                <a:ea typeface="나눔고딕" panose="020D0604000000000000" pitchFamily="50" charset="-127"/>
              </a:rPr>
              <a:t>Use case 1:</a:t>
            </a:r>
            <a:r>
              <a:rPr lang="en-US" altLang="ko-KR" sz="3200" b="0" dirty="0">
                <a:latin typeface="나눔고딕" panose="020D0604000000000000" pitchFamily="50" charset="-127"/>
                <a:ea typeface="나눔고딕" panose="020D0604000000000000" pitchFamily="50" charset="-127"/>
              </a:rPr>
              <a:t> </a:t>
            </a:r>
            <a:r>
              <a:rPr lang="ko-KR" altLang="en-US" sz="3200" dirty="0">
                <a:latin typeface="나눔고딕" panose="020D0604000000000000" pitchFamily="50" charset="-127"/>
                <a:ea typeface="나눔고딕" panose="020D0604000000000000" pitchFamily="50" charset="-127"/>
              </a:rPr>
              <a:t>각 플랜트에 대한 모든 데이터를 입력 </a:t>
            </a:r>
            <a:r>
              <a:rPr lang="en-US" altLang="ko-KR" sz="3200" dirty="0">
                <a:latin typeface="나눔고딕" panose="020D0604000000000000" pitchFamily="50" charset="-127"/>
                <a:ea typeface="나눔고딕" panose="020D0604000000000000" pitchFamily="50" charset="-127"/>
              </a:rPr>
              <a:t>(</a:t>
            </a:r>
            <a:r>
              <a:rPr lang="ko-KR" altLang="en-US" sz="3200" dirty="0">
                <a:latin typeface="나눔고딕" panose="020D0604000000000000" pitchFamily="50" charset="-127"/>
                <a:ea typeface="나눔고딕" panose="020D0604000000000000" pitchFamily="50" charset="-127"/>
              </a:rPr>
              <a:t>또는 편집</a:t>
            </a:r>
            <a:r>
              <a:rPr lang="en-US" altLang="ko-KR" sz="3200" dirty="0">
                <a:latin typeface="나눔고딕" panose="020D0604000000000000" pitchFamily="50" charset="-127"/>
                <a:ea typeface="나눔고딕" panose="020D0604000000000000" pitchFamily="50" charset="-127"/>
              </a:rPr>
              <a:t>). </a:t>
            </a:r>
            <a:r>
              <a:rPr lang="ko-KR" altLang="en-US" sz="3200" dirty="0">
                <a:latin typeface="나눔고딕" panose="020D0604000000000000" pitchFamily="50" charset="-127"/>
                <a:ea typeface="나눔고딕" panose="020D0604000000000000" pitchFamily="50" charset="-127"/>
              </a:rPr>
              <a:t>즉 식물 </a:t>
            </a:r>
            <a:r>
              <a:rPr lang="en-US" altLang="ko-KR" sz="3200" dirty="0">
                <a:latin typeface="나눔고딕" panose="020D0604000000000000" pitchFamily="50" charset="-127"/>
                <a:ea typeface="나눔고딕" panose="020D0604000000000000" pitchFamily="50" charset="-127"/>
              </a:rPr>
              <a:t>ID, </a:t>
            </a:r>
            <a:r>
              <a:rPr lang="ko-KR" altLang="en-US" sz="3200" dirty="0">
                <a:latin typeface="나눔고딕" panose="020D0604000000000000" pitchFamily="50" charset="-127"/>
                <a:ea typeface="나눔고딕" panose="020D0604000000000000" pitchFamily="50" charset="-127"/>
              </a:rPr>
              <a:t>속</a:t>
            </a:r>
            <a:r>
              <a:rPr lang="en-US" altLang="ko-KR" sz="3200" dirty="0">
                <a:latin typeface="나눔고딕" panose="020D0604000000000000" pitchFamily="50" charset="-127"/>
                <a:ea typeface="나눔고딕" panose="020D0604000000000000" pitchFamily="50" charset="-127"/>
              </a:rPr>
              <a:t>, </a:t>
            </a:r>
            <a:r>
              <a:rPr lang="ko-KR" altLang="en-US" sz="3200" dirty="0">
                <a:latin typeface="나눔고딕" panose="020D0604000000000000" pitchFamily="50" charset="-127"/>
                <a:ea typeface="나눔고딕" panose="020D0604000000000000" pitchFamily="50" charset="-127"/>
              </a:rPr>
              <a:t>종</a:t>
            </a:r>
            <a:r>
              <a:rPr lang="en-US" altLang="ko-KR" sz="3200" dirty="0">
                <a:latin typeface="나눔고딕" panose="020D0604000000000000" pitchFamily="50" charset="-127"/>
                <a:ea typeface="나눔고딕" panose="020D0604000000000000" pitchFamily="50" charset="-127"/>
              </a:rPr>
              <a:t>, </a:t>
            </a:r>
            <a:r>
              <a:rPr lang="ko-KR" altLang="en-US" sz="3200" dirty="0">
                <a:latin typeface="나눔고딕" panose="020D0604000000000000" pitchFamily="50" charset="-127"/>
                <a:ea typeface="나눔고딕" panose="020D0604000000000000" pitchFamily="50" charset="-127"/>
              </a:rPr>
              <a:t>일반 이름 및 용도</a:t>
            </a:r>
            <a:r>
              <a:rPr lang="en-US" altLang="ko-KR" sz="3200" b="0" dirty="0">
                <a:latin typeface="나눔고딕" panose="020D0604000000000000" pitchFamily="50" charset="-127"/>
                <a:ea typeface="나눔고딕" panose="020D0604000000000000" pitchFamily="50" charset="-127"/>
              </a:rPr>
              <a:t>.</a:t>
            </a:r>
          </a:p>
          <a:p>
            <a:pPr>
              <a:spcAft>
                <a:spcPts val="600"/>
              </a:spcAft>
            </a:pPr>
            <a:r>
              <a:rPr lang="en-US" altLang="ko-KR" sz="3200" b="1" dirty="0">
                <a:latin typeface="나눔고딕" panose="020D0604000000000000" pitchFamily="50" charset="-127"/>
                <a:ea typeface="나눔고딕" panose="020D0604000000000000" pitchFamily="50" charset="-127"/>
              </a:rPr>
              <a:t>Use case 2:</a:t>
            </a:r>
            <a:r>
              <a:rPr lang="en-US" altLang="ko-KR" sz="3200" b="0" dirty="0">
                <a:latin typeface="나눔고딕" panose="020D0604000000000000" pitchFamily="50" charset="-127"/>
                <a:ea typeface="나눔고딕" panose="020D0604000000000000" pitchFamily="50" charset="-127"/>
              </a:rPr>
              <a:t> </a:t>
            </a:r>
            <a:r>
              <a:rPr lang="ko-KR" altLang="en-US" sz="3200" dirty="0">
                <a:latin typeface="나눔고딕" panose="020D0604000000000000" pitchFamily="50" charset="-127"/>
                <a:ea typeface="나눔고딕" panose="020D0604000000000000" pitchFamily="50" charset="-127"/>
              </a:rPr>
              <a:t>지정한 플랜트 </a:t>
            </a:r>
            <a:r>
              <a:rPr lang="en-US" altLang="ko-KR" sz="3200" dirty="0">
                <a:latin typeface="나눔고딕" panose="020D0604000000000000" pitchFamily="50" charset="-127"/>
                <a:ea typeface="나눔고딕" panose="020D0604000000000000" pitchFamily="50" charset="-127"/>
              </a:rPr>
              <a:t>(</a:t>
            </a:r>
            <a:r>
              <a:rPr lang="ko-KR" altLang="en-US" sz="3200" dirty="0">
                <a:latin typeface="나눔고딕" panose="020D0604000000000000" pitchFamily="50" charset="-127"/>
                <a:ea typeface="나눔고딕" panose="020D0604000000000000" pitchFamily="50" charset="-127"/>
              </a:rPr>
              <a:t>또는 모든 플랜트</a:t>
            </a:r>
            <a:r>
              <a:rPr lang="en-US" altLang="ko-KR" sz="3200" dirty="0">
                <a:latin typeface="나눔고딕" panose="020D0604000000000000" pitchFamily="50" charset="-127"/>
                <a:ea typeface="나눔고딕" panose="020D0604000000000000" pitchFamily="50" charset="-127"/>
              </a:rPr>
              <a:t>)</a:t>
            </a:r>
            <a:r>
              <a:rPr lang="ko-KR" altLang="en-US" sz="3200" dirty="0">
                <a:latin typeface="나눔고딕" panose="020D0604000000000000" pitchFamily="50" charset="-127"/>
                <a:ea typeface="나눔고딕" panose="020D0604000000000000" pitchFamily="50" charset="-127"/>
              </a:rPr>
              <a:t>에 대한 정보를 찾거나 보고하며</a:t>
            </a:r>
            <a:r>
              <a:rPr lang="en-US" altLang="ko-KR" sz="3200" dirty="0">
                <a:latin typeface="나눔고딕" panose="020D0604000000000000" pitchFamily="50" charset="-127"/>
                <a:ea typeface="나눔고딕" panose="020D0604000000000000" pitchFamily="50" charset="-127"/>
              </a:rPr>
              <a:t>, </a:t>
            </a:r>
            <a:r>
              <a:rPr lang="ko-KR" altLang="en-US" sz="3200" dirty="0">
                <a:latin typeface="나눔고딕" panose="020D0604000000000000" pitchFamily="50" charset="-127"/>
                <a:ea typeface="나눔고딕" panose="020D0604000000000000" pitchFamily="50" charset="-127"/>
              </a:rPr>
              <a:t>나무의 용도를 확인합니다</a:t>
            </a:r>
            <a:r>
              <a:rPr lang="en-US" altLang="ko-KR" sz="3200" dirty="0">
                <a:latin typeface="나눔고딕" panose="020D0604000000000000" pitchFamily="50" charset="-127"/>
                <a:ea typeface="나눔고딕" panose="020D0604000000000000" pitchFamily="50" charset="-127"/>
              </a:rPr>
              <a:t>.</a:t>
            </a:r>
          </a:p>
          <a:p>
            <a:pPr>
              <a:spcAft>
                <a:spcPts val="600"/>
              </a:spcAft>
            </a:pPr>
            <a:r>
              <a:rPr lang="en-US" altLang="ko-KR" sz="3200" b="1" dirty="0">
                <a:latin typeface="나눔고딕" panose="020D0604000000000000" pitchFamily="50" charset="-127"/>
                <a:ea typeface="나눔고딕" panose="020D0604000000000000" pitchFamily="50" charset="-127"/>
              </a:rPr>
              <a:t>Use case 3:</a:t>
            </a:r>
            <a:r>
              <a:rPr lang="en-US" altLang="ko-KR" sz="3200" b="0" dirty="0">
                <a:latin typeface="나눔고딕" panose="020D0604000000000000" pitchFamily="50" charset="-127"/>
                <a:ea typeface="나눔고딕" panose="020D0604000000000000" pitchFamily="50" charset="-127"/>
              </a:rPr>
              <a:t> </a:t>
            </a:r>
            <a:r>
              <a:rPr lang="ko-KR" altLang="en-US" sz="3200" dirty="0">
                <a:latin typeface="나눔고딕" panose="020D0604000000000000" pitchFamily="50" charset="-127"/>
                <a:ea typeface="나눔고딕" panose="020D0604000000000000" pitchFamily="50" charset="-127"/>
              </a:rPr>
              <a:t>용도를 지정하고  </a:t>
            </a:r>
            <a:r>
              <a:rPr lang="en-US" altLang="ko-KR" sz="3200" dirty="0">
                <a:latin typeface="나눔고딕" panose="020D0604000000000000" pitchFamily="50" charset="-127"/>
                <a:ea typeface="나눔고딕" panose="020D0604000000000000" pitchFamily="50" charset="-127"/>
              </a:rPr>
              <a:t>(</a:t>
            </a:r>
            <a:r>
              <a:rPr lang="ko-KR" altLang="en-US" sz="3200" dirty="0">
                <a:latin typeface="나눔고딕" panose="020D0604000000000000" pitchFamily="50" charset="-127"/>
                <a:ea typeface="나눔고딕" panose="020D0604000000000000" pitchFamily="50" charset="-127"/>
              </a:rPr>
              <a:t>또는 모든 용도에 대하여</a:t>
            </a:r>
            <a:r>
              <a:rPr lang="en-US" altLang="ko-KR" sz="3200" dirty="0">
                <a:latin typeface="나눔고딕" panose="020D0604000000000000" pitchFamily="50" charset="-127"/>
                <a:ea typeface="나눔고딕" panose="020D0604000000000000" pitchFamily="50" charset="-127"/>
              </a:rPr>
              <a:t>) </a:t>
            </a:r>
            <a:r>
              <a:rPr lang="ko-KR" altLang="en-US" sz="3200" dirty="0">
                <a:latin typeface="나눔고딕" panose="020D0604000000000000" pitchFamily="50" charset="-127"/>
                <a:ea typeface="나눔고딕" panose="020D0604000000000000" pitchFamily="50" charset="-127"/>
              </a:rPr>
              <a:t>적절한 식물을 찾습니다</a:t>
            </a:r>
            <a:r>
              <a:rPr lang="en-US" altLang="ko-KR" sz="3200" dirty="0">
                <a:latin typeface="나눔고딕" panose="020D0604000000000000" pitchFamily="50" charset="-127"/>
                <a:ea typeface="나눔고딕" panose="020D0604000000000000" pitchFamily="50" charset="-127"/>
              </a:rPr>
              <a:t>.</a:t>
            </a:r>
            <a:endParaRPr lang="ko-KR" altLang="en-US" sz="3200" dirty="0">
              <a:latin typeface="나눔고딕" panose="020D0604000000000000" pitchFamily="50" charset="-127"/>
              <a:ea typeface="나눔고딕" panose="020D0604000000000000" pitchFamily="50" charset="-127"/>
            </a:endParaRPr>
          </a:p>
        </p:txBody>
      </p:sp>
      <p:sp>
        <p:nvSpPr>
          <p:cNvPr id="4" name="슬라이드 번호 개체 틀 3"/>
          <p:cNvSpPr>
            <a:spLocks noGrp="1"/>
          </p:cNvSpPr>
          <p:nvPr>
            <p:ph type="sldNum" sz="quarter" idx="10"/>
          </p:nvPr>
        </p:nvSpPr>
        <p:spPr/>
        <p:txBody>
          <a:bodyPr/>
          <a:lstStyle/>
          <a:p>
            <a:fld id="{87E0FCFB-B33F-4CD9-B1B3-4FED43C6D8C2}" type="slidenum">
              <a:rPr lang="ko-KR" altLang="en-US" smtClean="0"/>
              <a:pPr/>
              <a:t>8</a:t>
            </a:fld>
            <a:endParaRPr lang="ko-KR" altLang="en-US" dirty="0"/>
          </a:p>
        </p:txBody>
      </p:sp>
      <p:grpSp>
        <p:nvGrpSpPr>
          <p:cNvPr id="21" name="그룹 20"/>
          <p:cNvGrpSpPr/>
          <p:nvPr/>
        </p:nvGrpSpPr>
        <p:grpSpPr>
          <a:xfrm>
            <a:off x="3122825" y="985168"/>
            <a:ext cx="6300846" cy="3748908"/>
            <a:chOff x="2195736" y="692696"/>
            <a:chExt cx="4430282" cy="2635951"/>
          </a:xfrm>
        </p:grpSpPr>
        <p:grpSp>
          <p:nvGrpSpPr>
            <p:cNvPr id="6" name="그룹 5"/>
            <p:cNvGrpSpPr/>
            <p:nvPr/>
          </p:nvGrpSpPr>
          <p:grpSpPr>
            <a:xfrm>
              <a:off x="2195736" y="1484784"/>
              <a:ext cx="720080" cy="1103261"/>
              <a:chOff x="1691680" y="3068960"/>
              <a:chExt cx="720080" cy="1103261"/>
            </a:xfrm>
          </p:grpSpPr>
          <p:pic>
            <p:nvPicPr>
              <p:cNvPr id="7" name="Picture 4" descr="사용자에 대한 이미지 검색결과"/>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0" y="3068960"/>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91125" y="3861048"/>
                <a:ext cx="551383" cy="311173"/>
              </a:xfrm>
              <a:prstGeom prst="rect">
                <a:avLst/>
              </a:prstGeom>
              <a:noFill/>
            </p:spPr>
            <p:txBody>
              <a:bodyPr wrap="none" rtlCol="0">
                <a:spAutoFit/>
              </a:bodyPr>
              <a:lstStyle/>
              <a:p>
                <a:r>
                  <a:rPr lang="en-US" altLang="ko-KR" sz="2276" dirty="0">
                    <a:latin typeface="나눔고딕" panose="020D0604000000000000" pitchFamily="50" charset="-127"/>
                    <a:ea typeface="나눔고딕" panose="020D0604000000000000" pitchFamily="50" charset="-127"/>
                  </a:rPr>
                  <a:t>User</a:t>
                </a:r>
                <a:endParaRPr lang="ko-KR" altLang="en-US" sz="2276" dirty="0">
                  <a:latin typeface="나눔고딕" panose="020D0604000000000000" pitchFamily="50" charset="-127"/>
                  <a:ea typeface="나눔고딕" panose="020D0604000000000000" pitchFamily="50" charset="-127"/>
                </a:endParaRPr>
              </a:p>
            </p:txBody>
          </p:sp>
        </p:grpSp>
        <p:grpSp>
          <p:nvGrpSpPr>
            <p:cNvPr id="9" name="그룹 8"/>
            <p:cNvGrpSpPr/>
            <p:nvPr/>
          </p:nvGrpSpPr>
          <p:grpSpPr>
            <a:xfrm>
              <a:off x="3827075" y="692696"/>
              <a:ext cx="1794587" cy="763743"/>
              <a:chOff x="3323019" y="2276872"/>
              <a:chExt cx="1794587" cy="763743"/>
            </a:xfrm>
          </p:grpSpPr>
          <p:sp>
            <p:nvSpPr>
              <p:cNvPr id="10" name="타원 9"/>
              <p:cNvSpPr/>
              <p:nvPr/>
            </p:nvSpPr>
            <p:spPr bwMode="auto">
              <a:xfrm>
                <a:off x="3707904" y="2276872"/>
                <a:ext cx="1152128" cy="504056"/>
              </a:xfrm>
              <a:prstGeom prst="ellipse">
                <a:avLst/>
              </a:prstGeom>
              <a:noFill/>
              <a:ln w="28575" cap="flat" cmpd="sng" algn="ctr">
                <a:solidFill>
                  <a:srgbClr val="FF0000"/>
                </a:solidFill>
                <a:prstDash val="solid"/>
                <a:round/>
                <a:headEnd type="none" w="med" len="med"/>
                <a:tailEnd type="none" w="med" len="med"/>
              </a:ln>
              <a:effectLst/>
            </p:spPr>
            <p:txBody>
              <a:bodyPr vert="horz" wrap="none" lIns="130048" tIns="65024" rIns="130048" bIns="65024" numCol="1" rtlCol="0" anchor="t" anchorCtr="0" compatLnSpc="1">
                <a:prstTxWarp prst="textNoShape">
                  <a:avLst/>
                </a:prstTxWarp>
              </a:bodyPr>
              <a:lstStyle/>
              <a:p>
                <a:pPr algn="l" defTabSz="1300460" rtl="0" fontAlgn="base" latinLnBrk="1">
                  <a:spcBef>
                    <a:spcPct val="0"/>
                  </a:spcBef>
                  <a:spcAft>
                    <a:spcPct val="0"/>
                  </a:spcAft>
                </a:pPr>
                <a:endParaRPr lang="ko-KR" altLang="en-US" sz="5689" dirty="0">
                  <a:latin typeface="굴림" charset="-127"/>
                  <a:ea typeface="굴림" charset="-127"/>
                </a:endParaRPr>
              </a:p>
            </p:txBody>
          </p:sp>
          <p:sp>
            <p:nvSpPr>
              <p:cNvPr id="11" name="TextBox 10"/>
              <p:cNvSpPr txBox="1"/>
              <p:nvPr/>
            </p:nvSpPr>
            <p:spPr>
              <a:xfrm>
                <a:off x="3323019" y="2780928"/>
                <a:ext cx="1794587" cy="259687"/>
              </a:xfrm>
              <a:prstGeom prst="rect">
                <a:avLst/>
              </a:prstGeom>
              <a:noFill/>
            </p:spPr>
            <p:txBody>
              <a:bodyPr wrap="none" rtlCol="0">
                <a:spAutoFit/>
              </a:bodyPr>
              <a:lstStyle/>
              <a:p>
                <a:r>
                  <a:rPr lang="en-US" altLang="ko-KR" sz="1800" b="1" dirty="0">
                    <a:solidFill>
                      <a:schemeClr val="bg1"/>
                    </a:solidFill>
                    <a:latin typeface="나눔고딕" panose="020D0604000000000000" pitchFamily="50" charset="-127"/>
                    <a:ea typeface="나눔고딕" panose="020D0604000000000000" pitchFamily="50" charset="-127"/>
                  </a:rPr>
                  <a:t>1. Maintain plant data</a:t>
                </a:r>
                <a:endParaRPr lang="ko-KR" altLang="en-US" sz="1800" b="1" dirty="0">
                  <a:solidFill>
                    <a:schemeClr val="bg1"/>
                  </a:solidFill>
                  <a:latin typeface="나눔고딕" panose="020D0604000000000000" pitchFamily="50" charset="-127"/>
                  <a:ea typeface="나눔고딕" panose="020D0604000000000000" pitchFamily="50" charset="-127"/>
                </a:endParaRPr>
              </a:p>
            </p:txBody>
          </p:sp>
        </p:grpSp>
        <p:grpSp>
          <p:nvGrpSpPr>
            <p:cNvPr id="12" name="그룹 11"/>
            <p:cNvGrpSpPr/>
            <p:nvPr/>
          </p:nvGrpSpPr>
          <p:grpSpPr>
            <a:xfrm>
              <a:off x="5063617" y="1644189"/>
              <a:ext cx="1562401" cy="763743"/>
              <a:chOff x="4246174" y="3140968"/>
              <a:chExt cx="1562401" cy="763743"/>
            </a:xfrm>
          </p:grpSpPr>
          <p:sp>
            <p:nvSpPr>
              <p:cNvPr id="13" name="타원 12"/>
              <p:cNvSpPr/>
              <p:nvPr/>
            </p:nvSpPr>
            <p:spPr bwMode="auto">
              <a:xfrm>
                <a:off x="4451310" y="3140968"/>
                <a:ext cx="1152128" cy="504056"/>
              </a:xfrm>
              <a:prstGeom prst="ellipse">
                <a:avLst/>
              </a:prstGeom>
              <a:noFill/>
              <a:ln w="28575" cap="flat" cmpd="sng" algn="ctr">
                <a:solidFill>
                  <a:srgbClr val="FF0000"/>
                </a:solidFill>
                <a:prstDash val="solid"/>
                <a:round/>
                <a:headEnd type="none" w="med" len="med"/>
                <a:tailEnd type="none" w="med" len="med"/>
              </a:ln>
              <a:effectLst/>
            </p:spPr>
            <p:txBody>
              <a:bodyPr vert="horz" wrap="none" lIns="130048" tIns="65024" rIns="130048" bIns="65024" numCol="1" rtlCol="0" anchor="t" anchorCtr="0" compatLnSpc="1">
                <a:prstTxWarp prst="textNoShape">
                  <a:avLst/>
                </a:prstTxWarp>
              </a:bodyPr>
              <a:lstStyle/>
              <a:p>
                <a:pPr algn="l" defTabSz="1300460" rtl="0" fontAlgn="base" latinLnBrk="1">
                  <a:spcBef>
                    <a:spcPct val="0"/>
                  </a:spcBef>
                  <a:spcAft>
                    <a:spcPct val="0"/>
                  </a:spcAft>
                </a:pPr>
                <a:endParaRPr lang="ko-KR" altLang="en-US" sz="5689" dirty="0">
                  <a:latin typeface="굴림" charset="-127"/>
                  <a:ea typeface="굴림" charset="-127"/>
                </a:endParaRPr>
              </a:p>
            </p:txBody>
          </p:sp>
          <p:sp>
            <p:nvSpPr>
              <p:cNvPr id="14" name="TextBox 13"/>
              <p:cNvSpPr txBox="1"/>
              <p:nvPr/>
            </p:nvSpPr>
            <p:spPr>
              <a:xfrm>
                <a:off x="4246174" y="3645024"/>
                <a:ext cx="1562401" cy="259687"/>
              </a:xfrm>
              <a:prstGeom prst="rect">
                <a:avLst/>
              </a:prstGeom>
              <a:noFill/>
            </p:spPr>
            <p:txBody>
              <a:bodyPr wrap="none" rtlCol="0">
                <a:spAutoFit/>
              </a:bodyPr>
              <a:lstStyle/>
              <a:p>
                <a:r>
                  <a:rPr lang="en-US" altLang="ko-KR" sz="1800" b="1" dirty="0">
                    <a:solidFill>
                      <a:schemeClr val="bg1"/>
                    </a:solidFill>
                    <a:latin typeface="나눔고딕" panose="020D0604000000000000" pitchFamily="50" charset="-127"/>
                    <a:ea typeface="나눔고딕" panose="020D0604000000000000" pitchFamily="50" charset="-127"/>
                  </a:rPr>
                  <a:t>2. Report on plants</a:t>
                </a:r>
                <a:endParaRPr lang="ko-KR" altLang="en-US" sz="1800" b="1" dirty="0">
                  <a:solidFill>
                    <a:schemeClr val="bg1"/>
                  </a:solidFill>
                  <a:latin typeface="나눔고딕" panose="020D0604000000000000" pitchFamily="50" charset="-127"/>
                  <a:ea typeface="나눔고딕" panose="020D0604000000000000" pitchFamily="50" charset="-127"/>
                </a:endParaRPr>
              </a:p>
            </p:txBody>
          </p:sp>
        </p:grpSp>
        <p:grpSp>
          <p:nvGrpSpPr>
            <p:cNvPr id="15" name="그룹 14"/>
            <p:cNvGrpSpPr/>
            <p:nvPr/>
          </p:nvGrpSpPr>
          <p:grpSpPr>
            <a:xfrm>
              <a:off x="4006849" y="2564904"/>
              <a:ext cx="1435038" cy="763743"/>
              <a:chOff x="3530445" y="4149080"/>
              <a:chExt cx="1435038" cy="763743"/>
            </a:xfrm>
          </p:grpSpPr>
          <p:sp>
            <p:nvSpPr>
              <p:cNvPr id="16" name="타원 15"/>
              <p:cNvSpPr/>
              <p:nvPr/>
            </p:nvSpPr>
            <p:spPr bwMode="auto">
              <a:xfrm>
                <a:off x="3671900" y="4149080"/>
                <a:ext cx="1152128" cy="504056"/>
              </a:xfrm>
              <a:prstGeom prst="ellipse">
                <a:avLst/>
              </a:prstGeom>
              <a:noFill/>
              <a:ln w="28575" cap="flat" cmpd="sng" algn="ctr">
                <a:solidFill>
                  <a:srgbClr val="FF0000"/>
                </a:solidFill>
                <a:prstDash val="solid"/>
                <a:round/>
                <a:headEnd type="none" w="med" len="med"/>
                <a:tailEnd type="none" w="med" len="med"/>
              </a:ln>
              <a:effectLst/>
            </p:spPr>
            <p:txBody>
              <a:bodyPr vert="horz" wrap="none" lIns="130048" tIns="65024" rIns="130048" bIns="65024" numCol="1" rtlCol="0" anchor="t" anchorCtr="0" compatLnSpc="1">
                <a:prstTxWarp prst="textNoShape">
                  <a:avLst/>
                </a:prstTxWarp>
              </a:bodyPr>
              <a:lstStyle/>
              <a:p>
                <a:pPr algn="l" defTabSz="1300460" rtl="0" fontAlgn="base" latinLnBrk="1">
                  <a:spcBef>
                    <a:spcPct val="0"/>
                  </a:spcBef>
                  <a:spcAft>
                    <a:spcPct val="0"/>
                  </a:spcAft>
                </a:pPr>
                <a:endParaRPr lang="ko-KR" altLang="en-US" sz="5689" dirty="0">
                  <a:latin typeface="굴림" charset="-127"/>
                  <a:ea typeface="굴림" charset="-127"/>
                </a:endParaRPr>
              </a:p>
            </p:txBody>
          </p:sp>
          <p:sp>
            <p:nvSpPr>
              <p:cNvPr id="17" name="TextBox 16"/>
              <p:cNvSpPr txBox="1"/>
              <p:nvPr/>
            </p:nvSpPr>
            <p:spPr>
              <a:xfrm>
                <a:off x="3530445" y="4653136"/>
                <a:ext cx="1435038" cy="259687"/>
              </a:xfrm>
              <a:prstGeom prst="rect">
                <a:avLst/>
              </a:prstGeom>
              <a:noFill/>
            </p:spPr>
            <p:txBody>
              <a:bodyPr wrap="none" rtlCol="0">
                <a:spAutoFit/>
              </a:bodyPr>
              <a:lstStyle/>
              <a:p>
                <a:r>
                  <a:rPr lang="en-US" altLang="ko-KR" sz="1800" b="1" dirty="0">
                    <a:solidFill>
                      <a:schemeClr val="bg1"/>
                    </a:solidFill>
                    <a:latin typeface="나눔고딕" panose="020D0604000000000000" pitchFamily="50" charset="-127"/>
                    <a:ea typeface="나눔고딕" panose="020D0604000000000000" pitchFamily="50" charset="-127"/>
                  </a:rPr>
                  <a:t>3. Report on uses</a:t>
                </a:r>
                <a:endParaRPr lang="ko-KR" altLang="en-US" sz="1800" b="1" dirty="0">
                  <a:solidFill>
                    <a:schemeClr val="bg1"/>
                  </a:solidFill>
                  <a:latin typeface="나눔고딕" panose="020D0604000000000000" pitchFamily="50" charset="-127"/>
                  <a:ea typeface="나눔고딕" panose="020D0604000000000000" pitchFamily="50" charset="-127"/>
                </a:endParaRPr>
              </a:p>
            </p:txBody>
          </p:sp>
        </p:grpSp>
        <p:cxnSp>
          <p:nvCxnSpPr>
            <p:cNvPr id="18" name="직선 화살표 연결선 17"/>
            <p:cNvCxnSpPr/>
            <p:nvPr/>
          </p:nvCxnSpPr>
          <p:spPr bwMode="auto">
            <a:xfrm flipV="1">
              <a:off x="2843808" y="1124744"/>
              <a:ext cx="1368152" cy="504056"/>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cxnSp>
          <p:nvCxnSpPr>
            <p:cNvPr id="19" name="직선 화살표 연결선 18"/>
            <p:cNvCxnSpPr/>
            <p:nvPr/>
          </p:nvCxnSpPr>
          <p:spPr bwMode="auto">
            <a:xfrm flipV="1">
              <a:off x="2987824" y="1916832"/>
              <a:ext cx="1944216" cy="72008"/>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cxnSp>
          <p:nvCxnSpPr>
            <p:cNvPr id="20" name="직선 화살표 연결선 19"/>
            <p:cNvCxnSpPr/>
            <p:nvPr/>
          </p:nvCxnSpPr>
          <p:spPr bwMode="auto">
            <a:xfrm>
              <a:off x="2987824" y="2348880"/>
              <a:ext cx="1080120" cy="288032"/>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grpSp>
      <p:sp>
        <p:nvSpPr>
          <p:cNvPr id="23" name="TextBox 22">
            <a:extLst>
              <a:ext uri="{FF2B5EF4-FFF2-40B4-BE49-F238E27FC236}">
                <a16:creationId xmlns:a16="http://schemas.microsoft.com/office/drawing/2014/main" id="{D2DB2ABC-8D6E-BB4D-8750-C284AC67682E}"/>
              </a:ext>
            </a:extLst>
          </p:cNvPr>
          <p:cNvSpPr txBox="1"/>
          <p:nvPr/>
        </p:nvSpPr>
        <p:spPr>
          <a:xfrm>
            <a:off x="0" y="-1"/>
            <a:ext cx="517160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Development Process &gt; </a:t>
            </a:r>
            <a:r>
              <a:rPr lang="en-US" altLang="ko-KR" sz="1800" i="1" dirty="0">
                <a:solidFill>
                  <a:schemeClr val="tx1"/>
                </a:solidFill>
                <a:latin typeface="Nanum Gothic" charset="-127"/>
                <a:ea typeface="Nanum Gothic" charset="-127"/>
              </a:rPr>
              <a:t>Initial Problem …</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96683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a:latin typeface="Century Gothic" charset="0"/>
                <a:ea typeface="Century Gothic" charset="0"/>
                <a:cs typeface="Century Gothic" charset="0"/>
              </a:rPr>
              <a:t>Analysis and Simple Data Model</a:t>
            </a:r>
            <a:endParaRPr lang="ko-KR" altLang="en-US" b="1" dirty="0">
              <a:latin typeface="Century Gothic" charset="0"/>
              <a:ea typeface="Century Gothic" charset="0"/>
              <a:cs typeface="Century Gothic" charset="0"/>
            </a:endParaRPr>
          </a:p>
        </p:txBody>
      </p:sp>
      <p:sp>
        <p:nvSpPr>
          <p:cNvPr id="3" name="내용 개체 틀 2"/>
          <p:cNvSpPr>
            <a:spLocks noGrp="1"/>
          </p:cNvSpPr>
          <p:nvPr>
            <p:ph idx="1"/>
          </p:nvPr>
        </p:nvSpPr>
        <p:spPr>
          <a:xfrm>
            <a:off x="806027" y="2009282"/>
            <a:ext cx="11379200" cy="1740993"/>
          </a:xfrm>
        </p:spPr>
        <p:txBody>
          <a:bodyPr>
            <a:normAutofit lnSpcReduction="10000"/>
          </a:bodyPr>
          <a:lstStyle/>
          <a:p>
            <a:pPr marL="571500" indent="-571500">
              <a:buFont typeface="Arial" charset="0"/>
              <a:buChar char="•"/>
            </a:pPr>
            <a:r>
              <a:rPr lang="ko-KR" altLang="en-US" dirty="0">
                <a:latin typeface="나눔고딕" panose="020D0604000000000000" pitchFamily="50" charset="-127"/>
                <a:ea typeface="나눔고딕" panose="020D0604000000000000" pitchFamily="50" charset="-127"/>
              </a:rPr>
              <a:t>다른 타입의 데이터가 상호 작용하는 방식을 나타내는 초기 데이터 모델을 스케치하면 데이터와 관련된 사항에 대한 느낌으로 시작합니다</a:t>
            </a:r>
            <a:r>
              <a:rPr lang="en-US" altLang="ko-KR" dirty="0">
                <a:latin typeface="나눔고딕" panose="020D0604000000000000" pitchFamily="50" charset="-127"/>
                <a:ea typeface="나눔고딕" panose="020D0604000000000000" pitchFamily="50" charset="-127"/>
              </a:rPr>
              <a:t>.</a:t>
            </a:r>
            <a:endParaRPr lang="en-US" altLang="ko-KR" b="0" dirty="0">
              <a:latin typeface="나눔고딕" panose="020D0604000000000000" pitchFamily="50" charset="-127"/>
              <a:ea typeface="나눔고딕" panose="020D0604000000000000" pitchFamily="50" charset="-127"/>
            </a:endParaRPr>
          </a:p>
        </p:txBody>
      </p:sp>
      <p:sp>
        <p:nvSpPr>
          <p:cNvPr id="4" name="슬라이드 번호 개체 틀 3"/>
          <p:cNvSpPr>
            <a:spLocks noGrp="1"/>
          </p:cNvSpPr>
          <p:nvPr>
            <p:ph type="sldNum" sz="quarter" idx="10"/>
          </p:nvPr>
        </p:nvSpPr>
        <p:spPr/>
        <p:txBody>
          <a:bodyPr/>
          <a:lstStyle/>
          <a:p>
            <a:fld id="{87E0FCFB-B33F-4CD9-B1B3-4FED43C6D8C2}" type="slidenum">
              <a:rPr lang="ko-KR" altLang="en-US" smtClean="0"/>
              <a:pPr/>
              <a:t>9</a:t>
            </a:fld>
            <a:endParaRPr lang="ko-KR" altLang="en-US" dirty="0"/>
          </a:p>
        </p:txBody>
      </p:sp>
      <p:sp>
        <p:nvSpPr>
          <p:cNvPr id="6" name="TextBox 5">
            <a:extLst>
              <a:ext uri="{FF2B5EF4-FFF2-40B4-BE49-F238E27FC236}">
                <a16:creationId xmlns:a16="http://schemas.microsoft.com/office/drawing/2014/main" id="{58B6A407-BF6E-7142-BC72-CF3059B735E9}"/>
              </a:ext>
            </a:extLst>
          </p:cNvPr>
          <p:cNvSpPr txBox="1"/>
          <p:nvPr/>
        </p:nvSpPr>
        <p:spPr>
          <a:xfrm>
            <a:off x="0" y="-1"/>
            <a:ext cx="517160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Development Process &gt; </a:t>
            </a:r>
            <a:r>
              <a:rPr lang="en-US" altLang="ko-KR" sz="1800" i="1" dirty="0">
                <a:solidFill>
                  <a:schemeClr val="tx1"/>
                </a:solidFill>
                <a:latin typeface="Nanum Gothic" charset="-127"/>
                <a:ea typeface="Nanum Gothic" charset="-127"/>
              </a:rPr>
              <a:t>Analysis …</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12872228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merican Typewriter"/>
        <a:ea typeface="American Typewriter"/>
        <a:cs typeface="American Typewriter"/>
      </a:majorFont>
      <a:minorFont>
        <a:latin typeface="American Typewriter"/>
        <a:ea typeface="American Typewriter"/>
        <a:cs typeface="American Typewrite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77800" dist="406400" dir="5400000" rotWithShape="0">
              <a:srgbClr val="000000">
                <a:alpha val="68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177800" dist="406400" dir="5400000" rotWithShape="0">
            <a:srgbClr val="000000">
              <a:alpha val="68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merican Typewriter"/>
        <a:ea typeface="American Typewriter"/>
        <a:cs typeface="American Typewriter"/>
      </a:majorFont>
      <a:minorFont>
        <a:latin typeface="American Typewriter"/>
        <a:ea typeface="American Typewriter"/>
        <a:cs typeface="American Typewrite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77800" dist="406400" dir="5400000" rotWithShape="0">
              <a:srgbClr val="000000">
                <a:alpha val="68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177800" dist="406400" dir="5400000" rotWithShape="0">
            <a:srgbClr val="000000">
              <a:alpha val="68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10707</TotalTime>
  <Words>2077</Words>
  <Application>Microsoft Macintosh PowerPoint</Application>
  <PresentationFormat>Custom</PresentationFormat>
  <Paragraphs>234</Paragraphs>
  <Slides>30</Slides>
  <Notes>14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30</vt:i4>
      </vt:variant>
    </vt:vector>
  </HeadingPairs>
  <TitlesOfParts>
    <vt:vector size="45" baseType="lpstr">
      <vt:lpstr>굴림</vt:lpstr>
      <vt:lpstr>Nanum Gothic</vt:lpstr>
      <vt:lpstr>나눔고딕</vt:lpstr>
      <vt:lpstr>나눔고딕 ExtraBold</vt:lpstr>
      <vt:lpstr>나눔고딕OTF</vt:lpstr>
      <vt:lpstr>나눔명조</vt:lpstr>
      <vt:lpstr>나눔손글씨 펜</vt:lpstr>
      <vt:lpstr>American Typewriter</vt:lpstr>
      <vt:lpstr>Arial</vt:lpstr>
      <vt:lpstr>Century Gothic</vt:lpstr>
      <vt:lpstr>Courier</vt:lpstr>
      <vt:lpstr>Gill Sans MT</vt:lpstr>
      <vt:lpstr>Lucida Grande</vt:lpstr>
      <vt:lpstr>Wingdings</vt:lpstr>
      <vt:lpstr>White</vt:lpstr>
      <vt:lpstr>3. Development Process</vt:lpstr>
      <vt:lpstr>Schedule*</vt:lpstr>
      <vt:lpstr>PowerPoint Presentation</vt:lpstr>
      <vt:lpstr>PowerPoint Presentation</vt:lpstr>
      <vt:lpstr>What will be dealt</vt:lpstr>
      <vt:lpstr>Initial Problem Statement</vt:lpstr>
      <vt:lpstr>Example: Initial Use Case for Plant DB</vt:lpstr>
      <vt:lpstr>PowerPoint Presentation</vt:lpstr>
      <vt:lpstr>Analysis and Simple Data Model</vt:lpstr>
      <vt:lpstr>Classes and Objects</vt:lpstr>
      <vt:lpstr>PowerPoint Presentation</vt:lpstr>
      <vt:lpstr>PowerPoint Presentation</vt:lpstr>
      <vt:lpstr>Relationships</vt:lpstr>
      <vt:lpstr>PowerPoint Presentation</vt:lpstr>
      <vt:lpstr>PowerPoint Presentation</vt:lpstr>
      <vt:lpstr>PowerPoint Presentation</vt:lpstr>
      <vt:lpstr>Further Analysis: Revisiting the Use Cases</vt:lpstr>
      <vt:lpstr>PowerPoint Presentation</vt:lpstr>
      <vt:lpstr>PowerPoint Presentation</vt:lpstr>
      <vt:lpstr>PowerPoint Presentation</vt:lpstr>
      <vt:lpstr>Example: Revised Use Cases for the PLANT DB</vt:lpstr>
      <vt:lpstr>PowerPoint Presentation</vt:lpstr>
      <vt:lpstr>Design</vt:lpstr>
      <vt:lpstr>Implementation</vt:lpstr>
      <vt:lpstr>Interfaces for Input Use Cases</vt:lpstr>
      <vt:lpstr>Reports for Output Use Cases</vt:lpstr>
      <vt:lpstr>Exercise 3-1</vt:lpstr>
      <vt:lpstr>Summary</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CS489: Computer Ethics &amp; Social Issues</dc:title>
  <dc:creator>Yoon Joon Lee</dc:creator>
  <cp:lastModifiedBy>Lee Yoon Joon</cp:lastModifiedBy>
  <cp:revision>303</cp:revision>
  <cp:lastPrinted>2017-07-02T06:03:20Z</cp:lastPrinted>
  <dcterms:modified xsi:type="dcterms:W3CDTF">2019-02-17T04:12:45Z</dcterms:modified>
</cp:coreProperties>
</file>