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5F6AE1-3AB4-4EE1-A0F0-9F7C0662F09F}">
  <a:tblStyle styleId="{825F6AE1-3AB4-4EE1-A0F0-9F7C0662F0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2"/>
  </p:normalViewPr>
  <p:slideViewPr>
    <p:cSldViewPr snapToGrid="0">
      <p:cViewPr varScale="1">
        <p:scale>
          <a:sx n="132" d="100"/>
          <a:sy n="132" d="100"/>
        </p:scale>
        <p:origin x="50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da3c6ae5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cda3c6ae5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da3c6ae5f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da3c6ae5f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da3c6ae5f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da3c6ae5f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da3c6ae5f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da3c6ae5f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da3c6ae5f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da3c6ae5f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da3c6ae5f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da3c6ae5f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CS 6476 Project 6</a:t>
            </a:r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1"/>
          </p:nvPr>
        </p:nvSpPr>
        <p:spPr>
          <a:xfrm>
            <a:off x="311700" y="2834124"/>
            <a:ext cx="8520600" cy="1843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Haoran Wang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err="1"/>
              <a:t>Haoran.wang@gatech.edu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hwang827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903543952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Parts 4 &amp; 5: mIoU of different models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each of the following (keeping the changes as you move to the next row):</a:t>
            </a:r>
            <a:endParaRPr/>
          </a:p>
        </p:txBody>
      </p:sp>
      <p:graphicFrame>
        <p:nvGraphicFramePr>
          <p:cNvPr id="107" name="Google Shape;107;p26"/>
          <p:cNvGraphicFramePr/>
          <p:nvPr>
            <p:extLst>
              <p:ext uri="{D42A27DB-BD31-4B8C-83A1-F6EECF244321}">
                <p14:modId xmlns:p14="http://schemas.microsoft.com/office/powerpoint/2010/main" val="390667668"/>
              </p:ext>
            </p:extLst>
          </p:nvPr>
        </p:nvGraphicFramePr>
        <p:xfrm>
          <a:off x="595263" y="1693450"/>
          <a:ext cx="7872750" cy="3059415"/>
        </p:xfrm>
        <a:graphic>
          <a:graphicData uri="http://schemas.openxmlformats.org/drawingml/2006/table">
            <a:tbl>
              <a:tblPr>
                <a:noFill/>
                <a:tableStyleId>{825F6AE1-3AB4-4EE1-A0F0-9F7C0662F09F}</a:tableStyleId>
              </a:tblPr>
              <a:tblGrid>
                <a:gridCol w="495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mIoU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 mIoU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2286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Simple Segmentation Net (no pretrained weights)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0.3992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0.2220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ImageNet-Pretrained backbone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0.5101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0.4965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25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Data augmentation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0.5447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0.4047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ImageNet-Pretrained PSPNet w/ Data Aug. without PPM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0.4731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0.4529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PSPNet with PPM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PSPNet with auxiliary loss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0.6228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0.6304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>
            <a:spLocks noGrp="1"/>
          </p:cNvSpPr>
          <p:nvPr>
            <p:ph type="title"/>
          </p:nvPr>
        </p:nvSpPr>
        <p:spPr>
          <a:xfrm>
            <a:off x="311700" y="114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4 &amp; 5: Per class IoUs</a:t>
            </a:r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body" idx="1"/>
          </p:nvPr>
        </p:nvSpPr>
        <p:spPr>
          <a:xfrm>
            <a:off x="311700" y="622975"/>
            <a:ext cx="8520600" cy="6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Report your model’s </a:t>
            </a:r>
            <a:r>
              <a:rPr lang="en" dirty="0" err="1"/>
              <a:t>IoU</a:t>
            </a:r>
            <a:r>
              <a:rPr lang="en" dirty="0"/>
              <a:t> for the 11 </a:t>
            </a:r>
            <a:r>
              <a:rPr lang="en" dirty="0" err="1"/>
              <a:t>Camvid</a:t>
            </a:r>
            <a:r>
              <a:rPr lang="en" dirty="0"/>
              <a:t> classes (you can find the order they are listed in at </a:t>
            </a:r>
            <a:r>
              <a:rPr lang="en" dirty="0" err="1"/>
              <a:t>dataset_lists</a:t>
            </a:r>
            <a:r>
              <a:rPr lang="en" dirty="0"/>
              <a:t>/camvid-11/camvid-11_names.txt):</a:t>
            </a:r>
            <a:endParaRPr dirty="0"/>
          </a:p>
        </p:txBody>
      </p:sp>
      <p:graphicFrame>
        <p:nvGraphicFramePr>
          <p:cNvPr id="114" name="Google Shape;114;p27"/>
          <p:cNvGraphicFramePr/>
          <p:nvPr>
            <p:extLst>
              <p:ext uri="{D42A27DB-BD31-4B8C-83A1-F6EECF244321}">
                <p14:modId xmlns:p14="http://schemas.microsoft.com/office/powerpoint/2010/main" val="2476950795"/>
              </p:ext>
            </p:extLst>
          </p:nvPr>
        </p:nvGraphicFramePr>
        <p:xfrm>
          <a:off x="696475" y="1232200"/>
          <a:ext cx="7919025" cy="3840120"/>
        </p:xfrm>
        <a:graphic>
          <a:graphicData uri="http://schemas.openxmlformats.org/drawingml/2006/table">
            <a:tbl>
              <a:tblPr>
                <a:noFill/>
                <a:tableStyleId>{825F6AE1-3AB4-4EE1-A0F0-9F7C0662F09F}</a:tableStyleId>
              </a:tblPr>
              <a:tblGrid>
                <a:gridCol w="123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2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8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Class Index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Class name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Simple Segmentation Net Class IoU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PSPNet Class IoU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Building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0.8148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0.8971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Tree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0.8530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0.9077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Sky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0.9219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0.9167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Car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0.7059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0.7926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SignSymbol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0.0000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0.0000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Road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0.8242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0.9489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Pedestrian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0.1685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0.3352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Fence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0.2041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0.7513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Column_Pole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0.0042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0.0061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Sidewalk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0.5607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0.8340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Bicyclist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0.4047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0.5444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4 &amp; 5: Most difficult classes</a:t>
            </a:r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[Which classes have the lowest </a:t>
            </a:r>
            <a:r>
              <a:rPr lang="en" dirty="0" err="1"/>
              <a:t>mIoU</a:t>
            </a:r>
            <a:r>
              <a:rPr lang="en" dirty="0"/>
              <a:t>? Why might they be the most difficult? Provide an example RGB image from </a:t>
            </a:r>
            <a:r>
              <a:rPr lang="en" dirty="0" err="1"/>
              <a:t>Camvid</a:t>
            </a:r>
            <a:r>
              <a:rPr lang="en" dirty="0"/>
              <a:t> that illustrates your point]</a:t>
            </a:r>
          </a:p>
          <a:p>
            <a:pPr marL="0" lvl="0" indent="0">
              <a:buNone/>
            </a:pPr>
            <a:r>
              <a:rPr lang="en" dirty="0" err="1"/>
              <a:t>SignSymbol</a:t>
            </a:r>
            <a:r>
              <a:rPr lang="en" dirty="0"/>
              <a:t> and </a:t>
            </a:r>
            <a:r>
              <a:rPr lang="en-US" dirty="0" err="1"/>
              <a:t>Column_Pole</a:t>
            </a:r>
            <a:r>
              <a:rPr lang="en-US" dirty="0"/>
              <a:t> </a:t>
            </a:r>
            <a:r>
              <a:rPr lang="en" dirty="0"/>
              <a:t>class has the lowest </a:t>
            </a:r>
            <a:r>
              <a:rPr lang="en" dirty="0" err="1"/>
              <a:t>mIoU</a:t>
            </a:r>
            <a:r>
              <a:rPr lang="en" dirty="0"/>
              <a:t>. Since both sign symbol and column poles are very thin and small. Especially our data has been down sampled and we have used dilation convolution. 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087A95-88D8-034A-AF03-E198C8327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686" y="2792530"/>
            <a:ext cx="3134627" cy="23509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4: Simple segmentation net qualitative results</a:t>
            </a:r>
            <a:endParaRPr/>
          </a:p>
        </p:txBody>
      </p:sp>
      <p:sp>
        <p:nvSpPr>
          <p:cNvPr id="126" name="Google Shape;126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[Paste a figure of the generated semantic segmentation from </a:t>
            </a:r>
            <a:r>
              <a:rPr lang="en" dirty="0" err="1"/>
              <a:t>Colab</a:t>
            </a:r>
            <a:r>
              <a:rPr lang="en" dirty="0"/>
              <a:t>. It should be a 2x3 grid, with ground truth on the top row, and your predictions on the bottom row.]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3B7830-1D62-1443-A841-AA6D2EE04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41" y="2345979"/>
            <a:ext cx="4365056" cy="22228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5: PSPNet qualitative results</a:t>
            </a:r>
            <a:endParaRPr/>
          </a:p>
        </p:txBody>
      </p:sp>
      <p:sp>
        <p:nvSpPr>
          <p:cNvPr id="132" name="Google Shape;13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[Paste a figure of the generated semantic segmentation from Colab. It should be a 2x3 grid, with ground truth on the top row, and your predictions on the bottom row.]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340</Words>
  <Application>Microsoft Macintosh PowerPoint</Application>
  <PresentationFormat>On-screen Show (16:9)</PresentationFormat>
  <Paragraphs>82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Simple Light</vt:lpstr>
      <vt:lpstr>Simple Light</vt:lpstr>
      <vt:lpstr>CS 6476 Project 6</vt:lpstr>
      <vt:lpstr>Parts 4 &amp; 5: mIoU of different models </vt:lpstr>
      <vt:lpstr>Parts 4 &amp; 5: Per class IoUs</vt:lpstr>
      <vt:lpstr>Parts 4 &amp; 5: Most difficult classes</vt:lpstr>
      <vt:lpstr>Part 4: Simple segmentation net qualitative results</vt:lpstr>
      <vt:lpstr>Part 5: PSPNet qualitative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6476 Project 6</dc:title>
  <cp:lastModifiedBy>Wang, Haoran</cp:lastModifiedBy>
  <cp:revision>8</cp:revision>
  <dcterms:modified xsi:type="dcterms:W3CDTF">2021-05-06T05:00:51Z</dcterms:modified>
</cp:coreProperties>
</file>