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38a230c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38a230c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38a230c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38a230c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38a230c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38a230c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38a230c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38a230c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8a230c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8a230c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38a230c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38a230c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38a230c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e38a230c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38a230c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38a230c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38a230c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38a230c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38a230c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38a230c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38a230c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38a230c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38a230cb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38a230c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38a230c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38a230c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38a230cb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38a230c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3500" y="211650"/>
            <a:ext cx="8937000" cy="47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361850"/>
            <a:ext cx="8936999" cy="1921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" y="4283650"/>
            <a:ext cx="8936999" cy="19958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00" y="368650"/>
            <a:ext cx="8937002" cy="19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03500" y="59650"/>
            <a:ext cx="1564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마스크팩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03500" y="211650"/>
            <a:ext cx="8937000" cy="47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3500" y="59650"/>
            <a:ext cx="15642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크림로션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899200"/>
            <a:ext cx="8937002" cy="20326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" y="1569700"/>
            <a:ext cx="8937002" cy="2004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00" y="368650"/>
            <a:ext cx="8936999" cy="2013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03500" y="211650"/>
            <a:ext cx="8937000" cy="47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3500" y="70075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379075"/>
            <a:ext cx="8937001" cy="20069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" y="1841575"/>
            <a:ext cx="8937000" cy="1975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00" y="2923000"/>
            <a:ext cx="8937000" cy="20088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103500" y="211650"/>
            <a:ext cx="8937000" cy="47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03500" y="70075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립컬러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912900"/>
            <a:ext cx="8937000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" y="1731775"/>
            <a:ext cx="8937000" cy="1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00" y="379075"/>
            <a:ext cx="8937002" cy="2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103500" y="131225"/>
            <a:ext cx="8937000" cy="47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03500" y="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바디로션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309000"/>
            <a:ext cx="8937001" cy="2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18000" y="669500"/>
            <a:ext cx="8465100" cy="37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18000" y="518700"/>
            <a:ext cx="1779900" cy="30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훼이셜클렌저 x 행사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