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00" r:id="rId2"/>
    <p:sldId id="515" r:id="rId3"/>
    <p:sldId id="513" r:id="rId4"/>
    <p:sldId id="501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1" r:id="rId13"/>
    <p:sldId id="510" r:id="rId14"/>
    <p:sldId id="512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C2308"/>
    <a:srgbClr val="ED8D0D"/>
    <a:srgbClr val="DEECF7"/>
    <a:srgbClr val="F96F07"/>
    <a:srgbClr val="5F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7" autoAdjust="0"/>
    <p:restoredTop sz="94611"/>
  </p:normalViewPr>
  <p:slideViewPr>
    <p:cSldViewPr snapToGrid="0">
      <p:cViewPr varScale="1">
        <p:scale>
          <a:sx n="109" d="100"/>
          <a:sy n="109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/>
              <a:t>2018. 9. 10.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AA17-1BB8-4315-B3F5-7BE9FC88FC21}" type="datetimeFigureOut">
              <a:rPr lang="ko-KR" altLang="en-US" smtClean="0"/>
              <a:t>2018. 9. 10.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61F8-C3C5-403A-B589-3A7B8E4C1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2782767" y="2054229"/>
            <a:ext cx="6361234" cy="2741613"/>
          </a:xfrm>
          <a:prstGeom prst="rect">
            <a:avLst/>
          </a:prstGeom>
          <a:solidFill>
            <a:srgbClr val="0057A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2" y="2054229"/>
            <a:ext cx="2741735" cy="2741613"/>
          </a:xfrm>
          <a:prstGeom prst="rect">
            <a:avLst/>
          </a:prstGeom>
          <a:solidFill>
            <a:srgbClr val="00A2D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723" tIns="36862" rIns="73723" bIns="36862" anchor="ctr"/>
          <a:lstStyle/>
          <a:p>
            <a:pPr defTabSz="737791" eaLnBrk="0" hangingPunct="0"/>
            <a:endParaRPr kumimoji="0" lang="en-US" sz="1625">
              <a:ea typeface="굴림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37391" y="3239616"/>
            <a:ext cx="5418992" cy="8382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137390" y="2806444"/>
            <a:ext cx="3745523" cy="41433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45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6480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+mj-ea"/>
                <a:ea typeface="+mj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136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4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45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0087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79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6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00698" cy="381000"/>
          </a:xfrm>
          <a:prstGeom prst="rect">
            <a:avLst/>
          </a:prstGeom>
          <a:solidFill>
            <a:srgbClr val="CFCFC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ea typeface="굴림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8549055" y="6477000"/>
            <a:ext cx="594946" cy="381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fld id="{7B50DFBF-02B5-4068-A36F-664D261E51FF}" type="slidenum">
              <a:rPr kumimoji="0" lang="en-US" sz="813">
                <a:solidFill>
                  <a:schemeClr val="bg1"/>
                </a:solidFill>
                <a:ea typeface="굴림" charset="-127"/>
              </a:rPr>
              <a:pPr eaLnBrk="0" hangingPunct="0"/>
              <a:t>‹#›</a:t>
            </a:fld>
            <a:endParaRPr kumimoji="0" lang="en-US" sz="813">
              <a:solidFill>
                <a:schemeClr val="bg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/>
  </p:transition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0070C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7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5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42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9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18592" indent="-10318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8">
          <a:solidFill>
            <a:schemeClr val="tx1"/>
          </a:solidFill>
          <a:latin typeface="+mn-ea"/>
          <a:ea typeface="+mn-ea"/>
        </a:defRPr>
      </a:lvl2pPr>
      <a:lvl3pPr marL="56753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3pPr>
      <a:lvl4pPr marL="816472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8">
          <a:solidFill>
            <a:schemeClr val="tx1"/>
          </a:solidFill>
          <a:latin typeface="+mn-ea"/>
          <a:ea typeface="+mn-ea"/>
        </a:defRPr>
      </a:lvl4pPr>
      <a:lvl5pPr marL="10654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5pPr>
      <a:lvl6pPr marL="143688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6pPr>
      <a:lvl7pPr marL="180836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7pPr>
      <a:lvl8pPr marL="2179836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8pPr>
      <a:lvl9pPr marL="2551311" indent="-10318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8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downloa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Introduction to Python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222523" y="1863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7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Pip/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commands (on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or terminal)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155" y="1345223"/>
            <a:ext cx="8239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Pip install ‘package’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install ‘package’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Pip uninstall ’package’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remove ‘package’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Pip install -U ‘package’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update ‘package’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Pip show ‘package’ / </a:t>
            </a:r>
            <a:r>
              <a:rPr lang="en-US" altLang="ko-KR" strike="sngStrike" dirty="0" err="1" smtClean="0"/>
              <a:t>conda</a:t>
            </a:r>
            <a:r>
              <a:rPr lang="en-US" altLang="ko-KR" strike="sngStrike" dirty="0" smtClean="0"/>
              <a:t> info ‘package’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Pip list / 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list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320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</a:t>
            </a:r>
            <a:endParaRPr lang="ko-KR" altLang="en-US" dirty="0"/>
          </a:p>
        </p:txBody>
      </p:sp>
      <p:pic>
        <p:nvPicPr>
          <p:cNvPr id="7" name="Picture 2" descr="upyt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5" t="8002" r="36032" b="9652"/>
          <a:stretch/>
        </p:blipFill>
        <p:spPr bwMode="auto">
          <a:xfrm>
            <a:off x="5773986" y="2199191"/>
            <a:ext cx="2855258" cy="33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ycharm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4" y="1361713"/>
            <a:ext cx="2061092" cy="206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642" y="1361713"/>
            <a:ext cx="2164466" cy="216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s code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8" y="4234759"/>
            <a:ext cx="1872902" cy="186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tom id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1" t="11899" r="28038" b="12016"/>
          <a:stretch/>
        </p:blipFill>
        <p:spPr bwMode="auto">
          <a:xfrm>
            <a:off x="3328697" y="4234759"/>
            <a:ext cx="1870477" cy="17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74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Modules</a:t>
            </a:r>
            <a:endParaRPr lang="ko-KR" altLang="en-US" dirty="0"/>
          </a:p>
        </p:txBody>
      </p:sp>
      <p:pic>
        <p:nvPicPr>
          <p:cNvPr id="15362" name="Picture 2" descr="umpy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/>
          <a:stretch/>
        </p:blipFill>
        <p:spPr bwMode="auto">
          <a:xfrm>
            <a:off x="493558" y="1666755"/>
            <a:ext cx="3170966" cy="1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atplotlib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8" y="3597999"/>
            <a:ext cx="3177120" cy="7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andas pyth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96" y="1101156"/>
            <a:ext cx="3630923" cy="18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ipy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96" y="3474214"/>
            <a:ext cx="2162864" cy="7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klearn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210" y="3122330"/>
            <a:ext cx="2047858" cy="110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ensorflow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5" y="4360039"/>
            <a:ext cx="2365936" cy="19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4" name="Picture 14" descr="eras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45" y="4782356"/>
            <a:ext cx="2795768" cy="10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6" name="Picture 16" descr="ytorch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48" y="4494470"/>
            <a:ext cx="3036425" cy="158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16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  <p:pic>
        <p:nvPicPr>
          <p:cNvPr id="7" name="Picture 2" descr="upyter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5" t="8002" r="36032" b="9652"/>
          <a:stretch/>
        </p:blipFill>
        <p:spPr bwMode="auto">
          <a:xfrm>
            <a:off x="5773986" y="2199191"/>
            <a:ext cx="2855258" cy="33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155" y="1345223"/>
            <a:ext cx="82398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Anaconda prompt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 </a:t>
            </a:r>
            <a:r>
              <a:rPr lang="en-US" altLang="ko-KR" dirty="0" smtClean="0"/>
              <a:t>command prompt</a:t>
            </a:r>
            <a:r>
              <a:rPr lang="ko-KR" altLang="en-US" dirty="0" smtClean="0"/>
              <a:t>와 다름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err="1" smtClean="0"/>
              <a:t>macOS</a:t>
            </a:r>
            <a:r>
              <a:rPr lang="en-US" altLang="ko-KR" dirty="0"/>
              <a:t> </a:t>
            </a:r>
            <a:r>
              <a:rPr lang="en-US" altLang="ko-KR" dirty="0" smtClean="0"/>
              <a:t>/ Linux </a:t>
            </a:r>
            <a:r>
              <a:rPr lang="ko-KR" altLang="en-US" dirty="0" smtClean="0"/>
              <a:t>계열의 경우 일반 </a:t>
            </a:r>
            <a:r>
              <a:rPr lang="en-US" altLang="ko-KR" dirty="0" smtClean="0"/>
              <a:t>terminal</a:t>
            </a:r>
            <a:r>
              <a:rPr lang="ko-KR" altLang="en-US" dirty="0"/>
              <a:t> </a:t>
            </a:r>
            <a:r>
              <a:rPr lang="ko-KR" altLang="en-US" dirty="0" smtClean="0"/>
              <a:t>사용하면 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dirty="0" smtClean="0"/>
              <a:t>‘</a:t>
            </a:r>
            <a:r>
              <a:rPr lang="en-US" altLang="ko-KR" dirty="0" err="1" smtClean="0"/>
              <a:t>jup</a:t>
            </a:r>
            <a:r>
              <a:rPr lang="en-US" altLang="ko-KR" dirty="0" err="1"/>
              <a:t>y</a:t>
            </a:r>
            <a:r>
              <a:rPr lang="en-US" altLang="ko-KR" dirty="0" err="1" smtClean="0"/>
              <a:t>ter</a:t>
            </a:r>
            <a:r>
              <a:rPr lang="en-US" altLang="ko-KR" dirty="0" smtClean="0"/>
              <a:t> notebook’ </a:t>
            </a:r>
            <a:r>
              <a:rPr lang="ko-KR" altLang="en-US" dirty="0" smtClean="0"/>
              <a:t>입력하여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8178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91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강사 소개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9AB61A7-274F-4D45-A5C5-161527BD11FD}"/>
              </a:ext>
            </a:extLst>
          </p:cNvPr>
          <p:cNvGrpSpPr/>
          <p:nvPr/>
        </p:nvGrpSpPr>
        <p:grpSpPr>
          <a:xfrm>
            <a:off x="3624152" y="1065921"/>
            <a:ext cx="5195051" cy="1972269"/>
            <a:chOff x="172345" y="161911"/>
            <a:chExt cx="1515149" cy="51433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932F85EA-1951-42FE-9CB1-D8DE95BC4050}"/>
                </a:ext>
              </a:extLst>
            </p:cNvPr>
            <p:cNvCxnSpPr/>
            <p:nvPr/>
          </p:nvCxnSpPr>
          <p:spPr>
            <a:xfrm>
              <a:off x="172345" y="676249"/>
              <a:ext cx="1512545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2F23098F-A630-43BE-86D0-EDF3D0245F44}"/>
                </a:ext>
              </a:extLst>
            </p:cNvPr>
            <p:cNvCxnSpPr/>
            <p:nvPr/>
          </p:nvCxnSpPr>
          <p:spPr>
            <a:xfrm>
              <a:off x="172345" y="161911"/>
              <a:ext cx="151514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9084A77-C564-425F-A744-CDD734DC69F6}"/>
              </a:ext>
            </a:extLst>
          </p:cNvPr>
          <p:cNvSpPr/>
          <p:nvPr/>
        </p:nvSpPr>
        <p:spPr>
          <a:xfrm>
            <a:off x="7548927" y="824583"/>
            <a:ext cx="487680" cy="487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xmlns="" id="{D5588E51-9477-4DBD-BE31-3336029375AE}"/>
              </a:ext>
            </a:extLst>
          </p:cNvPr>
          <p:cNvSpPr>
            <a:spLocks noEditPoints="1"/>
          </p:cNvSpPr>
          <p:nvPr/>
        </p:nvSpPr>
        <p:spPr bwMode="auto">
          <a:xfrm>
            <a:off x="7641957" y="904153"/>
            <a:ext cx="301625" cy="323532"/>
          </a:xfrm>
          <a:custGeom>
            <a:avLst/>
            <a:gdLst>
              <a:gd name="T0" fmla="*/ 852 w 3236"/>
              <a:gd name="T1" fmla="*/ 2719 h 3204"/>
              <a:gd name="T2" fmla="*/ 548 w 3236"/>
              <a:gd name="T3" fmla="*/ 2828 h 3204"/>
              <a:gd name="T4" fmla="*/ 331 w 3236"/>
              <a:gd name="T5" fmla="*/ 2930 h 3204"/>
              <a:gd name="T6" fmla="*/ 215 w 3236"/>
              <a:gd name="T7" fmla="*/ 2995 h 3204"/>
              <a:gd name="T8" fmla="*/ 3019 w 3236"/>
              <a:gd name="T9" fmla="*/ 2994 h 3204"/>
              <a:gd name="T10" fmla="*/ 2902 w 3236"/>
              <a:gd name="T11" fmla="*/ 2928 h 3204"/>
              <a:gd name="T12" fmla="*/ 2685 w 3236"/>
              <a:gd name="T13" fmla="*/ 2826 h 3204"/>
              <a:gd name="T14" fmla="*/ 2382 w 3236"/>
              <a:gd name="T15" fmla="*/ 2718 h 3204"/>
              <a:gd name="T16" fmla="*/ 1869 w 3236"/>
              <a:gd name="T17" fmla="*/ 2636 h 3204"/>
              <a:gd name="T18" fmla="*/ 1619 w 3236"/>
              <a:gd name="T19" fmla="*/ 2704 h 3204"/>
              <a:gd name="T20" fmla="*/ 1367 w 3236"/>
              <a:gd name="T21" fmla="*/ 2636 h 3204"/>
              <a:gd name="T22" fmla="*/ 1438 w 3236"/>
              <a:gd name="T23" fmla="*/ 222 h 3204"/>
              <a:gd name="T24" fmla="*/ 1193 w 3236"/>
              <a:gd name="T25" fmla="*/ 343 h 3204"/>
              <a:gd name="T26" fmla="*/ 1011 w 3236"/>
              <a:gd name="T27" fmla="*/ 545 h 3204"/>
              <a:gd name="T28" fmla="*/ 889 w 3236"/>
              <a:gd name="T29" fmla="*/ 799 h 3204"/>
              <a:gd name="T30" fmla="*/ 825 w 3236"/>
              <a:gd name="T31" fmla="*/ 1076 h 3204"/>
              <a:gd name="T32" fmla="*/ 835 w 3236"/>
              <a:gd name="T33" fmla="*/ 1556 h 3204"/>
              <a:gd name="T34" fmla="*/ 982 w 3236"/>
              <a:gd name="T35" fmla="*/ 2015 h 3204"/>
              <a:gd name="T36" fmla="*/ 1220 w 3236"/>
              <a:gd name="T37" fmla="*/ 2384 h 3204"/>
              <a:gd name="T38" fmla="*/ 1463 w 3236"/>
              <a:gd name="T39" fmla="*/ 2561 h 3204"/>
              <a:gd name="T40" fmla="*/ 1722 w 3236"/>
              <a:gd name="T41" fmla="*/ 2577 h 3204"/>
              <a:gd name="T42" fmla="*/ 1971 w 3236"/>
              <a:gd name="T43" fmla="*/ 2432 h 3204"/>
              <a:gd name="T44" fmla="*/ 2211 w 3236"/>
              <a:gd name="T45" fmla="*/ 2102 h 3204"/>
              <a:gd name="T46" fmla="*/ 2383 w 3236"/>
              <a:gd name="T47" fmla="*/ 1651 h 3204"/>
              <a:gd name="T48" fmla="*/ 2420 w 3236"/>
              <a:gd name="T49" fmla="*/ 1173 h 3204"/>
              <a:gd name="T50" fmla="*/ 2365 w 3236"/>
              <a:gd name="T51" fmla="*/ 853 h 3204"/>
              <a:gd name="T52" fmla="*/ 2255 w 3236"/>
              <a:gd name="T53" fmla="*/ 592 h 3204"/>
              <a:gd name="T54" fmla="*/ 2085 w 3236"/>
              <a:gd name="T55" fmla="*/ 378 h 3204"/>
              <a:gd name="T56" fmla="*/ 1852 w 3236"/>
              <a:gd name="T57" fmla="*/ 238 h 3204"/>
              <a:gd name="T58" fmla="*/ 1619 w 3236"/>
              <a:gd name="T59" fmla="*/ 0 h 3204"/>
              <a:gd name="T60" fmla="*/ 1959 w 3236"/>
              <a:gd name="T61" fmla="*/ 61 h 3204"/>
              <a:gd name="T62" fmla="*/ 2242 w 3236"/>
              <a:gd name="T63" fmla="*/ 238 h 3204"/>
              <a:gd name="T64" fmla="*/ 2456 w 3236"/>
              <a:gd name="T65" fmla="*/ 527 h 3204"/>
              <a:gd name="T66" fmla="*/ 2581 w 3236"/>
              <a:gd name="T67" fmla="*/ 876 h 3204"/>
              <a:gd name="T68" fmla="*/ 2628 w 3236"/>
              <a:gd name="T69" fmla="*/ 1233 h 3204"/>
              <a:gd name="T70" fmla="*/ 2614 w 3236"/>
              <a:gd name="T71" fmla="*/ 1546 h 3204"/>
              <a:gd name="T72" fmla="*/ 2539 w 3236"/>
              <a:gd name="T73" fmla="*/ 1837 h 3204"/>
              <a:gd name="T74" fmla="*/ 2386 w 3236"/>
              <a:gd name="T75" fmla="*/ 2193 h 3204"/>
              <a:gd name="T76" fmla="*/ 2285 w 3236"/>
              <a:gd name="T77" fmla="*/ 2484 h 3204"/>
              <a:gd name="T78" fmla="*/ 2630 w 3236"/>
              <a:gd name="T79" fmla="*/ 2589 h 3204"/>
              <a:gd name="T80" fmla="*/ 2898 w 3236"/>
              <a:gd name="T81" fmla="*/ 2703 h 3204"/>
              <a:gd name="T82" fmla="*/ 3075 w 3236"/>
              <a:gd name="T83" fmla="*/ 2794 h 3204"/>
              <a:gd name="T84" fmla="*/ 3147 w 3236"/>
              <a:gd name="T85" fmla="*/ 2837 h 3204"/>
              <a:gd name="T86" fmla="*/ 3233 w 3236"/>
              <a:gd name="T87" fmla="*/ 2967 h 3204"/>
              <a:gd name="T88" fmla="*/ 3199 w 3236"/>
              <a:gd name="T89" fmla="*/ 3120 h 3204"/>
              <a:gd name="T90" fmla="*/ 3067 w 3236"/>
              <a:gd name="T91" fmla="*/ 3201 h 3204"/>
              <a:gd name="T92" fmla="*/ 108 w 3236"/>
              <a:gd name="T93" fmla="*/ 3182 h 3204"/>
              <a:gd name="T94" fmla="*/ 8 w 3236"/>
              <a:gd name="T95" fmla="*/ 3062 h 3204"/>
              <a:gd name="T96" fmla="*/ 25 w 3236"/>
              <a:gd name="T97" fmla="*/ 2908 h 3204"/>
              <a:gd name="T98" fmla="*/ 105 w 3236"/>
              <a:gd name="T99" fmla="*/ 2828 h 3204"/>
              <a:gd name="T100" fmla="*/ 220 w 3236"/>
              <a:gd name="T101" fmla="*/ 2762 h 3204"/>
              <a:gd name="T102" fmla="*/ 435 w 3236"/>
              <a:gd name="T103" fmla="*/ 2658 h 3204"/>
              <a:gd name="T104" fmla="*/ 736 w 3236"/>
              <a:gd name="T105" fmla="*/ 2545 h 3204"/>
              <a:gd name="T106" fmla="*/ 979 w 3236"/>
              <a:gd name="T107" fmla="*/ 2402 h 3204"/>
              <a:gd name="T108" fmla="*/ 780 w 3236"/>
              <a:gd name="T109" fmla="*/ 2048 h 3204"/>
              <a:gd name="T110" fmla="*/ 657 w 3236"/>
              <a:gd name="T111" fmla="*/ 1707 h 3204"/>
              <a:gd name="T112" fmla="*/ 611 w 3236"/>
              <a:gd name="T113" fmla="*/ 1430 h 3204"/>
              <a:gd name="T114" fmla="*/ 619 w 3236"/>
              <a:gd name="T115" fmla="*/ 1092 h 3204"/>
              <a:gd name="T116" fmla="*/ 695 w 3236"/>
              <a:gd name="T117" fmla="*/ 733 h 3204"/>
              <a:gd name="T118" fmla="*/ 856 w 3236"/>
              <a:gd name="T119" fmla="*/ 400 h 3204"/>
              <a:gd name="T120" fmla="*/ 1100 w 3236"/>
              <a:gd name="T121" fmla="*/ 154 h 3204"/>
              <a:gd name="T122" fmla="*/ 1407 w 3236"/>
              <a:gd name="T123" fmla="*/ 22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36" h="3204">
                <a:moveTo>
                  <a:pt x="1322" y="2609"/>
                </a:moveTo>
                <a:lnTo>
                  <a:pt x="1070" y="2663"/>
                </a:lnTo>
                <a:lnTo>
                  <a:pt x="995" y="2680"/>
                </a:lnTo>
                <a:lnTo>
                  <a:pt x="922" y="2698"/>
                </a:lnTo>
                <a:lnTo>
                  <a:pt x="852" y="2719"/>
                </a:lnTo>
                <a:lnTo>
                  <a:pt x="785" y="2739"/>
                </a:lnTo>
                <a:lnTo>
                  <a:pt x="721" y="2761"/>
                </a:lnTo>
                <a:lnTo>
                  <a:pt x="660" y="2783"/>
                </a:lnTo>
                <a:lnTo>
                  <a:pt x="602" y="2806"/>
                </a:lnTo>
                <a:lnTo>
                  <a:pt x="548" y="2828"/>
                </a:lnTo>
                <a:lnTo>
                  <a:pt x="497" y="2849"/>
                </a:lnTo>
                <a:lnTo>
                  <a:pt x="449" y="2871"/>
                </a:lnTo>
                <a:lnTo>
                  <a:pt x="406" y="2891"/>
                </a:lnTo>
                <a:lnTo>
                  <a:pt x="367" y="2912"/>
                </a:lnTo>
                <a:lnTo>
                  <a:pt x="331" y="2930"/>
                </a:lnTo>
                <a:lnTo>
                  <a:pt x="299" y="2947"/>
                </a:lnTo>
                <a:lnTo>
                  <a:pt x="272" y="2962"/>
                </a:lnTo>
                <a:lnTo>
                  <a:pt x="248" y="2976"/>
                </a:lnTo>
                <a:lnTo>
                  <a:pt x="230" y="2986"/>
                </a:lnTo>
                <a:lnTo>
                  <a:pt x="215" y="2995"/>
                </a:lnTo>
                <a:lnTo>
                  <a:pt x="206" y="3001"/>
                </a:lnTo>
                <a:lnTo>
                  <a:pt x="202" y="3004"/>
                </a:lnTo>
                <a:lnTo>
                  <a:pt x="3034" y="3004"/>
                </a:lnTo>
                <a:lnTo>
                  <a:pt x="3029" y="3000"/>
                </a:lnTo>
                <a:lnTo>
                  <a:pt x="3019" y="2994"/>
                </a:lnTo>
                <a:lnTo>
                  <a:pt x="3004" y="2985"/>
                </a:lnTo>
                <a:lnTo>
                  <a:pt x="2985" y="2974"/>
                </a:lnTo>
                <a:lnTo>
                  <a:pt x="2962" y="2961"/>
                </a:lnTo>
                <a:lnTo>
                  <a:pt x="2934" y="2945"/>
                </a:lnTo>
                <a:lnTo>
                  <a:pt x="2902" y="2928"/>
                </a:lnTo>
                <a:lnTo>
                  <a:pt x="2866" y="2910"/>
                </a:lnTo>
                <a:lnTo>
                  <a:pt x="2826" y="2890"/>
                </a:lnTo>
                <a:lnTo>
                  <a:pt x="2783" y="2870"/>
                </a:lnTo>
                <a:lnTo>
                  <a:pt x="2735" y="2848"/>
                </a:lnTo>
                <a:lnTo>
                  <a:pt x="2685" y="2826"/>
                </a:lnTo>
                <a:lnTo>
                  <a:pt x="2631" y="2805"/>
                </a:lnTo>
                <a:lnTo>
                  <a:pt x="2574" y="2782"/>
                </a:lnTo>
                <a:lnTo>
                  <a:pt x="2513" y="2760"/>
                </a:lnTo>
                <a:lnTo>
                  <a:pt x="2449" y="2739"/>
                </a:lnTo>
                <a:lnTo>
                  <a:pt x="2382" y="2718"/>
                </a:lnTo>
                <a:lnTo>
                  <a:pt x="2313" y="2698"/>
                </a:lnTo>
                <a:lnTo>
                  <a:pt x="2241" y="2680"/>
                </a:lnTo>
                <a:lnTo>
                  <a:pt x="2166" y="2663"/>
                </a:lnTo>
                <a:lnTo>
                  <a:pt x="1914" y="2609"/>
                </a:lnTo>
                <a:lnTo>
                  <a:pt x="1869" y="2636"/>
                </a:lnTo>
                <a:lnTo>
                  <a:pt x="1822" y="2660"/>
                </a:lnTo>
                <a:lnTo>
                  <a:pt x="1773" y="2678"/>
                </a:lnTo>
                <a:lnTo>
                  <a:pt x="1724" y="2692"/>
                </a:lnTo>
                <a:lnTo>
                  <a:pt x="1671" y="2700"/>
                </a:lnTo>
                <a:lnTo>
                  <a:pt x="1619" y="2704"/>
                </a:lnTo>
                <a:lnTo>
                  <a:pt x="1565" y="2700"/>
                </a:lnTo>
                <a:lnTo>
                  <a:pt x="1514" y="2692"/>
                </a:lnTo>
                <a:lnTo>
                  <a:pt x="1463" y="2678"/>
                </a:lnTo>
                <a:lnTo>
                  <a:pt x="1415" y="2660"/>
                </a:lnTo>
                <a:lnTo>
                  <a:pt x="1367" y="2636"/>
                </a:lnTo>
                <a:lnTo>
                  <a:pt x="1322" y="2609"/>
                </a:lnTo>
                <a:close/>
                <a:moveTo>
                  <a:pt x="1619" y="200"/>
                </a:moveTo>
                <a:lnTo>
                  <a:pt x="1556" y="203"/>
                </a:lnTo>
                <a:lnTo>
                  <a:pt x="1496" y="210"/>
                </a:lnTo>
                <a:lnTo>
                  <a:pt x="1438" y="222"/>
                </a:lnTo>
                <a:lnTo>
                  <a:pt x="1385" y="238"/>
                </a:lnTo>
                <a:lnTo>
                  <a:pt x="1332" y="259"/>
                </a:lnTo>
                <a:lnTo>
                  <a:pt x="1284" y="283"/>
                </a:lnTo>
                <a:lnTo>
                  <a:pt x="1236" y="312"/>
                </a:lnTo>
                <a:lnTo>
                  <a:pt x="1193" y="343"/>
                </a:lnTo>
                <a:lnTo>
                  <a:pt x="1152" y="378"/>
                </a:lnTo>
                <a:lnTo>
                  <a:pt x="1113" y="416"/>
                </a:lnTo>
                <a:lnTo>
                  <a:pt x="1077" y="456"/>
                </a:lnTo>
                <a:lnTo>
                  <a:pt x="1043" y="499"/>
                </a:lnTo>
                <a:lnTo>
                  <a:pt x="1011" y="545"/>
                </a:lnTo>
                <a:lnTo>
                  <a:pt x="982" y="592"/>
                </a:lnTo>
                <a:lnTo>
                  <a:pt x="955" y="642"/>
                </a:lnTo>
                <a:lnTo>
                  <a:pt x="930" y="693"/>
                </a:lnTo>
                <a:lnTo>
                  <a:pt x="909" y="745"/>
                </a:lnTo>
                <a:lnTo>
                  <a:pt x="889" y="799"/>
                </a:lnTo>
                <a:lnTo>
                  <a:pt x="872" y="853"/>
                </a:lnTo>
                <a:lnTo>
                  <a:pt x="857" y="908"/>
                </a:lnTo>
                <a:lnTo>
                  <a:pt x="845" y="964"/>
                </a:lnTo>
                <a:lnTo>
                  <a:pt x="834" y="1020"/>
                </a:lnTo>
                <a:lnTo>
                  <a:pt x="825" y="1076"/>
                </a:lnTo>
                <a:lnTo>
                  <a:pt x="816" y="1172"/>
                </a:lnTo>
                <a:lnTo>
                  <a:pt x="812" y="1268"/>
                </a:lnTo>
                <a:lnTo>
                  <a:pt x="814" y="1364"/>
                </a:lnTo>
                <a:lnTo>
                  <a:pt x="821" y="1460"/>
                </a:lnTo>
                <a:lnTo>
                  <a:pt x="835" y="1556"/>
                </a:lnTo>
                <a:lnTo>
                  <a:pt x="854" y="1651"/>
                </a:lnTo>
                <a:lnTo>
                  <a:pt x="878" y="1744"/>
                </a:lnTo>
                <a:lnTo>
                  <a:pt x="908" y="1837"/>
                </a:lnTo>
                <a:lnTo>
                  <a:pt x="942" y="1926"/>
                </a:lnTo>
                <a:lnTo>
                  <a:pt x="982" y="2015"/>
                </a:lnTo>
                <a:lnTo>
                  <a:pt x="1026" y="2102"/>
                </a:lnTo>
                <a:lnTo>
                  <a:pt x="1075" y="2184"/>
                </a:lnTo>
                <a:lnTo>
                  <a:pt x="1129" y="2266"/>
                </a:lnTo>
                <a:lnTo>
                  <a:pt x="1187" y="2342"/>
                </a:lnTo>
                <a:lnTo>
                  <a:pt x="1220" y="2384"/>
                </a:lnTo>
                <a:lnTo>
                  <a:pt x="1266" y="2432"/>
                </a:lnTo>
                <a:lnTo>
                  <a:pt x="1314" y="2474"/>
                </a:lnTo>
                <a:lnTo>
                  <a:pt x="1362" y="2510"/>
                </a:lnTo>
                <a:lnTo>
                  <a:pt x="1413" y="2538"/>
                </a:lnTo>
                <a:lnTo>
                  <a:pt x="1463" y="2561"/>
                </a:lnTo>
                <a:lnTo>
                  <a:pt x="1515" y="2577"/>
                </a:lnTo>
                <a:lnTo>
                  <a:pt x="1566" y="2586"/>
                </a:lnTo>
                <a:lnTo>
                  <a:pt x="1619" y="2590"/>
                </a:lnTo>
                <a:lnTo>
                  <a:pt x="1670" y="2586"/>
                </a:lnTo>
                <a:lnTo>
                  <a:pt x="1722" y="2577"/>
                </a:lnTo>
                <a:lnTo>
                  <a:pt x="1773" y="2561"/>
                </a:lnTo>
                <a:lnTo>
                  <a:pt x="1825" y="2538"/>
                </a:lnTo>
                <a:lnTo>
                  <a:pt x="1874" y="2510"/>
                </a:lnTo>
                <a:lnTo>
                  <a:pt x="1923" y="2474"/>
                </a:lnTo>
                <a:lnTo>
                  <a:pt x="1971" y="2432"/>
                </a:lnTo>
                <a:lnTo>
                  <a:pt x="2016" y="2384"/>
                </a:lnTo>
                <a:lnTo>
                  <a:pt x="2049" y="2342"/>
                </a:lnTo>
                <a:lnTo>
                  <a:pt x="2108" y="2266"/>
                </a:lnTo>
                <a:lnTo>
                  <a:pt x="2162" y="2185"/>
                </a:lnTo>
                <a:lnTo>
                  <a:pt x="2211" y="2102"/>
                </a:lnTo>
                <a:lnTo>
                  <a:pt x="2255" y="2015"/>
                </a:lnTo>
                <a:lnTo>
                  <a:pt x="2294" y="1927"/>
                </a:lnTo>
                <a:lnTo>
                  <a:pt x="2330" y="1837"/>
                </a:lnTo>
                <a:lnTo>
                  <a:pt x="2358" y="1745"/>
                </a:lnTo>
                <a:lnTo>
                  <a:pt x="2383" y="1651"/>
                </a:lnTo>
                <a:lnTo>
                  <a:pt x="2402" y="1556"/>
                </a:lnTo>
                <a:lnTo>
                  <a:pt x="2415" y="1461"/>
                </a:lnTo>
                <a:lnTo>
                  <a:pt x="2422" y="1364"/>
                </a:lnTo>
                <a:lnTo>
                  <a:pt x="2424" y="1268"/>
                </a:lnTo>
                <a:lnTo>
                  <a:pt x="2420" y="1173"/>
                </a:lnTo>
                <a:lnTo>
                  <a:pt x="2411" y="1077"/>
                </a:lnTo>
                <a:lnTo>
                  <a:pt x="2403" y="1021"/>
                </a:lnTo>
                <a:lnTo>
                  <a:pt x="2392" y="964"/>
                </a:lnTo>
                <a:lnTo>
                  <a:pt x="2379" y="908"/>
                </a:lnTo>
                <a:lnTo>
                  <a:pt x="2365" y="853"/>
                </a:lnTo>
                <a:lnTo>
                  <a:pt x="2347" y="799"/>
                </a:lnTo>
                <a:lnTo>
                  <a:pt x="2327" y="745"/>
                </a:lnTo>
                <a:lnTo>
                  <a:pt x="2306" y="693"/>
                </a:lnTo>
                <a:lnTo>
                  <a:pt x="2281" y="642"/>
                </a:lnTo>
                <a:lnTo>
                  <a:pt x="2255" y="592"/>
                </a:lnTo>
                <a:lnTo>
                  <a:pt x="2225" y="545"/>
                </a:lnTo>
                <a:lnTo>
                  <a:pt x="2195" y="499"/>
                </a:lnTo>
                <a:lnTo>
                  <a:pt x="2161" y="456"/>
                </a:lnTo>
                <a:lnTo>
                  <a:pt x="2123" y="416"/>
                </a:lnTo>
                <a:lnTo>
                  <a:pt x="2085" y="378"/>
                </a:lnTo>
                <a:lnTo>
                  <a:pt x="2043" y="343"/>
                </a:lnTo>
                <a:lnTo>
                  <a:pt x="2000" y="312"/>
                </a:lnTo>
                <a:lnTo>
                  <a:pt x="1953" y="283"/>
                </a:lnTo>
                <a:lnTo>
                  <a:pt x="1904" y="259"/>
                </a:lnTo>
                <a:lnTo>
                  <a:pt x="1852" y="238"/>
                </a:lnTo>
                <a:lnTo>
                  <a:pt x="1798" y="222"/>
                </a:lnTo>
                <a:lnTo>
                  <a:pt x="1740" y="210"/>
                </a:lnTo>
                <a:lnTo>
                  <a:pt x="1680" y="203"/>
                </a:lnTo>
                <a:lnTo>
                  <a:pt x="1619" y="200"/>
                </a:lnTo>
                <a:close/>
                <a:moveTo>
                  <a:pt x="1619" y="0"/>
                </a:moveTo>
                <a:lnTo>
                  <a:pt x="1691" y="3"/>
                </a:lnTo>
                <a:lnTo>
                  <a:pt x="1761" y="10"/>
                </a:lnTo>
                <a:lnTo>
                  <a:pt x="1829" y="22"/>
                </a:lnTo>
                <a:lnTo>
                  <a:pt x="1895" y="38"/>
                </a:lnTo>
                <a:lnTo>
                  <a:pt x="1959" y="61"/>
                </a:lnTo>
                <a:lnTo>
                  <a:pt x="2020" y="86"/>
                </a:lnTo>
                <a:lnTo>
                  <a:pt x="2080" y="118"/>
                </a:lnTo>
                <a:lnTo>
                  <a:pt x="2137" y="154"/>
                </a:lnTo>
                <a:lnTo>
                  <a:pt x="2190" y="193"/>
                </a:lnTo>
                <a:lnTo>
                  <a:pt x="2242" y="238"/>
                </a:lnTo>
                <a:lnTo>
                  <a:pt x="2291" y="287"/>
                </a:lnTo>
                <a:lnTo>
                  <a:pt x="2337" y="340"/>
                </a:lnTo>
                <a:lnTo>
                  <a:pt x="2381" y="399"/>
                </a:lnTo>
                <a:lnTo>
                  <a:pt x="2420" y="462"/>
                </a:lnTo>
                <a:lnTo>
                  <a:pt x="2456" y="527"/>
                </a:lnTo>
                <a:lnTo>
                  <a:pt x="2488" y="593"/>
                </a:lnTo>
                <a:lnTo>
                  <a:pt x="2516" y="663"/>
                </a:lnTo>
                <a:lnTo>
                  <a:pt x="2541" y="733"/>
                </a:lnTo>
                <a:lnTo>
                  <a:pt x="2562" y="804"/>
                </a:lnTo>
                <a:lnTo>
                  <a:pt x="2581" y="876"/>
                </a:lnTo>
                <a:lnTo>
                  <a:pt x="2596" y="948"/>
                </a:lnTo>
                <a:lnTo>
                  <a:pt x="2608" y="1021"/>
                </a:lnTo>
                <a:lnTo>
                  <a:pt x="2618" y="1092"/>
                </a:lnTo>
                <a:lnTo>
                  <a:pt x="2624" y="1163"/>
                </a:lnTo>
                <a:lnTo>
                  <a:pt x="2628" y="1233"/>
                </a:lnTo>
                <a:lnTo>
                  <a:pt x="2629" y="1300"/>
                </a:lnTo>
                <a:lnTo>
                  <a:pt x="2629" y="1366"/>
                </a:lnTo>
                <a:lnTo>
                  <a:pt x="2626" y="1430"/>
                </a:lnTo>
                <a:lnTo>
                  <a:pt x="2621" y="1490"/>
                </a:lnTo>
                <a:lnTo>
                  <a:pt x="2614" y="1546"/>
                </a:lnTo>
                <a:lnTo>
                  <a:pt x="2605" y="1600"/>
                </a:lnTo>
                <a:lnTo>
                  <a:pt x="2594" y="1649"/>
                </a:lnTo>
                <a:lnTo>
                  <a:pt x="2579" y="1707"/>
                </a:lnTo>
                <a:lnTo>
                  <a:pt x="2560" y="1770"/>
                </a:lnTo>
                <a:lnTo>
                  <a:pt x="2539" y="1837"/>
                </a:lnTo>
                <a:lnTo>
                  <a:pt x="2515" y="1905"/>
                </a:lnTo>
                <a:lnTo>
                  <a:pt x="2487" y="1976"/>
                </a:lnTo>
                <a:lnTo>
                  <a:pt x="2456" y="2048"/>
                </a:lnTo>
                <a:lnTo>
                  <a:pt x="2422" y="2120"/>
                </a:lnTo>
                <a:lnTo>
                  <a:pt x="2386" y="2193"/>
                </a:lnTo>
                <a:lnTo>
                  <a:pt x="2346" y="2264"/>
                </a:lnTo>
                <a:lnTo>
                  <a:pt x="2303" y="2334"/>
                </a:lnTo>
                <a:lnTo>
                  <a:pt x="2257" y="2402"/>
                </a:lnTo>
                <a:lnTo>
                  <a:pt x="2208" y="2467"/>
                </a:lnTo>
                <a:lnTo>
                  <a:pt x="2285" y="2484"/>
                </a:lnTo>
                <a:lnTo>
                  <a:pt x="2360" y="2504"/>
                </a:lnTo>
                <a:lnTo>
                  <a:pt x="2433" y="2524"/>
                </a:lnTo>
                <a:lnTo>
                  <a:pt x="2502" y="2545"/>
                </a:lnTo>
                <a:lnTo>
                  <a:pt x="2568" y="2567"/>
                </a:lnTo>
                <a:lnTo>
                  <a:pt x="2630" y="2589"/>
                </a:lnTo>
                <a:lnTo>
                  <a:pt x="2691" y="2613"/>
                </a:lnTo>
                <a:lnTo>
                  <a:pt x="2748" y="2635"/>
                </a:lnTo>
                <a:lnTo>
                  <a:pt x="2801" y="2658"/>
                </a:lnTo>
                <a:lnTo>
                  <a:pt x="2852" y="2680"/>
                </a:lnTo>
                <a:lnTo>
                  <a:pt x="2898" y="2703"/>
                </a:lnTo>
                <a:lnTo>
                  <a:pt x="2942" y="2723"/>
                </a:lnTo>
                <a:lnTo>
                  <a:pt x="2981" y="2743"/>
                </a:lnTo>
                <a:lnTo>
                  <a:pt x="3017" y="2762"/>
                </a:lnTo>
                <a:lnTo>
                  <a:pt x="3048" y="2779"/>
                </a:lnTo>
                <a:lnTo>
                  <a:pt x="3075" y="2794"/>
                </a:lnTo>
                <a:lnTo>
                  <a:pt x="3098" y="2808"/>
                </a:lnTo>
                <a:lnTo>
                  <a:pt x="3117" y="2819"/>
                </a:lnTo>
                <a:lnTo>
                  <a:pt x="3131" y="2828"/>
                </a:lnTo>
                <a:lnTo>
                  <a:pt x="3141" y="2834"/>
                </a:lnTo>
                <a:lnTo>
                  <a:pt x="3147" y="2837"/>
                </a:lnTo>
                <a:lnTo>
                  <a:pt x="3172" y="2858"/>
                </a:lnTo>
                <a:lnTo>
                  <a:pt x="3194" y="2881"/>
                </a:lnTo>
                <a:lnTo>
                  <a:pt x="3211" y="2908"/>
                </a:lnTo>
                <a:lnTo>
                  <a:pt x="3225" y="2936"/>
                </a:lnTo>
                <a:lnTo>
                  <a:pt x="3233" y="2967"/>
                </a:lnTo>
                <a:lnTo>
                  <a:pt x="3236" y="2998"/>
                </a:lnTo>
                <a:lnTo>
                  <a:pt x="3235" y="3030"/>
                </a:lnTo>
                <a:lnTo>
                  <a:pt x="3228" y="3062"/>
                </a:lnTo>
                <a:lnTo>
                  <a:pt x="3216" y="3092"/>
                </a:lnTo>
                <a:lnTo>
                  <a:pt x="3199" y="3120"/>
                </a:lnTo>
                <a:lnTo>
                  <a:pt x="3178" y="3144"/>
                </a:lnTo>
                <a:lnTo>
                  <a:pt x="3155" y="3165"/>
                </a:lnTo>
                <a:lnTo>
                  <a:pt x="3128" y="3182"/>
                </a:lnTo>
                <a:lnTo>
                  <a:pt x="3099" y="3194"/>
                </a:lnTo>
                <a:lnTo>
                  <a:pt x="3067" y="3201"/>
                </a:lnTo>
                <a:lnTo>
                  <a:pt x="3034" y="3204"/>
                </a:lnTo>
                <a:lnTo>
                  <a:pt x="202" y="3204"/>
                </a:lnTo>
                <a:lnTo>
                  <a:pt x="170" y="3201"/>
                </a:lnTo>
                <a:lnTo>
                  <a:pt x="138" y="3194"/>
                </a:lnTo>
                <a:lnTo>
                  <a:pt x="108" y="3182"/>
                </a:lnTo>
                <a:lnTo>
                  <a:pt x="81" y="3165"/>
                </a:lnTo>
                <a:lnTo>
                  <a:pt x="58" y="3144"/>
                </a:lnTo>
                <a:lnTo>
                  <a:pt x="37" y="3120"/>
                </a:lnTo>
                <a:lnTo>
                  <a:pt x="21" y="3092"/>
                </a:lnTo>
                <a:lnTo>
                  <a:pt x="8" y="3062"/>
                </a:lnTo>
                <a:lnTo>
                  <a:pt x="2" y="3030"/>
                </a:lnTo>
                <a:lnTo>
                  <a:pt x="0" y="2998"/>
                </a:lnTo>
                <a:lnTo>
                  <a:pt x="3" y="2967"/>
                </a:lnTo>
                <a:lnTo>
                  <a:pt x="12" y="2936"/>
                </a:lnTo>
                <a:lnTo>
                  <a:pt x="25" y="2908"/>
                </a:lnTo>
                <a:lnTo>
                  <a:pt x="42" y="2881"/>
                </a:lnTo>
                <a:lnTo>
                  <a:pt x="64" y="2858"/>
                </a:lnTo>
                <a:lnTo>
                  <a:pt x="91" y="2837"/>
                </a:lnTo>
                <a:lnTo>
                  <a:pt x="96" y="2834"/>
                </a:lnTo>
                <a:lnTo>
                  <a:pt x="105" y="2828"/>
                </a:lnTo>
                <a:lnTo>
                  <a:pt x="120" y="2819"/>
                </a:lnTo>
                <a:lnTo>
                  <a:pt x="139" y="2808"/>
                </a:lnTo>
                <a:lnTo>
                  <a:pt x="162" y="2794"/>
                </a:lnTo>
                <a:lnTo>
                  <a:pt x="189" y="2779"/>
                </a:lnTo>
                <a:lnTo>
                  <a:pt x="220" y="2762"/>
                </a:lnTo>
                <a:lnTo>
                  <a:pt x="256" y="2743"/>
                </a:lnTo>
                <a:lnTo>
                  <a:pt x="295" y="2723"/>
                </a:lnTo>
                <a:lnTo>
                  <a:pt x="338" y="2702"/>
                </a:lnTo>
                <a:lnTo>
                  <a:pt x="384" y="2680"/>
                </a:lnTo>
                <a:lnTo>
                  <a:pt x="435" y="2658"/>
                </a:lnTo>
                <a:lnTo>
                  <a:pt x="488" y="2635"/>
                </a:lnTo>
                <a:lnTo>
                  <a:pt x="545" y="2612"/>
                </a:lnTo>
                <a:lnTo>
                  <a:pt x="606" y="2589"/>
                </a:lnTo>
                <a:lnTo>
                  <a:pt x="669" y="2567"/>
                </a:lnTo>
                <a:lnTo>
                  <a:pt x="736" y="2545"/>
                </a:lnTo>
                <a:lnTo>
                  <a:pt x="805" y="2524"/>
                </a:lnTo>
                <a:lnTo>
                  <a:pt x="876" y="2504"/>
                </a:lnTo>
                <a:lnTo>
                  <a:pt x="951" y="2484"/>
                </a:lnTo>
                <a:lnTo>
                  <a:pt x="1028" y="2467"/>
                </a:lnTo>
                <a:lnTo>
                  <a:pt x="979" y="2402"/>
                </a:lnTo>
                <a:lnTo>
                  <a:pt x="933" y="2334"/>
                </a:lnTo>
                <a:lnTo>
                  <a:pt x="890" y="2264"/>
                </a:lnTo>
                <a:lnTo>
                  <a:pt x="851" y="2193"/>
                </a:lnTo>
                <a:lnTo>
                  <a:pt x="814" y="2120"/>
                </a:lnTo>
                <a:lnTo>
                  <a:pt x="780" y="2048"/>
                </a:lnTo>
                <a:lnTo>
                  <a:pt x="750" y="1976"/>
                </a:lnTo>
                <a:lnTo>
                  <a:pt x="722" y="1905"/>
                </a:lnTo>
                <a:lnTo>
                  <a:pt x="698" y="1837"/>
                </a:lnTo>
                <a:lnTo>
                  <a:pt x="676" y="1770"/>
                </a:lnTo>
                <a:lnTo>
                  <a:pt x="657" y="1707"/>
                </a:lnTo>
                <a:lnTo>
                  <a:pt x="642" y="1649"/>
                </a:lnTo>
                <a:lnTo>
                  <a:pt x="632" y="1600"/>
                </a:lnTo>
                <a:lnTo>
                  <a:pt x="623" y="1546"/>
                </a:lnTo>
                <a:lnTo>
                  <a:pt x="616" y="1490"/>
                </a:lnTo>
                <a:lnTo>
                  <a:pt x="611" y="1430"/>
                </a:lnTo>
                <a:lnTo>
                  <a:pt x="608" y="1366"/>
                </a:lnTo>
                <a:lnTo>
                  <a:pt x="607" y="1300"/>
                </a:lnTo>
                <a:lnTo>
                  <a:pt x="609" y="1233"/>
                </a:lnTo>
                <a:lnTo>
                  <a:pt x="613" y="1163"/>
                </a:lnTo>
                <a:lnTo>
                  <a:pt x="619" y="1092"/>
                </a:lnTo>
                <a:lnTo>
                  <a:pt x="628" y="1021"/>
                </a:lnTo>
                <a:lnTo>
                  <a:pt x="641" y="948"/>
                </a:lnTo>
                <a:lnTo>
                  <a:pt x="656" y="876"/>
                </a:lnTo>
                <a:lnTo>
                  <a:pt x="675" y="804"/>
                </a:lnTo>
                <a:lnTo>
                  <a:pt x="695" y="733"/>
                </a:lnTo>
                <a:lnTo>
                  <a:pt x="721" y="663"/>
                </a:lnTo>
                <a:lnTo>
                  <a:pt x="749" y="594"/>
                </a:lnTo>
                <a:lnTo>
                  <a:pt x="781" y="527"/>
                </a:lnTo>
                <a:lnTo>
                  <a:pt x="817" y="462"/>
                </a:lnTo>
                <a:lnTo>
                  <a:pt x="856" y="400"/>
                </a:lnTo>
                <a:lnTo>
                  <a:pt x="899" y="341"/>
                </a:lnTo>
                <a:lnTo>
                  <a:pt x="946" y="287"/>
                </a:lnTo>
                <a:lnTo>
                  <a:pt x="994" y="238"/>
                </a:lnTo>
                <a:lnTo>
                  <a:pt x="1046" y="193"/>
                </a:lnTo>
                <a:lnTo>
                  <a:pt x="1100" y="154"/>
                </a:lnTo>
                <a:lnTo>
                  <a:pt x="1157" y="118"/>
                </a:lnTo>
                <a:lnTo>
                  <a:pt x="1216" y="86"/>
                </a:lnTo>
                <a:lnTo>
                  <a:pt x="1278" y="61"/>
                </a:lnTo>
                <a:lnTo>
                  <a:pt x="1341" y="38"/>
                </a:lnTo>
                <a:lnTo>
                  <a:pt x="1407" y="22"/>
                </a:lnTo>
                <a:lnTo>
                  <a:pt x="1475" y="10"/>
                </a:lnTo>
                <a:lnTo>
                  <a:pt x="1545" y="3"/>
                </a:lnTo>
                <a:lnTo>
                  <a:pt x="161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EB2575-62AB-4AC8-9182-E59A0946F66D}"/>
              </a:ext>
            </a:extLst>
          </p:cNvPr>
          <p:cNvSpPr txBox="1"/>
          <p:nvPr/>
        </p:nvSpPr>
        <p:spPr>
          <a:xfrm>
            <a:off x="3507372" y="1339145"/>
            <a:ext cx="4876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anose="02020603050405020304" pitchFamily="18" charset="0"/>
              </a:rPr>
              <a:t>강현구 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anose="02020603050405020304" pitchFamily="18" charset="0"/>
              </a:rPr>
              <a:t>Hyungu Kahng</a:t>
            </a:r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08A2C5D-3E46-4BBA-BB93-6C553B4448D9}"/>
              </a:ext>
            </a:extLst>
          </p:cNvPr>
          <p:cNvSpPr txBox="1"/>
          <p:nvPr/>
        </p:nvSpPr>
        <p:spPr>
          <a:xfrm>
            <a:off x="341677" y="4085213"/>
            <a:ext cx="3749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+mj-ea"/>
                <a:ea typeface="+mj-ea"/>
                <a:cs typeface="Times New Roman" panose="02020603050405020304" pitchFamily="18" charset="0"/>
              </a:rPr>
              <a:t>연구분야</a:t>
            </a:r>
            <a:endParaRPr lang="en-US" altLang="ko-KR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Deep Learning for Learning Algorithms</a:t>
            </a:r>
            <a:endParaRPr lang="en-US" altLang="ko-KR" sz="1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Graph Representation Learning</a:t>
            </a: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Machine Learning for </a:t>
            </a: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Game AI</a:t>
            </a:r>
            <a:endParaRPr lang="en-US" altLang="ko-KR" sz="12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08500E1-886B-4112-9942-CC6A1977ED50}"/>
              </a:ext>
            </a:extLst>
          </p:cNvPr>
          <p:cNvSpPr/>
          <p:nvPr/>
        </p:nvSpPr>
        <p:spPr>
          <a:xfrm>
            <a:off x="3602445" y="1936347"/>
            <a:ext cx="510611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cs typeface="Times New Roman" panose="02020603050405020304" pitchFamily="18" charset="0"/>
              </a:rPr>
              <a:t>데이터마이닝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및 </a:t>
            </a:r>
            <a:r>
              <a:rPr lang="ko-KR" altLang="en-US" sz="1400" dirty="0" err="1">
                <a:latin typeface="+mn-ea"/>
                <a:cs typeface="Times New Roman" panose="02020603050405020304" pitchFamily="18" charset="0"/>
              </a:rPr>
              <a:t>품질애널리틱스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연구실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dirty="0" err="1">
                <a:latin typeface="+mn-ea"/>
                <a:cs typeface="Times New Roman" panose="02020603050405020304" pitchFamily="18" charset="0"/>
              </a:rPr>
              <a:t>김성범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 교수님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고려대학교 산업경영공학과 박사과정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2015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~ Present)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고려대학교 산업경영공학과 학사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2011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~ 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2015)</a:t>
            </a:r>
            <a:endParaRPr lang="ko-KR" altLang="ko-KR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Freeform 149">
            <a:extLst>
              <a:ext uri="{FF2B5EF4-FFF2-40B4-BE49-F238E27FC236}">
                <a16:creationId xmlns:a16="http://schemas.microsoft.com/office/drawing/2014/main" xmlns="" id="{085E4C37-1304-4D0E-8F01-055C9906B1E4}"/>
              </a:ext>
            </a:extLst>
          </p:cNvPr>
          <p:cNvSpPr>
            <a:spLocks noEditPoints="1"/>
          </p:cNvSpPr>
          <p:nvPr/>
        </p:nvSpPr>
        <p:spPr bwMode="auto">
          <a:xfrm>
            <a:off x="1525233" y="4239793"/>
            <a:ext cx="497529" cy="430230"/>
          </a:xfrm>
          <a:custGeom>
            <a:avLst/>
            <a:gdLst>
              <a:gd name="T0" fmla="*/ 3182 w 3308"/>
              <a:gd name="T1" fmla="*/ 2301 h 2867"/>
              <a:gd name="T2" fmla="*/ 3261 w 3308"/>
              <a:gd name="T3" fmla="*/ 2449 h 2867"/>
              <a:gd name="T4" fmla="*/ 3304 w 3308"/>
              <a:gd name="T5" fmla="*/ 2613 h 2867"/>
              <a:gd name="T6" fmla="*/ 3286 w 3308"/>
              <a:gd name="T7" fmla="*/ 2756 h 2867"/>
              <a:gd name="T8" fmla="*/ 3167 w 3308"/>
              <a:gd name="T9" fmla="*/ 2857 h 2867"/>
              <a:gd name="T10" fmla="*/ 3007 w 3308"/>
              <a:gd name="T11" fmla="*/ 2844 h 2867"/>
              <a:gd name="T12" fmla="*/ 2905 w 3308"/>
              <a:gd name="T13" fmla="*/ 2727 h 2867"/>
              <a:gd name="T14" fmla="*/ 2904 w 3308"/>
              <a:gd name="T15" fmla="*/ 2583 h 2867"/>
              <a:gd name="T16" fmla="*/ 2955 w 3308"/>
              <a:gd name="T17" fmla="*/ 2415 h 2867"/>
              <a:gd name="T18" fmla="*/ 3040 w 3308"/>
              <a:gd name="T19" fmla="*/ 2281 h 2867"/>
              <a:gd name="T20" fmla="*/ 724 w 3308"/>
              <a:gd name="T21" fmla="*/ 1843 h 2867"/>
              <a:gd name="T22" fmla="*/ 782 w 3308"/>
              <a:gd name="T23" fmla="*/ 1939 h 2867"/>
              <a:gd name="T24" fmla="*/ 956 w 3308"/>
              <a:gd name="T25" fmla="*/ 2039 h 2867"/>
              <a:gd name="T26" fmla="*/ 1247 w 3308"/>
              <a:gd name="T27" fmla="*/ 2119 h 2867"/>
              <a:gd name="T28" fmla="*/ 1655 w 3308"/>
              <a:gd name="T29" fmla="*/ 2151 h 2867"/>
              <a:gd name="T30" fmla="*/ 2062 w 3308"/>
              <a:gd name="T31" fmla="*/ 2119 h 2867"/>
              <a:gd name="T32" fmla="*/ 2352 w 3308"/>
              <a:gd name="T33" fmla="*/ 2039 h 2867"/>
              <a:gd name="T34" fmla="*/ 2526 w 3308"/>
              <a:gd name="T35" fmla="*/ 1939 h 2867"/>
              <a:gd name="T36" fmla="*/ 2584 w 3308"/>
              <a:gd name="T37" fmla="*/ 1843 h 2867"/>
              <a:gd name="T38" fmla="*/ 1620 w 3308"/>
              <a:gd name="T39" fmla="*/ 1227 h 2867"/>
              <a:gd name="T40" fmla="*/ 3147 w 3308"/>
              <a:gd name="T41" fmla="*/ 1034 h 2867"/>
              <a:gd name="T42" fmla="*/ 3205 w 3308"/>
              <a:gd name="T43" fmla="*/ 1126 h 2867"/>
              <a:gd name="T44" fmla="*/ 3167 w 3308"/>
              <a:gd name="T45" fmla="*/ 2128 h 2867"/>
              <a:gd name="T46" fmla="*/ 3057 w 3308"/>
              <a:gd name="T47" fmla="*/ 2140 h 2867"/>
              <a:gd name="T48" fmla="*/ 2998 w 3308"/>
              <a:gd name="T49" fmla="*/ 2048 h 2867"/>
              <a:gd name="T50" fmla="*/ 3037 w 3308"/>
              <a:gd name="T51" fmla="*/ 1047 h 2867"/>
              <a:gd name="T52" fmla="*/ 1631 w 3308"/>
              <a:gd name="T53" fmla="*/ 207 h 2867"/>
              <a:gd name="T54" fmla="*/ 217 w 3308"/>
              <a:gd name="T55" fmla="*/ 569 h 2867"/>
              <a:gd name="T56" fmla="*/ 229 w 3308"/>
              <a:gd name="T57" fmla="*/ 677 h 2867"/>
              <a:gd name="T58" fmla="*/ 1655 w 3308"/>
              <a:gd name="T59" fmla="*/ 1023 h 2867"/>
              <a:gd name="T60" fmla="*/ 3079 w 3308"/>
              <a:gd name="T61" fmla="*/ 677 h 2867"/>
              <a:gd name="T62" fmla="*/ 3091 w 3308"/>
              <a:gd name="T63" fmla="*/ 569 h 2867"/>
              <a:gd name="T64" fmla="*/ 1677 w 3308"/>
              <a:gd name="T65" fmla="*/ 207 h 2867"/>
              <a:gd name="T66" fmla="*/ 1723 w 3308"/>
              <a:gd name="T67" fmla="*/ 8 h 2867"/>
              <a:gd name="T68" fmla="*/ 3213 w 3308"/>
              <a:gd name="T69" fmla="*/ 393 h 2867"/>
              <a:gd name="T70" fmla="*/ 3306 w 3308"/>
              <a:gd name="T71" fmla="*/ 571 h 2867"/>
              <a:gd name="T72" fmla="*/ 3264 w 3308"/>
              <a:gd name="T73" fmla="*/ 772 h 2867"/>
              <a:gd name="T74" fmla="*/ 3109 w 3308"/>
              <a:gd name="T75" fmla="*/ 901 h 2867"/>
              <a:gd name="T76" fmla="*/ 2785 w 3308"/>
              <a:gd name="T77" fmla="*/ 1910 h 2867"/>
              <a:gd name="T78" fmla="*/ 2706 w 3308"/>
              <a:gd name="T79" fmla="*/ 2067 h 2867"/>
              <a:gd name="T80" fmla="*/ 2531 w 3308"/>
              <a:gd name="T81" fmla="*/ 2201 h 2867"/>
              <a:gd name="T82" fmla="*/ 2249 w 3308"/>
              <a:gd name="T83" fmla="*/ 2299 h 2867"/>
              <a:gd name="T84" fmla="*/ 1849 w 3308"/>
              <a:gd name="T85" fmla="*/ 2350 h 2867"/>
              <a:gd name="T86" fmla="*/ 1369 w 3308"/>
              <a:gd name="T87" fmla="*/ 2343 h 2867"/>
              <a:gd name="T88" fmla="*/ 994 w 3308"/>
              <a:gd name="T89" fmla="*/ 2283 h 2867"/>
              <a:gd name="T90" fmla="*/ 734 w 3308"/>
              <a:gd name="T91" fmla="*/ 2177 h 2867"/>
              <a:gd name="T92" fmla="*/ 579 w 3308"/>
              <a:gd name="T93" fmla="*/ 2038 h 2867"/>
              <a:gd name="T94" fmla="*/ 518 w 3308"/>
              <a:gd name="T95" fmla="*/ 1877 h 2867"/>
              <a:gd name="T96" fmla="*/ 161 w 3308"/>
              <a:gd name="T97" fmla="*/ 884 h 2867"/>
              <a:gd name="T98" fmla="*/ 25 w 3308"/>
              <a:gd name="T99" fmla="*/ 736 h 2867"/>
              <a:gd name="T100" fmla="*/ 11 w 3308"/>
              <a:gd name="T101" fmla="*/ 531 h 2867"/>
              <a:gd name="T102" fmla="*/ 126 w 3308"/>
              <a:gd name="T103" fmla="*/ 367 h 2867"/>
              <a:gd name="T104" fmla="*/ 1620 w 3308"/>
              <a:gd name="T105" fmla="*/ 2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08" h="2867">
                <a:moveTo>
                  <a:pt x="3101" y="2253"/>
                </a:moveTo>
                <a:lnTo>
                  <a:pt x="3123" y="2257"/>
                </a:lnTo>
                <a:lnTo>
                  <a:pt x="3143" y="2266"/>
                </a:lnTo>
                <a:lnTo>
                  <a:pt x="3163" y="2281"/>
                </a:lnTo>
                <a:lnTo>
                  <a:pt x="3182" y="2301"/>
                </a:lnTo>
                <a:lnTo>
                  <a:pt x="3200" y="2325"/>
                </a:lnTo>
                <a:lnTo>
                  <a:pt x="3217" y="2353"/>
                </a:lnTo>
                <a:lnTo>
                  <a:pt x="3233" y="2383"/>
                </a:lnTo>
                <a:lnTo>
                  <a:pt x="3248" y="2415"/>
                </a:lnTo>
                <a:lnTo>
                  <a:pt x="3261" y="2449"/>
                </a:lnTo>
                <a:lnTo>
                  <a:pt x="3273" y="2483"/>
                </a:lnTo>
                <a:lnTo>
                  <a:pt x="3284" y="2517"/>
                </a:lnTo>
                <a:lnTo>
                  <a:pt x="3292" y="2550"/>
                </a:lnTo>
                <a:lnTo>
                  <a:pt x="3299" y="2583"/>
                </a:lnTo>
                <a:lnTo>
                  <a:pt x="3304" y="2613"/>
                </a:lnTo>
                <a:lnTo>
                  <a:pt x="3307" y="2639"/>
                </a:lnTo>
                <a:lnTo>
                  <a:pt x="3308" y="2662"/>
                </a:lnTo>
                <a:lnTo>
                  <a:pt x="3306" y="2695"/>
                </a:lnTo>
                <a:lnTo>
                  <a:pt x="3298" y="2727"/>
                </a:lnTo>
                <a:lnTo>
                  <a:pt x="3286" y="2756"/>
                </a:lnTo>
                <a:lnTo>
                  <a:pt x="3268" y="2783"/>
                </a:lnTo>
                <a:lnTo>
                  <a:pt x="3248" y="2807"/>
                </a:lnTo>
                <a:lnTo>
                  <a:pt x="3224" y="2828"/>
                </a:lnTo>
                <a:lnTo>
                  <a:pt x="3196" y="2844"/>
                </a:lnTo>
                <a:lnTo>
                  <a:pt x="3167" y="2857"/>
                </a:lnTo>
                <a:lnTo>
                  <a:pt x="3135" y="2864"/>
                </a:lnTo>
                <a:lnTo>
                  <a:pt x="3101" y="2867"/>
                </a:lnTo>
                <a:lnTo>
                  <a:pt x="3068" y="2864"/>
                </a:lnTo>
                <a:lnTo>
                  <a:pt x="3036" y="2857"/>
                </a:lnTo>
                <a:lnTo>
                  <a:pt x="3007" y="2844"/>
                </a:lnTo>
                <a:lnTo>
                  <a:pt x="2979" y="2828"/>
                </a:lnTo>
                <a:lnTo>
                  <a:pt x="2955" y="2807"/>
                </a:lnTo>
                <a:lnTo>
                  <a:pt x="2934" y="2783"/>
                </a:lnTo>
                <a:lnTo>
                  <a:pt x="2918" y="2756"/>
                </a:lnTo>
                <a:lnTo>
                  <a:pt x="2905" y="2727"/>
                </a:lnTo>
                <a:lnTo>
                  <a:pt x="2897" y="2695"/>
                </a:lnTo>
                <a:lnTo>
                  <a:pt x="2895" y="2662"/>
                </a:lnTo>
                <a:lnTo>
                  <a:pt x="2896" y="2639"/>
                </a:lnTo>
                <a:lnTo>
                  <a:pt x="2899" y="2613"/>
                </a:lnTo>
                <a:lnTo>
                  <a:pt x="2904" y="2583"/>
                </a:lnTo>
                <a:lnTo>
                  <a:pt x="2911" y="2550"/>
                </a:lnTo>
                <a:lnTo>
                  <a:pt x="2919" y="2517"/>
                </a:lnTo>
                <a:lnTo>
                  <a:pt x="2930" y="2483"/>
                </a:lnTo>
                <a:lnTo>
                  <a:pt x="2942" y="2449"/>
                </a:lnTo>
                <a:lnTo>
                  <a:pt x="2955" y="2415"/>
                </a:lnTo>
                <a:lnTo>
                  <a:pt x="2970" y="2383"/>
                </a:lnTo>
                <a:lnTo>
                  <a:pt x="2986" y="2353"/>
                </a:lnTo>
                <a:lnTo>
                  <a:pt x="3003" y="2325"/>
                </a:lnTo>
                <a:lnTo>
                  <a:pt x="3021" y="2301"/>
                </a:lnTo>
                <a:lnTo>
                  <a:pt x="3040" y="2281"/>
                </a:lnTo>
                <a:lnTo>
                  <a:pt x="3060" y="2266"/>
                </a:lnTo>
                <a:lnTo>
                  <a:pt x="3080" y="2257"/>
                </a:lnTo>
                <a:lnTo>
                  <a:pt x="3101" y="2253"/>
                </a:lnTo>
                <a:close/>
                <a:moveTo>
                  <a:pt x="724" y="1024"/>
                </a:moveTo>
                <a:lnTo>
                  <a:pt x="724" y="1843"/>
                </a:lnTo>
                <a:lnTo>
                  <a:pt x="726" y="1860"/>
                </a:lnTo>
                <a:lnTo>
                  <a:pt x="733" y="1879"/>
                </a:lnTo>
                <a:lnTo>
                  <a:pt x="745" y="1899"/>
                </a:lnTo>
                <a:lnTo>
                  <a:pt x="762" y="1918"/>
                </a:lnTo>
                <a:lnTo>
                  <a:pt x="782" y="1939"/>
                </a:lnTo>
                <a:lnTo>
                  <a:pt x="807" y="1959"/>
                </a:lnTo>
                <a:lnTo>
                  <a:pt x="838" y="1979"/>
                </a:lnTo>
                <a:lnTo>
                  <a:pt x="873" y="2001"/>
                </a:lnTo>
                <a:lnTo>
                  <a:pt x="912" y="2020"/>
                </a:lnTo>
                <a:lnTo>
                  <a:pt x="956" y="2039"/>
                </a:lnTo>
                <a:lnTo>
                  <a:pt x="1005" y="2057"/>
                </a:lnTo>
                <a:lnTo>
                  <a:pt x="1059" y="2075"/>
                </a:lnTo>
                <a:lnTo>
                  <a:pt x="1117" y="2090"/>
                </a:lnTo>
                <a:lnTo>
                  <a:pt x="1180" y="2105"/>
                </a:lnTo>
                <a:lnTo>
                  <a:pt x="1247" y="2119"/>
                </a:lnTo>
                <a:lnTo>
                  <a:pt x="1320" y="2130"/>
                </a:lnTo>
                <a:lnTo>
                  <a:pt x="1396" y="2138"/>
                </a:lnTo>
                <a:lnTo>
                  <a:pt x="1477" y="2145"/>
                </a:lnTo>
                <a:lnTo>
                  <a:pt x="1564" y="2149"/>
                </a:lnTo>
                <a:lnTo>
                  <a:pt x="1655" y="2151"/>
                </a:lnTo>
                <a:lnTo>
                  <a:pt x="1745" y="2149"/>
                </a:lnTo>
                <a:lnTo>
                  <a:pt x="1831" y="2145"/>
                </a:lnTo>
                <a:lnTo>
                  <a:pt x="1912" y="2138"/>
                </a:lnTo>
                <a:lnTo>
                  <a:pt x="1990" y="2130"/>
                </a:lnTo>
                <a:lnTo>
                  <a:pt x="2062" y="2119"/>
                </a:lnTo>
                <a:lnTo>
                  <a:pt x="2129" y="2105"/>
                </a:lnTo>
                <a:lnTo>
                  <a:pt x="2192" y="2090"/>
                </a:lnTo>
                <a:lnTo>
                  <a:pt x="2250" y="2075"/>
                </a:lnTo>
                <a:lnTo>
                  <a:pt x="2303" y="2057"/>
                </a:lnTo>
                <a:lnTo>
                  <a:pt x="2352" y="2039"/>
                </a:lnTo>
                <a:lnTo>
                  <a:pt x="2397" y="2020"/>
                </a:lnTo>
                <a:lnTo>
                  <a:pt x="2435" y="2001"/>
                </a:lnTo>
                <a:lnTo>
                  <a:pt x="2471" y="1979"/>
                </a:lnTo>
                <a:lnTo>
                  <a:pt x="2501" y="1959"/>
                </a:lnTo>
                <a:lnTo>
                  <a:pt x="2526" y="1939"/>
                </a:lnTo>
                <a:lnTo>
                  <a:pt x="2547" y="1918"/>
                </a:lnTo>
                <a:lnTo>
                  <a:pt x="2564" y="1899"/>
                </a:lnTo>
                <a:lnTo>
                  <a:pt x="2575" y="1879"/>
                </a:lnTo>
                <a:lnTo>
                  <a:pt x="2582" y="1860"/>
                </a:lnTo>
                <a:lnTo>
                  <a:pt x="2584" y="1843"/>
                </a:lnTo>
                <a:lnTo>
                  <a:pt x="2584" y="1024"/>
                </a:lnTo>
                <a:lnTo>
                  <a:pt x="1724" y="1221"/>
                </a:lnTo>
                <a:lnTo>
                  <a:pt x="1689" y="1227"/>
                </a:lnTo>
                <a:lnTo>
                  <a:pt x="1655" y="1229"/>
                </a:lnTo>
                <a:lnTo>
                  <a:pt x="1620" y="1227"/>
                </a:lnTo>
                <a:lnTo>
                  <a:pt x="1585" y="1221"/>
                </a:lnTo>
                <a:lnTo>
                  <a:pt x="724" y="1024"/>
                </a:lnTo>
                <a:close/>
                <a:moveTo>
                  <a:pt x="3101" y="1023"/>
                </a:moveTo>
                <a:lnTo>
                  <a:pt x="3125" y="1026"/>
                </a:lnTo>
                <a:lnTo>
                  <a:pt x="3147" y="1034"/>
                </a:lnTo>
                <a:lnTo>
                  <a:pt x="3167" y="1047"/>
                </a:lnTo>
                <a:lnTo>
                  <a:pt x="3182" y="1063"/>
                </a:lnTo>
                <a:lnTo>
                  <a:pt x="3194" y="1081"/>
                </a:lnTo>
                <a:lnTo>
                  <a:pt x="3202" y="1103"/>
                </a:lnTo>
                <a:lnTo>
                  <a:pt x="3205" y="1126"/>
                </a:lnTo>
                <a:lnTo>
                  <a:pt x="3205" y="2048"/>
                </a:lnTo>
                <a:lnTo>
                  <a:pt x="3202" y="2071"/>
                </a:lnTo>
                <a:lnTo>
                  <a:pt x="3194" y="2092"/>
                </a:lnTo>
                <a:lnTo>
                  <a:pt x="3182" y="2112"/>
                </a:lnTo>
                <a:lnTo>
                  <a:pt x="3167" y="2128"/>
                </a:lnTo>
                <a:lnTo>
                  <a:pt x="3147" y="2140"/>
                </a:lnTo>
                <a:lnTo>
                  <a:pt x="3125" y="2148"/>
                </a:lnTo>
                <a:lnTo>
                  <a:pt x="3101" y="2151"/>
                </a:lnTo>
                <a:lnTo>
                  <a:pt x="3078" y="2148"/>
                </a:lnTo>
                <a:lnTo>
                  <a:pt x="3057" y="2140"/>
                </a:lnTo>
                <a:lnTo>
                  <a:pt x="3037" y="2128"/>
                </a:lnTo>
                <a:lnTo>
                  <a:pt x="3021" y="2112"/>
                </a:lnTo>
                <a:lnTo>
                  <a:pt x="3009" y="2092"/>
                </a:lnTo>
                <a:lnTo>
                  <a:pt x="3001" y="2071"/>
                </a:lnTo>
                <a:lnTo>
                  <a:pt x="2998" y="2048"/>
                </a:lnTo>
                <a:lnTo>
                  <a:pt x="2998" y="1126"/>
                </a:lnTo>
                <a:lnTo>
                  <a:pt x="3001" y="1103"/>
                </a:lnTo>
                <a:lnTo>
                  <a:pt x="3009" y="1081"/>
                </a:lnTo>
                <a:lnTo>
                  <a:pt x="3021" y="1063"/>
                </a:lnTo>
                <a:lnTo>
                  <a:pt x="3037" y="1047"/>
                </a:lnTo>
                <a:lnTo>
                  <a:pt x="3057" y="1034"/>
                </a:lnTo>
                <a:lnTo>
                  <a:pt x="3078" y="1026"/>
                </a:lnTo>
                <a:lnTo>
                  <a:pt x="3101" y="1023"/>
                </a:lnTo>
                <a:close/>
                <a:moveTo>
                  <a:pt x="1655" y="204"/>
                </a:moveTo>
                <a:lnTo>
                  <a:pt x="1631" y="207"/>
                </a:lnTo>
                <a:lnTo>
                  <a:pt x="287" y="514"/>
                </a:lnTo>
                <a:lnTo>
                  <a:pt x="265" y="522"/>
                </a:lnTo>
                <a:lnTo>
                  <a:pt x="245" y="534"/>
                </a:lnTo>
                <a:lnTo>
                  <a:pt x="229" y="550"/>
                </a:lnTo>
                <a:lnTo>
                  <a:pt x="217" y="569"/>
                </a:lnTo>
                <a:lnTo>
                  <a:pt x="210" y="591"/>
                </a:lnTo>
                <a:lnTo>
                  <a:pt x="207" y="614"/>
                </a:lnTo>
                <a:lnTo>
                  <a:pt x="210" y="637"/>
                </a:lnTo>
                <a:lnTo>
                  <a:pt x="217" y="659"/>
                </a:lnTo>
                <a:lnTo>
                  <a:pt x="229" y="677"/>
                </a:lnTo>
                <a:lnTo>
                  <a:pt x="245" y="694"/>
                </a:lnTo>
                <a:lnTo>
                  <a:pt x="265" y="706"/>
                </a:lnTo>
                <a:lnTo>
                  <a:pt x="287" y="714"/>
                </a:lnTo>
                <a:lnTo>
                  <a:pt x="1631" y="1021"/>
                </a:lnTo>
                <a:lnTo>
                  <a:pt x="1655" y="1023"/>
                </a:lnTo>
                <a:lnTo>
                  <a:pt x="1677" y="1021"/>
                </a:lnTo>
                <a:lnTo>
                  <a:pt x="3021" y="714"/>
                </a:lnTo>
                <a:lnTo>
                  <a:pt x="3043" y="706"/>
                </a:lnTo>
                <a:lnTo>
                  <a:pt x="3063" y="694"/>
                </a:lnTo>
                <a:lnTo>
                  <a:pt x="3079" y="677"/>
                </a:lnTo>
                <a:lnTo>
                  <a:pt x="3091" y="659"/>
                </a:lnTo>
                <a:lnTo>
                  <a:pt x="3099" y="637"/>
                </a:lnTo>
                <a:lnTo>
                  <a:pt x="3101" y="614"/>
                </a:lnTo>
                <a:lnTo>
                  <a:pt x="3099" y="591"/>
                </a:lnTo>
                <a:lnTo>
                  <a:pt x="3091" y="569"/>
                </a:lnTo>
                <a:lnTo>
                  <a:pt x="3079" y="550"/>
                </a:lnTo>
                <a:lnTo>
                  <a:pt x="3063" y="534"/>
                </a:lnTo>
                <a:lnTo>
                  <a:pt x="3043" y="522"/>
                </a:lnTo>
                <a:lnTo>
                  <a:pt x="3021" y="514"/>
                </a:lnTo>
                <a:lnTo>
                  <a:pt x="1677" y="207"/>
                </a:lnTo>
                <a:lnTo>
                  <a:pt x="1655" y="204"/>
                </a:lnTo>
                <a:close/>
                <a:moveTo>
                  <a:pt x="1655" y="0"/>
                </a:moveTo>
                <a:lnTo>
                  <a:pt x="1655" y="0"/>
                </a:lnTo>
                <a:lnTo>
                  <a:pt x="1688" y="2"/>
                </a:lnTo>
                <a:lnTo>
                  <a:pt x="1723" y="8"/>
                </a:lnTo>
                <a:lnTo>
                  <a:pt x="3068" y="314"/>
                </a:lnTo>
                <a:lnTo>
                  <a:pt x="3109" y="327"/>
                </a:lnTo>
                <a:lnTo>
                  <a:pt x="3147" y="345"/>
                </a:lnTo>
                <a:lnTo>
                  <a:pt x="3182" y="367"/>
                </a:lnTo>
                <a:lnTo>
                  <a:pt x="3213" y="393"/>
                </a:lnTo>
                <a:lnTo>
                  <a:pt x="3241" y="422"/>
                </a:lnTo>
                <a:lnTo>
                  <a:pt x="3264" y="456"/>
                </a:lnTo>
                <a:lnTo>
                  <a:pt x="3284" y="492"/>
                </a:lnTo>
                <a:lnTo>
                  <a:pt x="3297" y="531"/>
                </a:lnTo>
                <a:lnTo>
                  <a:pt x="3306" y="571"/>
                </a:lnTo>
                <a:lnTo>
                  <a:pt x="3308" y="614"/>
                </a:lnTo>
                <a:lnTo>
                  <a:pt x="3306" y="657"/>
                </a:lnTo>
                <a:lnTo>
                  <a:pt x="3297" y="698"/>
                </a:lnTo>
                <a:lnTo>
                  <a:pt x="3284" y="736"/>
                </a:lnTo>
                <a:lnTo>
                  <a:pt x="3264" y="772"/>
                </a:lnTo>
                <a:lnTo>
                  <a:pt x="3241" y="805"/>
                </a:lnTo>
                <a:lnTo>
                  <a:pt x="3213" y="836"/>
                </a:lnTo>
                <a:lnTo>
                  <a:pt x="3182" y="862"/>
                </a:lnTo>
                <a:lnTo>
                  <a:pt x="3147" y="884"/>
                </a:lnTo>
                <a:lnTo>
                  <a:pt x="3109" y="901"/>
                </a:lnTo>
                <a:lnTo>
                  <a:pt x="3068" y="913"/>
                </a:lnTo>
                <a:lnTo>
                  <a:pt x="2792" y="977"/>
                </a:lnTo>
                <a:lnTo>
                  <a:pt x="2792" y="1843"/>
                </a:lnTo>
                <a:lnTo>
                  <a:pt x="2790" y="1877"/>
                </a:lnTo>
                <a:lnTo>
                  <a:pt x="2785" y="1910"/>
                </a:lnTo>
                <a:lnTo>
                  <a:pt x="2777" y="1943"/>
                </a:lnTo>
                <a:lnTo>
                  <a:pt x="2764" y="1975"/>
                </a:lnTo>
                <a:lnTo>
                  <a:pt x="2749" y="2007"/>
                </a:lnTo>
                <a:lnTo>
                  <a:pt x="2730" y="2038"/>
                </a:lnTo>
                <a:lnTo>
                  <a:pt x="2706" y="2067"/>
                </a:lnTo>
                <a:lnTo>
                  <a:pt x="2680" y="2096"/>
                </a:lnTo>
                <a:lnTo>
                  <a:pt x="2648" y="2125"/>
                </a:lnTo>
                <a:lnTo>
                  <a:pt x="2614" y="2151"/>
                </a:lnTo>
                <a:lnTo>
                  <a:pt x="2575" y="2177"/>
                </a:lnTo>
                <a:lnTo>
                  <a:pt x="2531" y="2201"/>
                </a:lnTo>
                <a:lnTo>
                  <a:pt x="2484" y="2223"/>
                </a:lnTo>
                <a:lnTo>
                  <a:pt x="2432" y="2245"/>
                </a:lnTo>
                <a:lnTo>
                  <a:pt x="2375" y="2265"/>
                </a:lnTo>
                <a:lnTo>
                  <a:pt x="2315" y="2283"/>
                </a:lnTo>
                <a:lnTo>
                  <a:pt x="2249" y="2299"/>
                </a:lnTo>
                <a:lnTo>
                  <a:pt x="2179" y="2313"/>
                </a:lnTo>
                <a:lnTo>
                  <a:pt x="2105" y="2325"/>
                </a:lnTo>
                <a:lnTo>
                  <a:pt x="2024" y="2335"/>
                </a:lnTo>
                <a:lnTo>
                  <a:pt x="1940" y="2343"/>
                </a:lnTo>
                <a:lnTo>
                  <a:pt x="1849" y="2350"/>
                </a:lnTo>
                <a:lnTo>
                  <a:pt x="1754" y="2354"/>
                </a:lnTo>
                <a:lnTo>
                  <a:pt x="1655" y="2355"/>
                </a:lnTo>
                <a:lnTo>
                  <a:pt x="1554" y="2354"/>
                </a:lnTo>
                <a:lnTo>
                  <a:pt x="1459" y="2350"/>
                </a:lnTo>
                <a:lnTo>
                  <a:pt x="1369" y="2343"/>
                </a:lnTo>
                <a:lnTo>
                  <a:pt x="1284" y="2335"/>
                </a:lnTo>
                <a:lnTo>
                  <a:pt x="1205" y="2325"/>
                </a:lnTo>
                <a:lnTo>
                  <a:pt x="1129" y="2313"/>
                </a:lnTo>
                <a:lnTo>
                  <a:pt x="1059" y="2299"/>
                </a:lnTo>
                <a:lnTo>
                  <a:pt x="994" y="2283"/>
                </a:lnTo>
                <a:lnTo>
                  <a:pt x="933" y="2265"/>
                </a:lnTo>
                <a:lnTo>
                  <a:pt x="877" y="2245"/>
                </a:lnTo>
                <a:lnTo>
                  <a:pt x="825" y="2223"/>
                </a:lnTo>
                <a:lnTo>
                  <a:pt x="777" y="2201"/>
                </a:lnTo>
                <a:lnTo>
                  <a:pt x="734" y="2177"/>
                </a:lnTo>
                <a:lnTo>
                  <a:pt x="694" y="2151"/>
                </a:lnTo>
                <a:lnTo>
                  <a:pt x="660" y="2125"/>
                </a:lnTo>
                <a:lnTo>
                  <a:pt x="629" y="2096"/>
                </a:lnTo>
                <a:lnTo>
                  <a:pt x="602" y="2067"/>
                </a:lnTo>
                <a:lnTo>
                  <a:pt x="579" y="2038"/>
                </a:lnTo>
                <a:lnTo>
                  <a:pt x="560" y="2007"/>
                </a:lnTo>
                <a:lnTo>
                  <a:pt x="544" y="1975"/>
                </a:lnTo>
                <a:lnTo>
                  <a:pt x="533" y="1943"/>
                </a:lnTo>
                <a:lnTo>
                  <a:pt x="523" y="1910"/>
                </a:lnTo>
                <a:lnTo>
                  <a:pt x="518" y="1877"/>
                </a:lnTo>
                <a:lnTo>
                  <a:pt x="517" y="1843"/>
                </a:lnTo>
                <a:lnTo>
                  <a:pt x="517" y="977"/>
                </a:lnTo>
                <a:lnTo>
                  <a:pt x="240" y="913"/>
                </a:lnTo>
                <a:lnTo>
                  <a:pt x="200" y="901"/>
                </a:lnTo>
                <a:lnTo>
                  <a:pt x="161" y="884"/>
                </a:lnTo>
                <a:lnTo>
                  <a:pt x="126" y="862"/>
                </a:lnTo>
                <a:lnTo>
                  <a:pt x="95" y="836"/>
                </a:lnTo>
                <a:lnTo>
                  <a:pt x="67" y="805"/>
                </a:lnTo>
                <a:lnTo>
                  <a:pt x="44" y="772"/>
                </a:lnTo>
                <a:lnTo>
                  <a:pt x="25" y="736"/>
                </a:lnTo>
                <a:lnTo>
                  <a:pt x="11" y="698"/>
                </a:lnTo>
                <a:lnTo>
                  <a:pt x="3" y="657"/>
                </a:lnTo>
                <a:lnTo>
                  <a:pt x="0" y="614"/>
                </a:lnTo>
                <a:lnTo>
                  <a:pt x="3" y="571"/>
                </a:lnTo>
                <a:lnTo>
                  <a:pt x="11" y="531"/>
                </a:lnTo>
                <a:lnTo>
                  <a:pt x="25" y="492"/>
                </a:lnTo>
                <a:lnTo>
                  <a:pt x="44" y="456"/>
                </a:lnTo>
                <a:lnTo>
                  <a:pt x="67" y="422"/>
                </a:lnTo>
                <a:lnTo>
                  <a:pt x="95" y="393"/>
                </a:lnTo>
                <a:lnTo>
                  <a:pt x="126" y="367"/>
                </a:lnTo>
                <a:lnTo>
                  <a:pt x="161" y="345"/>
                </a:lnTo>
                <a:lnTo>
                  <a:pt x="200" y="327"/>
                </a:lnTo>
                <a:lnTo>
                  <a:pt x="240" y="314"/>
                </a:lnTo>
                <a:lnTo>
                  <a:pt x="1584" y="8"/>
                </a:lnTo>
                <a:lnTo>
                  <a:pt x="1620" y="2"/>
                </a:lnTo>
                <a:lnTo>
                  <a:pt x="1655" y="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</a:pPr>
            <a:endParaRPr lang="ko-KR" altLang="en-US" sz="2400" dirty="0">
              <a:ea typeface="나눔고딕" panose="020D0604000000000000" pitchFamily="50" charset="-127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/>
          <a:stretch/>
        </p:blipFill>
        <p:spPr>
          <a:xfrm>
            <a:off x="857247" y="1339145"/>
            <a:ext cx="1809576" cy="2422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C45E61D-55CB-40C1-B577-C99D4F1E0761}"/>
              </a:ext>
            </a:extLst>
          </p:cNvPr>
          <p:cNvSpPr txBox="1"/>
          <p:nvPr/>
        </p:nvSpPr>
        <p:spPr>
          <a:xfrm>
            <a:off x="3569805" y="3364969"/>
            <a:ext cx="4846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연구활동</a:t>
            </a:r>
            <a:endParaRPr lang="en-US" altLang="ko-KR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j-ea"/>
                <a:ea typeface="+mj-ea"/>
                <a:cs typeface="Times New Roman" panose="02020603050405020304" pitchFamily="18" charset="0"/>
              </a:rPr>
              <a:t>특허 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출원 </a:t>
            </a:r>
            <a:r>
              <a:rPr lang="en-US" altLang="ko-KR" sz="1200" dirty="0">
                <a:latin typeface="+mj-ea"/>
                <a:ea typeface="+mj-ea"/>
                <a:cs typeface="Times New Roman" panose="02020603050405020304" pitchFamily="18" charset="0"/>
              </a:rPr>
              <a:t>1 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건 </a:t>
            </a:r>
            <a:r>
              <a:rPr lang="en-US" altLang="ko-KR" sz="12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미국</a:t>
            </a: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,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+mj-ea"/>
                <a:ea typeface="+mj-ea"/>
                <a:cs typeface="Times New Roman" panose="02020603050405020304" pitchFamily="18" charset="0"/>
              </a:rPr>
              <a:t>유럽</a:t>
            </a: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한국 출원</a:t>
            </a:r>
            <a:r>
              <a:rPr lang="en-US" altLang="ko-KR" sz="1200" dirty="0">
                <a:latin typeface="+mj-ea"/>
                <a:ea typeface="+mj-ea"/>
                <a:cs typeface="Times New Roman" panose="02020603050405020304" pitchFamily="18" charset="0"/>
              </a:rPr>
              <a:t>), 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산학 연구 프로젝트 </a:t>
            </a: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12 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회</a:t>
            </a:r>
            <a:endParaRPr lang="en-US" altLang="ko-KR" sz="1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국제 학회 발표 </a:t>
            </a:r>
            <a:r>
              <a:rPr lang="en-US" altLang="ko-KR" sz="1200" dirty="0"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ko-KR" altLang="en-US" sz="1200" dirty="0" smtClean="0">
                <a:latin typeface="+mj-ea"/>
                <a:ea typeface="+mj-ea"/>
                <a:cs typeface="Times New Roman" panose="02020603050405020304" pitchFamily="18" charset="0"/>
              </a:rPr>
              <a:t>건</a:t>
            </a:r>
            <a:r>
              <a:rPr lang="en-US" altLang="ko-KR" sz="12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+mj-ea"/>
                <a:ea typeface="+mj-ea"/>
                <a:cs typeface="Times New Roman" panose="02020603050405020304" pitchFamily="18" charset="0"/>
              </a:rPr>
              <a:t>국내 학회 발표 </a:t>
            </a:r>
            <a:r>
              <a:rPr lang="en-US" altLang="ko-KR" sz="1200" dirty="0"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ko-KR" altLang="en-US" sz="1200" dirty="0" smtClean="0">
                <a:latin typeface="+mj-ea"/>
                <a:ea typeface="+mj-ea"/>
                <a:cs typeface="Times New Roman" panose="02020603050405020304" pitchFamily="18" charset="0"/>
              </a:rPr>
              <a:t>건</a:t>
            </a:r>
            <a:endParaRPr lang="en-US" altLang="ko-KR" sz="1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171450" indent="-17145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우수논문상</a:t>
            </a:r>
            <a:r>
              <a:rPr lang="en-US" altLang="ko-KR" sz="1200" dirty="0"/>
              <a:t>, </a:t>
            </a:r>
            <a:r>
              <a:rPr lang="ko-KR" altLang="en-US" sz="1200" dirty="0"/>
              <a:t>한국신뢰성학회 </a:t>
            </a:r>
            <a:r>
              <a:rPr lang="ko-KR" altLang="en-US" sz="1200" dirty="0" smtClean="0"/>
              <a:t>춘계학술대회</a:t>
            </a:r>
            <a:r>
              <a:rPr lang="ko-KR" altLang="en-US" sz="1200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j-ea"/>
                <a:ea typeface="+mj-ea"/>
                <a:cs typeface="Times New Roman" panose="02020603050405020304" pitchFamily="18" charset="0"/>
              </a:rPr>
              <a:t>(2017</a:t>
            </a:r>
            <a:r>
              <a:rPr lang="en-US" altLang="ko-KR" sz="1200" dirty="0" smtClean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en-US" altLang="ko-KR" sz="12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6" name="그림 2">
            <a:extLst>
              <a:ext uri="{FF2B5EF4-FFF2-40B4-BE49-F238E27FC236}">
                <a16:creationId xmlns:a16="http://schemas.microsoft.com/office/drawing/2014/main" xmlns="" id="{5DD70A5B-4AF4-46BA-B495-25DC14CF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09" y="3218121"/>
            <a:ext cx="795579" cy="7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720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155" y="1345223"/>
            <a:ext cx="82398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설치 및 사용방법</a:t>
            </a:r>
            <a:endParaRPr lang="en-US" altLang="ko-KR" dirty="0" smtClean="0"/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기본 문법 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6838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python?</a:t>
            </a:r>
            <a:endParaRPr lang="ko-KR" altLang="en-US" dirty="0"/>
          </a:p>
        </p:txBody>
      </p:sp>
      <p:pic>
        <p:nvPicPr>
          <p:cNvPr id="7170" name="Picture 2" descr="ython programming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61" y="2789499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586155" y="1345223"/>
            <a:ext cx="823985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”Life is too short, you need python.”</a:t>
            </a:r>
          </a:p>
        </p:txBody>
      </p:sp>
    </p:spTree>
    <p:extLst>
      <p:ext uri="{BB962C8B-B14F-4D97-AF65-F5344CB8AC3E}">
        <p14:creationId xmlns:p14="http://schemas.microsoft.com/office/powerpoint/2010/main" val="2459154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can I do with python?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155" y="1345223"/>
            <a:ext cx="82398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시스템 유틸리티 제작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다른 언어와의 손쉬운 결합 </a:t>
            </a:r>
            <a:r>
              <a:rPr lang="en-US" altLang="ko-KR" dirty="0" smtClean="0"/>
              <a:t>(C, C++, Java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수치연산 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데이터베이스 프로그래밍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사물인터넷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인공지능 및 머신러닝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781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방법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155" y="1345223"/>
            <a:ext cx="82398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www.python.org/downloads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공식 홈페이지 이용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 smtClean="0"/>
              <a:t>Anaconda distribution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www.anaconda.com</a:t>
            </a:r>
            <a:r>
              <a:rPr lang="en-US" altLang="ko-KR" dirty="0" smtClean="0">
                <a:hlinkClick r:id="rId3"/>
              </a:rPr>
              <a:t>/download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5848"/>
            <a:ext cx="9144000" cy="27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6155" y="1345223"/>
            <a:ext cx="8239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Windows /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 / Linux </a:t>
            </a:r>
            <a:r>
              <a:rPr lang="ko-KR" altLang="en-US" dirty="0" smtClean="0"/>
              <a:t>에서 모두 지원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/>
              <a:t>Python 3.x</a:t>
            </a:r>
            <a:r>
              <a:rPr lang="ko-KR" altLang="en-US" dirty="0" smtClean="0"/>
              <a:t> 버젼을 사용하는 것이 대세 </a:t>
            </a:r>
            <a:r>
              <a:rPr lang="en-US" altLang="ko-KR" dirty="0" smtClean="0"/>
              <a:t>(2.x</a:t>
            </a:r>
            <a:r>
              <a:rPr lang="ko-KR" altLang="en-US" dirty="0" smtClean="0"/>
              <a:t> 버젼은 개발 중지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051"/>
            <a:ext cx="9144000" cy="3694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995422" y="4085863"/>
            <a:ext cx="3530278" cy="217604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518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7555" y="2870521"/>
            <a:ext cx="6348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/>
              <a:t>설치해봅시다</a:t>
            </a:r>
            <a:r>
              <a:rPr lang="en-US" altLang="ko-KR" sz="6000" dirty="0" smtClean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592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Package(=module) managing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155" y="1345223"/>
            <a:ext cx="823985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1:</a:t>
            </a:r>
            <a:r>
              <a:rPr lang="ko-KR" altLang="en-US" dirty="0" smtClean="0"/>
              <a:t> </a:t>
            </a:r>
            <a:r>
              <a:rPr lang="en-US" altLang="ko-KR" dirty="0" smtClean="0"/>
              <a:t>pip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altLang="ko-KR" sz="1600" dirty="0" smtClean="0"/>
              <a:t>pip</a:t>
            </a:r>
            <a:r>
              <a:rPr lang="ko-KR" altLang="en-US" sz="1600" dirty="0"/>
              <a:t>는 </a:t>
            </a:r>
            <a:r>
              <a:rPr lang="en-US" altLang="ko-KR" sz="1600" dirty="0"/>
              <a:t>Python Package Index (</a:t>
            </a:r>
            <a:r>
              <a:rPr lang="en-US" altLang="ko-KR" sz="1600" dirty="0" err="1"/>
              <a:t>PyPI</a:t>
            </a:r>
            <a:r>
              <a:rPr lang="en-US" altLang="ko-KR" sz="1600" dirty="0"/>
              <a:t>) </a:t>
            </a:r>
            <a:r>
              <a:rPr lang="ko-KR" altLang="en-US" sz="1600" dirty="0"/>
              <a:t>저장소로부터 파이썬 패키지를 받아 설치하는 패키지 관리 </a:t>
            </a:r>
            <a:r>
              <a:rPr lang="ko-KR" altLang="en-US" sz="1600" dirty="0" smtClean="0"/>
              <a:t>도구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altLang="ko-KR" sz="1600" dirty="0"/>
              <a:t>Ruby</a:t>
            </a:r>
            <a:r>
              <a:rPr lang="ko-KR" altLang="en-US" sz="1600" dirty="0"/>
              <a:t>에서의 </a:t>
            </a:r>
            <a:r>
              <a:rPr lang="en-US" altLang="ko-KR" sz="1600" dirty="0" err="1"/>
              <a:t>RubyGems</a:t>
            </a:r>
            <a:r>
              <a:rPr lang="en-US" altLang="ko-KR" sz="1600" dirty="0"/>
              <a:t> </a:t>
            </a:r>
            <a:r>
              <a:rPr lang="ko-KR" altLang="en-US" sz="1600" dirty="0"/>
              <a:t>혹은 </a:t>
            </a:r>
            <a:r>
              <a:rPr lang="en-US" altLang="ko-KR" sz="1600" dirty="0"/>
              <a:t>PHP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Packagist</a:t>
            </a:r>
            <a:r>
              <a:rPr lang="en-US" altLang="ko-KR" sz="1600" dirty="0"/>
              <a:t>, Perl</a:t>
            </a:r>
            <a:r>
              <a:rPr lang="ko-KR" altLang="en-US" sz="1600" dirty="0"/>
              <a:t>의 </a:t>
            </a:r>
            <a:r>
              <a:rPr lang="en-US" altLang="ko-KR" sz="1600" dirty="0"/>
              <a:t>CPAN </a:t>
            </a:r>
            <a:r>
              <a:rPr lang="ko-KR" altLang="en-US" sz="1600" dirty="0"/>
              <a:t>그리고 </a:t>
            </a:r>
            <a:r>
              <a:rPr lang="en-US" altLang="ko-KR" sz="1600" dirty="0" err="1"/>
              <a:t>Node.js</a:t>
            </a:r>
            <a:r>
              <a:rPr lang="ko-KR" altLang="en-US" sz="1600" dirty="0"/>
              <a:t>의 </a:t>
            </a:r>
            <a:r>
              <a:rPr lang="en-US" altLang="ko-KR" sz="1600" dirty="0"/>
              <a:t>NPM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비슷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conda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sz="1600" dirty="0" smtClean="0"/>
              <a:t>Anaconda</a:t>
            </a:r>
            <a:r>
              <a:rPr lang="ko-KR" altLang="en-US" sz="1600" dirty="0" smtClean="0"/>
              <a:t>에서 제공하는 패키지 관리 도구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altLang="ko-KR" sz="1600" dirty="0" smtClean="0"/>
              <a:t>Pip + </a:t>
            </a:r>
            <a:r>
              <a:rPr lang="en-US" altLang="ko-KR" sz="1600" dirty="0" err="1" smtClean="0"/>
              <a:t>virtualenv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가상환경 관리도구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155" y="5084708"/>
            <a:ext cx="823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ko-KR" sz="2400" dirty="0" err="1" smtClean="0">
                <a:solidFill>
                  <a:srgbClr val="C00000"/>
                </a:solidFill>
              </a:rPr>
              <a:t>Conda</a:t>
            </a:r>
            <a:r>
              <a:rPr lang="ko-KR" altLang="en-US" sz="2400" dirty="0" smtClean="0">
                <a:solidFill>
                  <a:srgbClr val="C00000"/>
                </a:solidFill>
              </a:rPr>
              <a:t>로 설치가 가능한 지 확인한다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-&gt;</a:t>
            </a:r>
            <a:r>
              <a:rPr lang="ko-KR" altLang="en-US" sz="2400" dirty="0" smtClean="0">
                <a:solidFill>
                  <a:srgbClr val="C00000"/>
                </a:solidFill>
              </a:rPr>
              <a:t> 구글링</a:t>
            </a:r>
            <a:r>
              <a:rPr lang="en-US" altLang="ko-KR" sz="2400" dirty="0" smtClean="0">
                <a:solidFill>
                  <a:srgbClr val="C00000"/>
                </a:solidFill>
              </a:rPr>
              <a:t>!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ko-KR" sz="2400" dirty="0" err="1" smtClean="0">
                <a:solidFill>
                  <a:srgbClr val="C00000"/>
                </a:solidFill>
              </a:rPr>
              <a:t>Conda</a:t>
            </a:r>
            <a:r>
              <a:rPr lang="ko-KR" altLang="en-US" sz="2400" dirty="0" smtClean="0">
                <a:solidFill>
                  <a:srgbClr val="C00000"/>
                </a:solidFill>
              </a:rPr>
              <a:t>로 설치가 불가능한 경우에만 </a:t>
            </a:r>
            <a:r>
              <a:rPr lang="en-US" altLang="ko-KR" sz="2400" dirty="0" smtClean="0">
                <a:solidFill>
                  <a:srgbClr val="C00000"/>
                </a:solidFill>
              </a:rPr>
              <a:t>pip </a:t>
            </a:r>
            <a:r>
              <a:rPr lang="ko-KR" altLang="en-US" sz="2400" dirty="0" smtClean="0">
                <a:solidFill>
                  <a:srgbClr val="C00000"/>
                </a:solidFill>
              </a:rPr>
              <a:t>사용 권장</a:t>
            </a:r>
            <a:endParaRPr lang="en-US" altLang="ko-KR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630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49983</TotalTime>
  <Words>316</Words>
  <Application>Microsoft Macintosh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Wingdings</vt:lpstr>
      <vt:lpstr>굴림</vt:lpstr>
      <vt:lpstr>나눔고딕</vt:lpstr>
      <vt:lpstr>돋움</vt:lpstr>
      <vt:lpstr>맑은 고딕</vt:lpstr>
      <vt:lpstr>Arial</vt:lpstr>
      <vt:lpstr>테마1</vt:lpstr>
      <vt:lpstr>Introduction to Python</vt:lpstr>
      <vt:lpstr>강사 소개</vt:lpstr>
      <vt:lpstr>목차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 실습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군집화 (Clustering)</dc:title>
  <cp:keywords/>
  <cp:lastModifiedBy>Hyungu Kahng</cp:lastModifiedBy>
  <cp:revision>77</cp:revision>
  <cp:lastPrinted>2018-09-10T04:02:00Z</cp:lastPrinted>
  <dcterms:created xsi:type="dcterms:W3CDTF">2013-07-29T11:21:26Z</dcterms:created>
  <dcterms:modified xsi:type="dcterms:W3CDTF">2018-09-10T04:52:13Z</dcterms:modified>
</cp:coreProperties>
</file>