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00" r:id="rId2"/>
    <p:sldId id="502" r:id="rId3"/>
    <p:sldId id="501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0" r:id="rId13"/>
    <p:sldId id="512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C2308"/>
    <a:srgbClr val="ED8D0D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 autoAdjust="0"/>
    <p:restoredTop sz="94611"/>
  </p:normalViewPr>
  <p:slideViewPr>
    <p:cSldViewPr snapToGrid="0">
      <p:cViewPr varScale="1">
        <p:scale>
          <a:sx n="109" d="100"/>
          <a:sy n="109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2018. 9. 10.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2018. 9. 10.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3239616"/>
            <a:ext cx="5418992" cy="8382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806444"/>
            <a:ext cx="3745523" cy="41433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+mj-ea"/>
                <a:ea typeface="+mj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to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22523" y="1863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pic>
        <p:nvPicPr>
          <p:cNvPr id="7" name="Picture 2" descr="upyt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t="8002" r="36032" b="9652"/>
          <a:stretch/>
        </p:blipFill>
        <p:spPr bwMode="auto">
          <a:xfrm>
            <a:off x="5773986" y="2199191"/>
            <a:ext cx="2855258" cy="3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ychar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4" y="1361713"/>
            <a:ext cx="2061092" cy="20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42" y="1361713"/>
            <a:ext cx="2164466" cy="21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s cod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8" y="4234759"/>
            <a:ext cx="1872902" cy="18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om id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1" t="11899" r="28038" b="12016"/>
          <a:stretch/>
        </p:blipFill>
        <p:spPr bwMode="auto">
          <a:xfrm>
            <a:off x="3328697" y="4234759"/>
            <a:ext cx="1870477" cy="17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7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Modules</a:t>
            </a:r>
            <a:endParaRPr lang="ko-KR" altLang="en-US" dirty="0"/>
          </a:p>
        </p:txBody>
      </p:sp>
      <p:pic>
        <p:nvPicPr>
          <p:cNvPr id="15362" name="Picture 2" descr="umpy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/>
          <a:stretch/>
        </p:blipFill>
        <p:spPr bwMode="auto">
          <a:xfrm>
            <a:off x="493558" y="1666755"/>
            <a:ext cx="3170966" cy="1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tplotli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8" y="3597999"/>
            <a:ext cx="3177120" cy="7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andas pyth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6" y="1101156"/>
            <a:ext cx="3630923" cy="18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ipy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6" y="3474214"/>
            <a:ext cx="2162864" cy="7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klear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10" y="3122330"/>
            <a:ext cx="2047858" cy="1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4360039"/>
            <a:ext cx="2365936" cy="19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eras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45" y="4782356"/>
            <a:ext cx="2795768" cy="10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ytorch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48" y="4494470"/>
            <a:ext cx="3036425" cy="15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6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pic>
        <p:nvPicPr>
          <p:cNvPr id="7" name="Picture 2" descr="upyt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t="8002" r="36032" b="9652"/>
          <a:stretch/>
        </p:blipFill>
        <p:spPr bwMode="auto">
          <a:xfrm>
            <a:off x="5773986" y="2199191"/>
            <a:ext cx="2855258" cy="3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Anaconda prompt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command prompt</a:t>
            </a:r>
            <a:r>
              <a:rPr lang="ko-KR" altLang="en-US" dirty="0" smtClean="0"/>
              <a:t>와 다름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err="1" smtClean="0"/>
              <a:t>macOS</a:t>
            </a:r>
            <a:r>
              <a:rPr lang="en-US" altLang="ko-KR" dirty="0"/>
              <a:t> </a:t>
            </a:r>
            <a:r>
              <a:rPr lang="en-US" altLang="ko-KR" dirty="0" smtClean="0"/>
              <a:t>/ Linux </a:t>
            </a:r>
            <a:r>
              <a:rPr lang="ko-KR" altLang="en-US" dirty="0" smtClean="0"/>
              <a:t>계열의 경우 일반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사용하면 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jup</a:t>
            </a:r>
            <a:r>
              <a:rPr lang="en-US" altLang="ko-KR" dirty="0" err="1"/>
              <a:t>y</a:t>
            </a:r>
            <a:r>
              <a:rPr lang="en-US" altLang="ko-KR" dirty="0" err="1" smtClean="0"/>
              <a:t>ter</a:t>
            </a:r>
            <a:r>
              <a:rPr lang="en-US" altLang="ko-KR" dirty="0" smtClean="0"/>
              <a:t> notebook’ </a:t>
            </a:r>
            <a:r>
              <a:rPr lang="ko-KR" altLang="en-US" dirty="0" smtClean="0"/>
              <a:t>입력하여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8178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91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 및 사용방법</a:t>
            </a:r>
            <a:endParaRPr lang="en-US" altLang="ko-KR" dirty="0" smtClean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기본 문법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50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python?</a:t>
            </a:r>
            <a:endParaRPr lang="ko-KR" altLang="en-US" dirty="0"/>
          </a:p>
        </p:txBody>
      </p:sp>
      <p:pic>
        <p:nvPicPr>
          <p:cNvPr id="7170" name="Picture 2" descr="ython programm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61" y="2789499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86155" y="1345223"/>
            <a:ext cx="82398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”Life is too short, you need python.”</a:t>
            </a:r>
          </a:p>
        </p:txBody>
      </p:sp>
    </p:spTree>
    <p:extLst>
      <p:ext uri="{BB962C8B-B14F-4D97-AF65-F5344CB8AC3E}">
        <p14:creationId xmlns:p14="http://schemas.microsoft.com/office/powerpoint/2010/main" val="245915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can I do with python?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유틸리티 제작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다른 언어와의 손쉬운 결합 </a:t>
            </a:r>
            <a:r>
              <a:rPr lang="en-US" altLang="ko-KR" dirty="0" smtClean="0"/>
              <a:t>(C, C++, Java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수치연산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사물인터넷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인공지능 및 머신러닝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781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방법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www.python.org/downloads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공식 홈페이지 이용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 distribution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www.anaconda.com</a:t>
            </a:r>
            <a:r>
              <a:rPr lang="en-US" altLang="ko-KR" dirty="0" smtClean="0">
                <a:hlinkClick r:id="rId3"/>
              </a:rPr>
              <a:t>/download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848"/>
            <a:ext cx="9144000" cy="27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/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 / Linux </a:t>
            </a:r>
            <a:r>
              <a:rPr lang="ko-KR" altLang="en-US" dirty="0" smtClean="0"/>
              <a:t>에서 모두 지원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3.x</a:t>
            </a:r>
            <a:r>
              <a:rPr lang="ko-KR" altLang="en-US" dirty="0" smtClean="0"/>
              <a:t> 버젼을 사용하는 것이 대세 </a:t>
            </a:r>
            <a:r>
              <a:rPr lang="en-US" altLang="ko-KR" dirty="0" smtClean="0"/>
              <a:t>(2.x</a:t>
            </a:r>
            <a:r>
              <a:rPr lang="ko-KR" altLang="en-US" dirty="0" smtClean="0"/>
              <a:t> 버젼은 개발 중지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051"/>
            <a:ext cx="9144000" cy="369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995422" y="4085863"/>
            <a:ext cx="3530278" cy="217604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18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7555" y="2870521"/>
            <a:ext cx="634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설치해봅시다</a:t>
            </a:r>
            <a:r>
              <a:rPr lang="en-US" altLang="ko-KR" sz="6000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59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Package(=module) managing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155" y="1345223"/>
            <a:ext cx="823985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sz="1600" dirty="0" smtClean="0"/>
              <a:t>pip</a:t>
            </a:r>
            <a:r>
              <a:rPr lang="ko-KR" altLang="en-US" sz="1600" dirty="0"/>
              <a:t>는 </a:t>
            </a:r>
            <a:r>
              <a:rPr lang="en-US" altLang="ko-KR" sz="1600" dirty="0"/>
              <a:t>Python Package Index (</a:t>
            </a:r>
            <a:r>
              <a:rPr lang="en-US" altLang="ko-KR" sz="1600" dirty="0" err="1"/>
              <a:t>PyPI</a:t>
            </a:r>
            <a:r>
              <a:rPr lang="en-US" altLang="ko-KR" sz="1600" dirty="0"/>
              <a:t>) </a:t>
            </a:r>
            <a:r>
              <a:rPr lang="ko-KR" altLang="en-US" sz="1600" dirty="0"/>
              <a:t>저장소로부터 파이썬 패키지를 받아 설치하는 패키지 관리 </a:t>
            </a:r>
            <a:r>
              <a:rPr lang="ko-KR" altLang="en-US" sz="1600" dirty="0" smtClean="0"/>
              <a:t>도구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sz="1600" dirty="0"/>
              <a:t>Ruby</a:t>
            </a:r>
            <a:r>
              <a:rPr lang="ko-KR" altLang="en-US" sz="1600" dirty="0"/>
              <a:t>에서의 </a:t>
            </a:r>
            <a:r>
              <a:rPr lang="en-US" altLang="ko-KR" sz="1600" dirty="0" err="1"/>
              <a:t>RubyGems</a:t>
            </a:r>
            <a:r>
              <a:rPr lang="en-US" altLang="ko-KR" sz="1600" dirty="0"/>
              <a:t> </a:t>
            </a:r>
            <a:r>
              <a:rPr lang="ko-KR" altLang="en-US" sz="1600" dirty="0"/>
              <a:t>혹은 </a:t>
            </a:r>
            <a:r>
              <a:rPr lang="en-US" altLang="ko-KR" sz="1600" dirty="0"/>
              <a:t>PHP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Packagist</a:t>
            </a:r>
            <a:r>
              <a:rPr lang="en-US" altLang="ko-KR" sz="1600" dirty="0"/>
              <a:t>, Perl</a:t>
            </a:r>
            <a:r>
              <a:rPr lang="ko-KR" altLang="en-US" sz="1600" dirty="0"/>
              <a:t>의 </a:t>
            </a:r>
            <a:r>
              <a:rPr lang="en-US" altLang="ko-KR" sz="1600" dirty="0"/>
              <a:t>CPAN </a:t>
            </a:r>
            <a:r>
              <a:rPr lang="ko-KR" altLang="en-US" sz="1600" dirty="0"/>
              <a:t>그리고 </a:t>
            </a:r>
            <a:r>
              <a:rPr lang="en-US" altLang="ko-KR" sz="1600" dirty="0" err="1"/>
              <a:t>Node.js</a:t>
            </a:r>
            <a:r>
              <a:rPr lang="ko-KR" altLang="en-US" sz="1600" dirty="0"/>
              <a:t>의 </a:t>
            </a:r>
            <a:r>
              <a:rPr lang="en-US" altLang="ko-KR" sz="1600" dirty="0"/>
              <a:t>NPM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비슷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에서 제공하는 패키지 관리 도구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sz="1600" dirty="0" smtClean="0"/>
              <a:t>Pip + </a:t>
            </a:r>
            <a:r>
              <a:rPr lang="en-US" altLang="ko-KR" sz="1600" dirty="0" err="1" smtClean="0"/>
              <a:t>virtualenv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가상환경 관리도구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155" y="5084708"/>
            <a:ext cx="823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ko-KR" sz="2400" dirty="0" err="1" smtClean="0">
                <a:solidFill>
                  <a:srgbClr val="C00000"/>
                </a:solidFill>
              </a:rPr>
              <a:t>Conda</a:t>
            </a:r>
            <a:r>
              <a:rPr lang="ko-KR" altLang="en-US" sz="2400" dirty="0" smtClean="0">
                <a:solidFill>
                  <a:srgbClr val="C00000"/>
                </a:solidFill>
              </a:rPr>
              <a:t>로 설치가 가능한 지 확인한다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-&gt;</a:t>
            </a:r>
            <a:r>
              <a:rPr lang="ko-KR" altLang="en-US" sz="2400" dirty="0" smtClean="0">
                <a:solidFill>
                  <a:srgbClr val="C00000"/>
                </a:solidFill>
              </a:rPr>
              <a:t> 구글링</a:t>
            </a:r>
            <a:r>
              <a:rPr lang="en-US" altLang="ko-KR" sz="2400" dirty="0" smtClean="0">
                <a:solidFill>
                  <a:srgbClr val="C00000"/>
                </a:solidFill>
              </a:rPr>
              <a:t>!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ko-KR" sz="2400" dirty="0" err="1" smtClean="0">
                <a:solidFill>
                  <a:srgbClr val="C00000"/>
                </a:solidFill>
              </a:rPr>
              <a:t>Conda</a:t>
            </a:r>
            <a:r>
              <a:rPr lang="ko-KR" altLang="en-US" sz="2400" dirty="0" smtClean="0">
                <a:solidFill>
                  <a:srgbClr val="C00000"/>
                </a:solidFill>
              </a:rPr>
              <a:t>로 설치가 불가능한 경우에만 </a:t>
            </a:r>
            <a:r>
              <a:rPr lang="en-US" altLang="ko-KR" sz="2400" dirty="0" smtClean="0">
                <a:solidFill>
                  <a:srgbClr val="C00000"/>
                </a:solidFill>
              </a:rPr>
              <a:t>pip </a:t>
            </a:r>
            <a:r>
              <a:rPr lang="ko-KR" altLang="en-US" sz="2400" dirty="0" smtClean="0">
                <a:solidFill>
                  <a:srgbClr val="C00000"/>
                </a:solidFill>
              </a:rPr>
              <a:t>사용 권장</a:t>
            </a:r>
            <a:endParaRPr lang="en-US" altLang="ko-K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63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Pip/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commands (on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or terminal)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155" y="1345223"/>
            <a:ext cx="8239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Pip install ‘package’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install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Pip uninstall ’package’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remove ‘package’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install -U ‘package’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show ‘package’ / </a:t>
            </a:r>
            <a:r>
              <a:rPr lang="en-US" altLang="ko-KR" strike="sngStrike" dirty="0" err="1" smtClean="0"/>
              <a:t>conda</a:t>
            </a:r>
            <a:r>
              <a:rPr lang="en-US" altLang="ko-KR" strike="sngStrike" dirty="0" smtClean="0"/>
              <a:t> info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list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32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49970</TotalTime>
  <Words>235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굴림</vt:lpstr>
      <vt:lpstr>돋움</vt:lpstr>
      <vt:lpstr>맑은 고딕</vt:lpstr>
      <vt:lpstr>Arial</vt:lpstr>
      <vt:lpstr>테마1</vt:lpstr>
      <vt:lpstr>Introduction to Python</vt:lpstr>
      <vt:lpstr>목차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 실습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군집화 (Clustering)</dc:title>
  <cp:keywords/>
  <cp:lastModifiedBy>Hyungu Kahng</cp:lastModifiedBy>
  <cp:revision>75</cp:revision>
  <cp:lastPrinted>2018-09-10T04:02:00Z</cp:lastPrinted>
  <dcterms:created xsi:type="dcterms:W3CDTF">2013-07-29T11:21:26Z</dcterms:created>
  <dcterms:modified xsi:type="dcterms:W3CDTF">2018-09-10T04:02:08Z</dcterms:modified>
</cp:coreProperties>
</file>