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8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2" r:id="rId20"/>
    <p:sldId id="280" r:id="rId21"/>
    <p:sldId id="281" r:id="rId22"/>
    <p:sldId id="284" r:id="rId23"/>
    <p:sldId id="285" r:id="rId24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25D"/>
    <a:srgbClr val="FDD000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66" y="84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film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94244" y="1500700"/>
            <a:ext cx="7447760" cy="5821692"/>
          </a:xfrm>
          <a:prstGeom prst="rect">
            <a:avLst/>
          </a:prstGeom>
        </p:spPr>
      </p:pic>
      <p:sp>
        <p:nvSpPr>
          <p:cNvPr id="13" name="텍스트 개체 틀 12"/>
          <p:cNvSpPr>
            <a:spLocks noGrp="1"/>
          </p:cNvSpPr>
          <p:nvPr>
            <p:ph type="body" sz="quarter" idx="11" hasCustomPrompt="1"/>
          </p:nvPr>
        </p:nvSpPr>
        <p:spPr>
          <a:xfrm>
            <a:off x="2025979" y="421435"/>
            <a:ext cx="2664000" cy="288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800" spc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작성자</a:t>
            </a:r>
          </a:p>
        </p:txBody>
      </p:sp>
      <p:sp>
        <p:nvSpPr>
          <p:cNvPr id="1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992247"/>
            <a:ext cx="792000" cy="5580000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발표 제목</a:t>
            </a:r>
          </a:p>
        </p:txBody>
      </p:sp>
      <p:pic>
        <p:nvPicPr>
          <p:cNvPr id="20" name="그림 19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1" name="그림 20" descr="ope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9756" y="124865"/>
            <a:ext cx="847300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13" name="그림 12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5" name="그림 14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발표 제목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6660000" cy="502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목차 내용</a:t>
            </a:r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9034513" y="1277999"/>
            <a:ext cx="693746" cy="5022000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1</a:t>
            </a:r>
          </a:p>
          <a:p>
            <a:pPr lvl="0"/>
            <a:r>
              <a:rPr lang="ko-KR" altLang="en-US" dirty="0"/>
              <a:t>목차</a:t>
            </a:r>
            <a:endParaRPr lang="en-US" altLang="ko-KR" dirty="0"/>
          </a:p>
        </p:txBody>
      </p:sp>
      <p:cxnSp>
        <p:nvCxnSpPr>
          <p:cNvPr id="12" name="직선 연결선 11"/>
          <p:cNvCxnSpPr/>
          <p:nvPr userDrawn="1"/>
        </p:nvCxnSpPr>
        <p:spPr>
          <a:xfrm rot="5400000">
            <a:off x="8326980" y="5937740"/>
            <a:ext cx="205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5400000">
            <a:off x="9028980" y="630000"/>
            <a:ext cx="648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5" name="그림 14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중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pic>
        <p:nvPicPr>
          <p:cNvPr id="26" name="그림 25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27" name="그림 26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28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발표 제목</a:t>
            </a:r>
          </a:p>
        </p:txBody>
      </p:sp>
      <p:sp>
        <p:nvSpPr>
          <p:cNvPr id="2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2</a:t>
            </a:r>
          </a:p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31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4000"/>
              </a:lnSpc>
              <a:buNone/>
              <a:defRPr sz="4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중제목_ 큰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발표 제목</a:t>
            </a:r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3</a:t>
            </a:r>
          </a:p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1999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사진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7344000" y="1278000"/>
            <a:ext cx="2988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buNone/>
              <a:defRPr sz="1000" b="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</p:txBody>
      </p:sp>
      <p:sp>
        <p:nvSpPr>
          <p:cNvPr id="10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발표 제목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사진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7344000" y="1278000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  <a:p>
            <a:endParaRPr lang="ko-KR" altLang="en-US" dirty="0"/>
          </a:p>
        </p:txBody>
      </p:sp>
      <p:sp>
        <p:nvSpPr>
          <p:cNvPr id="10" name="그림 개체 틀 8"/>
          <p:cNvSpPr>
            <a:spLocks noGrp="1"/>
          </p:cNvSpPr>
          <p:nvPr>
            <p:ph type="pic" sz="quarter" idx="17"/>
          </p:nvPr>
        </p:nvSpPr>
        <p:spPr>
          <a:xfrm>
            <a:off x="7344000" y="5148378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  <a:p>
            <a:endParaRPr lang="ko-KR" altLang="en-US" dirty="0"/>
          </a:p>
        </p:txBody>
      </p:sp>
      <p:sp>
        <p:nvSpPr>
          <p:cNvPr id="11" name="그림 개체 틀 8"/>
          <p:cNvSpPr>
            <a:spLocks noGrp="1"/>
          </p:cNvSpPr>
          <p:nvPr>
            <p:ph type="pic" sz="quarter" idx="18"/>
          </p:nvPr>
        </p:nvSpPr>
        <p:spPr>
          <a:xfrm>
            <a:off x="7344000" y="3858252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  <a:p>
            <a:endParaRPr lang="ko-KR" altLang="en-US" dirty="0"/>
          </a:p>
        </p:txBody>
      </p:sp>
      <p:sp>
        <p:nvSpPr>
          <p:cNvPr id="12" name="그림 개체 틀 8"/>
          <p:cNvSpPr>
            <a:spLocks noGrp="1"/>
          </p:cNvSpPr>
          <p:nvPr>
            <p:ph type="pic" sz="quarter" idx="19"/>
          </p:nvPr>
        </p:nvSpPr>
        <p:spPr>
          <a:xfrm>
            <a:off x="7344000" y="2568126"/>
            <a:ext cx="2988000" cy="1188163"/>
          </a:xfrm>
          <a:prstGeom prst="rect">
            <a:avLst/>
          </a:prstGeom>
        </p:spPr>
        <p:txBody>
          <a:bodyPr lIns="0" tIns="0" rIns="0" bIns="0"/>
          <a:lstStyle>
            <a:lvl1pPr marL="391146" marR="0" indent="-391146" algn="l" defTabSz="104305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00">
                <a:solidFill>
                  <a:srgbClr val="42B25D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그림</a:t>
            </a:r>
          </a:p>
          <a:p>
            <a:endParaRPr lang="ko-KR" altLang="en-US" dirty="0"/>
          </a:p>
        </p:txBody>
      </p:sp>
      <p:pic>
        <p:nvPicPr>
          <p:cNvPr id="16" name="그림 15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7" name="그림 16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8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499" y="1277999"/>
            <a:ext cx="5400000" cy="428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6264000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20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6</a:t>
            </a:r>
          </a:p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21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발표 제목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 큰 키워드 글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 rot="5400000">
            <a:off x="6031980" y="3627000"/>
            <a:ext cx="6642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ope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4769" y="421435"/>
            <a:ext cx="79248" cy="286513"/>
          </a:xfrm>
          <a:prstGeom prst="rect">
            <a:avLst/>
          </a:prstGeom>
        </p:spPr>
      </p:pic>
      <p:pic>
        <p:nvPicPr>
          <p:cNvPr id="12" name="그림 11" descr="ope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689466" y="421435"/>
            <a:ext cx="79248" cy="286513"/>
          </a:xfrm>
          <a:prstGeom prst="rect">
            <a:avLst/>
          </a:prstGeom>
        </p:spPr>
      </p:pic>
      <p:sp>
        <p:nvSpPr>
          <p:cNvPr id="13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841500" y="1277999"/>
            <a:ext cx="7200000" cy="1908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100"/>
              </a:lnSpc>
              <a:buNone/>
              <a:defRPr sz="2400" spc="-100" baseline="0">
                <a:solidFill>
                  <a:srgbClr val="595757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4" name="텍스트 개체 틀 21"/>
          <p:cNvSpPr>
            <a:spLocks noGrp="1"/>
          </p:cNvSpPr>
          <p:nvPr>
            <p:ph type="body" sz="quarter" idx="16" hasCustomPrompt="1"/>
          </p:nvPr>
        </p:nvSpPr>
        <p:spPr>
          <a:xfrm>
            <a:off x="1841499" y="3312000"/>
            <a:ext cx="7200000" cy="14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5000"/>
              </a:lnSpc>
              <a:buNone/>
              <a:defRPr sz="6500" b="1" spc="0" baseline="0">
                <a:solidFill>
                  <a:srgbClr val="FDD00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15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" y="1277998"/>
            <a:ext cx="792000" cy="5022029"/>
          </a:xfrm>
          <a:prstGeom prst="rect">
            <a:avLst/>
          </a:prstGeom>
        </p:spPr>
        <p:txBody>
          <a:bodyPr vert="vert270" lIns="0" tIns="0" rIns="0" bIns="0"/>
          <a:lstStyle>
            <a:lvl1pPr algn="ctr">
              <a:lnSpc>
                <a:spcPts val="2700"/>
              </a:lnSpc>
              <a:buNone/>
              <a:defRPr sz="2400" spc="0" baseline="0">
                <a:solidFill>
                  <a:srgbClr val="FDD000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발표 제목</a:t>
            </a:r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841453" y="215182"/>
            <a:ext cx="3030578" cy="717435"/>
          </a:xfrm>
          <a:prstGeom prst="rect">
            <a:avLst/>
          </a:prstGeom>
        </p:spPr>
        <p:txBody>
          <a:bodyPr lIns="0" tIns="0" rIns="0" bIns="0"/>
          <a:lstStyle>
            <a:lvl1pPr algn="ctr">
              <a:lnSpc>
                <a:spcPts val="1700"/>
              </a:lnSpc>
              <a:buNone/>
              <a:defRPr sz="1800" spc="100" baseline="0">
                <a:solidFill>
                  <a:srgbClr val="42B25D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/>
              <a:t>7</a:t>
            </a:r>
          </a:p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7" r:id="rId5"/>
    <p:sldLayoutId id="2147483654" r:id="rId6"/>
    <p:sldLayoutId id="2147483656" r:id="rId7"/>
    <p:sldLayoutId id="2147483655" r:id="rId8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서울 </a:t>
            </a:r>
            <a:r>
              <a:rPr lang="en-US" altLang="ko-KR" dirty="0"/>
              <a:t>4</a:t>
            </a:r>
            <a:r>
              <a:rPr lang="ko-KR" altLang="en-US" dirty="0"/>
              <a:t>반 </a:t>
            </a:r>
            <a:r>
              <a:rPr lang="en-US" altLang="ko-KR" dirty="0"/>
              <a:t>– </a:t>
            </a:r>
            <a:r>
              <a:rPr lang="ko-KR" altLang="en-US" dirty="0"/>
              <a:t>죽음의 </a:t>
            </a:r>
            <a:r>
              <a:rPr lang="en-US" altLang="ko-KR" dirty="0"/>
              <a:t>4</a:t>
            </a:r>
            <a:r>
              <a:rPr lang="ko-KR" altLang="en-US" dirty="0"/>
              <a:t>조 우윤석</a:t>
            </a:r>
            <a:r>
              <a:rPr lang="en-US" altLang="ko-KR" dirty="0"/>
              <a:t>, </a:t>
            </a:r>
            <a:r>
              <a:rPr lang="ko-KR" altLang="en-US" dirty="0" err="1"/>
              <a:t>윤홍림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0000" y="992247"/>
            <a:ext cx="792000" cy="5580000"/>
          </a:xfrm>
        </p:spPr>
        <p:txBody>
          <a:bodyPr vert="wordArtVertRtl"/>
          <a:lstStyle/>
          <a:p>
            <a:r>
              <a:rPr lang="en-US" altLang="ko-KR" dirty="0"/>
              <a:t>404</a:t>
            </a:r>
            <a:r>
              <a:rPr lang="ko-KR" altLang="en-US" dirty="0"/>
              <a:t> </a:t>
            </a:r>
            <a:r>
              <a:rPr lang="en-US" altLang="ko-KR" dirty="0"/>
              <a:t>MOVIES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A34F2E-210A-4B53-BEE7-A1BE6109CB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41453" y="5292799"/>
            <a:ext cx="7200000" cy="1440000"/>
          </a:xfrm>
        </p:spPr>
        <p:txBody>
          <a:bodyPr/>
          <a:lstStyle/>
          <a:p>
            <a:r>
              <a:rPr lang="en-US" altLang="ko-KR" dirty="0"/>
              <a:t>SIGN UP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77DB31-CFDF-49D3-9BF4-3C805F7A3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F7F26-5331-4249-B6A2-8C7EF9672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EA2AEA-4BE8-48D2-9B8B-2ABB38B3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22" y="1116335"/>
            <a:ext cx="69723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4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0CF358-A324-420C-BA91-DD4CEBAF6D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41453" y="4860027"/>
            <a:ext cx="7200000" cy="1440000"/>
          </a:xfrm>
        </p:spPr>
        <p:txBody>
          <a:bodyPr/>
          <a:lstStyle/>
          <a:p>
            <a:r>
              <a:rPr lang="en-US" altLang="ko-KR" dirty="0"/>
              <a:t>LOG IN, Buttons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0078D-D36F-45A6-9C41-F1B0D869D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0D87EF-7532-4A37-B072-FA6B7AE04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61C6C6-87F4-41B4-B48D-E6CE075AF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95" r="-5264" b="-8001"/>
          <a:stretch/>
        </p:blipFill>
        <p:spPr>
          <a:xfrm>
            <a:off x="5106931" y="1261236"/>
            <a:ext cx="4849562" cy="900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A35EBC-470E-4B2E-9A31-8B8B93BEC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093" y="2096013"/>
            <a:ext cx="2486024" cy="856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79CC2F-2CCC-441C-BB81-3F4660ED93CE}"/>
              </a:ext>
            </a:extLst>
          </p:cNvPr>
          <p:cNvSpPr txBox="1"/>
          <p:nvPr/>
        </p:nvSpPr>
        <p:spPr>
          <a:xfrm>
            <a:off x="5068115" y="3167413"/>
            <a:ext cx="40879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a typeface="나눔명조"/>
              </a:rPr>
              <a:t>화면 상단 </a:t>
            </a:r>
            <a:r>
              <a:rPr lang="en-US" altLang="ko-KR" dirty="0" err="1">
                <a:ea typeface="나눔명조"/>
              </a:rPr>
              <a:t>NavBar</a:t>
            </a:r>
            <a:r>
              <a:rPr lang="ko-KR" altLang="en-US" dirty="0">
                <a:ea typeface="나눔명조"/>
              </a:rPr>
              <a:t>에서 </a:t>
            </a:r>
            <a:endParaRPr lang="en-US" altLang="ko-KR" dirty="0">
              <a:ea typeface="나눔명조"/>
            </a:endParaRPr>
          </a:p>
          <a:p>
            <a:r>
              <a:rPr lang="ko-KR" altLang="en-US" dirty="0">
                <a:ea typeface="나눔명조"/>
              </a:rPr>
              <a:t>로그인</a:t>
            </a:r>
            <a:r>
              <a:rPr lang="en-US" altLang="ko-KR" dirty="0">
                <a:ea typeface="나눔명조"/>
              </a:rPr>
              <a:t>, </a:t>
            </a:r>
            <a:r>
              <a:rPr lang="ko-KR" altLang="en-US" dirty="0">
                <a:ea typeface="나눔명조"/>
              </a:rPr>
              <a:t>회원가입</a:t>
            </a:r>
            <a:r>
              <a:rPr lang="en-US" altLang="ko-KR" dirty="0">
                <a:ea typeface="나눔명조"/>
              </a:rPr>
              <a:t>, </a:t>
            </a:r>
            <a:r>
              <a:rPr lang="ko-KR" altLang="en-US" dirty="0">
                <a:ea typeface="나눔명조"/>
              </a:rPr>
              <a:t>로그아웃 가능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DD225BD-DDC3-48DD-A05A-D30FA8906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1" t="1852" r="6212" b="3960"/>
          <a:stretch/>
        </p:blipFill>
        <p:spPr>
          <a:xfrm>
            <a:off x="2009950" y="1368364"/>
            <a:ext cx="2328638" cy="273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9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E35561-7615-4DF1-B8B6-C8D3202E74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유저들이 게시글과 댓글을 통해 소통을 나누는 공간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영화 정보 사이트이니 영화 스크린샷 업로드가 가능하도록 이미지 첨부도 가능하게 했다</a:t>
            </a:r>
            <a:r>
              <a:rPr lang="en-US" altLang="ko-KR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01710-CFFB-4BB0-96F4-37E94B7D24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COMMUNITY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D16FD3-291F-412A-817F-5871AF5C81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724F17-0ECD-402E-8E2D-843B7666A4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COMMUNITY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62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DEC29F-7E33-41CF-AE1E-75355A1D0A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46700" y="4680731"/>
            <a:ext cx="7200000" cy="1440000"/>
          </a:xfrm>
        </p:spPr>
        <p:txBody>
          <a:bodyPr/>
          <a:lstStyle/>
          <a:p>
            <a:r>
              <a:rPr lang="en-US" altLang="ko-KR" dirty="0"/>
              <a:t>MODELS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C9974-2F7A-428E-935F-E05F146EE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BCFE0E-9080-44D9-92A6-AF2FB3FDB6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COMMUNITY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3E13F-A6D8-4B85-AD3C-D2D2F044B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68" y="1188343"/>
            <a:ext cx="62198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7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EC72CF-0DA4-44CE-AABA-BA991EC3C8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46700" y="4428703"/>
            <a:ext cx="7200000" cy="1440000"/>
          </a:xfrm>
        </p:spPr>
        <p:txBody>
          <a:bodyPr/>
          <a:lstStyle/>
          <a:p>
            <a:r>
              <a:rPr lang="en-US" altLang="ko-KR" dirty="0"/>
              <a:t>URLS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6F2E0-815B-402C-B311-70A912F1C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3060BB-7CDE-4E7E-B08B-0676072D2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COMMUNITY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0B29FD-8EDA-4F57-8290-6E0176A0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24" y="1287236"/>
            <a:ext cx="73723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84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79608-3AD6-463E-AC22-D82A8B8EB9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Board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F7779-E45A-4510-8B3A-57308FD78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B1EA78-DEEA-4F0A-B931-0CB31BE03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COMMUNITY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945C5F-9958-4490-89C6-99D96B6D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346" y="1404367"/>
            <a:ext cx="7254306" cy="17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0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75834-D21B-40C2-8BC0-AFE57FFBCC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41453" y="5440810"/>
            <a:ext cx="7200000" cy="1440000"/>
          </a:xfrm>
        </p:spPr>
        <p:txBody>
          <a:bodyPr/>
          <a:lstStyle/>
          <a:p>
            <a:r>
              <a:rPr lang="en-US" altLang="ko-KR" dirty="0"/>
              <a:t>ARTICLE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C51CEA-FA23-4453-8D14-41BF2DFDFB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033EB9-9D07-4FB2-A2B8-12A34FB31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COMMUNITY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09FAFA-CE61-4593-B14D-A0FE6FCD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53" y="1165015"/>
            <a:ext cx="6534832" cy="404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90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D7F4BA-72AB-4C07-889C-8B62B58264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영화 추천 버튼 클릭 시</a:t>
            </a:r>
            <a:r>
              <a:rPr lang="en-US" altLang="ko-KR" dirty="0"/>
              <a:t>, </a:t>
            </a:r>
            <a:r>
              <a:rPr lang="ko-KR" altLang="en-US" dirty="0"/>
              <a:t>해당 유저가 평점을 기록한 영화들 중 가장 많이 본 장르로 영화 추천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그 외에도 장르를 선택해서 영화를 찾을 수도 있고 키워드를 지정해서 해당 키워드가 포함된 영화 검색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01549-6609-49C4-B3F2-373B20CB2F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41453" y="3777293"/>
            <a:ext cx="7200000" cy="1440000"/>
          </a:xfrm>
        </p:spPr>
        <p:txBody>
          <a:bodyPr/>
          <a:lstStyle/>
          <a:p>
            <a:r>
              <a:rPr lang="en-US" altLang="ko-KR" dirty="0"/>
              <a:t>MOVIE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65F0F-C19B-4FE5-B01B-19B55B2B5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ADA7FE-E99F-44D0-9F33-1F5BC46126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MOVIE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43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AF4C6-802A-4099-8902-872098497B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41453" y="4392699"/>
            <a:ext cx="7200000" cy="1440000"/>
          </a:xfrm>
        </p:spPr>
        <p:txBody>
          <a:bodyPr/>
          <a:lstStyle/>
          <a:p>
            <a:r>
              <a:rPr lang="en-US" altLang="ko-KR" dirty="0"/>
              <a:t>URLS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509E60-84D7-45E0-AE23-235CCE55D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82FA59-0176-45D2-9958-56B0F9272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MOVIE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A928BA-B3F3-4FFC-88F0-143A91495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453" y="1117350"/>
            <a:ext cx="53625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78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2F652E-3D75-422D-A670-CCB570F08D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5436" y="4976628"/>
            <a:ext cx="7200000" cy="1440000"/>
          </a:xfrm>
        </p:spPr>
        <p:txBody>
          <a:bodyPr/>
          <a:lstStyle/>
          <a:p>
            <a:r>
              <a:rPr lang="en-US" altLang="ko-KR" dirty="0"/>
              <a:t>HOME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F66D0-4051-4894-B0F2-22120A81B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AFD5B-D605-4562-81B6-9DD1318B34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HOME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81BFF9-E519-4C89-B765-A0A0D4A74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36" y="1277998"/>
            <a:ext cx="7067149" cy="311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6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02_seri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73355" y="1297747"/>
            <a:ext cx="7375626" cy="6204745"/>
          </a:xfrm>
          <a:prstGeom prst="rect">
            <a:avLst/>
          </a:prstGeom>
        </p:spPr>
      </p:pic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972000" y="1004894"/>
            <a:ext cx="9230365" cy="2232000"/>
          </a:xfrm>
        </p:spPr>
        <p:txBody>
          <a:bodyPr/>
          <a:lstStyle/>
          <a:p>
            <a:r>
              <a:rPr lang="en-US" altLang="ko-KR" dirty="0"/>
              <a:t>404</a:t>
            </a:r>
          </a:p>
          <a:p>
            <a:r>
              <a:rPr lang="en-US" altLang="ko-KR" dirty="0"/>
              <a:t>MOVIES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404 MOVIES </a:t>
            </a:r>
            <a:r>
              <a:rPr lang="ko-KR" altLang="en-US" dirty="0"/>
              <a:t>프로젝트 발표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서울 </a:t>
            </a:r>
            <a:r>
              <a:rPr lang="en-US" altLang="ko-KR" dirty="0"/>
              <a:t>4</a:t>
            </a:r>
            <a:r>
              <a:rPr lang="ko-KR" altLang="en-US" dirty="0"/>
              <a:t>반 죽음의 </a:t>
            </a:r>
            <a:r>
              <a:rPr lang="en-US" altLang="ko-KR" dirty="0"/>
              <a:t>4</a:t>
            </a:r>
            <a:r>
              <a:rPr lang="ko-KR" altLang="en-US" dirty="0"/>
              <a:t>조 </a:t>
            </a:r>
            <a:endParaRPr lang="en-US" altLang="ko-KR" dirty="0"/>
          </a:p>
          <a:p>
            <a:r>
              <a:rPr lang="ko-KR" altLang="en-US" dirty="0"/>
              <a:t>우윤석</a:t>
            </a:r>
            <a:r>
              <a:rPr lang="en-US" altLang="ko-KR" dirty="0"/>
              <a:t>, </a:t>
            </a:r>
            <a:r>
              <a:rPr lang="ko-KR" altLang="en-US" dirty="0" err="1"/>
              <a:t>윤홍림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9144053" y="6138271"/>
            <a:ext cx="1748216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650" dirty="0">
                <a:latin typeface="나눔명조" pitchFamily="18" charset="-127"/>
                <a:ea typeface="나눔명조" pitchFamily="18" charset="-127"/>
              </a:rPr>
              <a:t>사진 출처 </a:t>
            </a:r>
            <a:r>
              <a:rPr lang="en-US" altLang="ko-KR" sz="650" dirty="0">
                <a:latin typeface="나눔명조" pitchFamily="18" charset="-127"/>
                <a:ea typeface="나눔명조" pitchFamily="18" charset="-127"/>
              </a:rPr>
              <a:t>: </a:t>
            </a:r>
            <a:r>
              <a:rPr lang="en-US" altLang="ko-KR" sz="650" dirty="0" err="1">
                <a:latin typeface="나눔명조" pitchFamily="18" charset="-127"/>
                <a:ea typeface="나눔명조" pitchFamily="18" charset="-127"/>
              </a:rPr>
              <a:t>flickr</a:t>
            </a:r>
            <a:r>
              <a:rPr lang="en-US" altLang="ko-KR" sz="650" dirty="0"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650" dirty="0">
                <a:latin typeface="나눔명조" pitchFamily="18" charset="-127"/>
                <a:ea typeface="나눔명조" pitchFamily="18" charset="-127"/>
              </a:rPr>
              <a:t>작성자 </a:t>
            </a:r>
            <a:r>
              <a:rPr lang="en-US" altLang="ko-KR" sz="650" dirty="0" err="1">
                <a:latin typeface="나눔명조" pitchFamily="18" charset="-127"/>
                <a:ea typeface="나눔명조" pitchFamily="18" charset="-127"/>
              </a:rPr>
              <a:t>antwerpenR</a:t>
            </a:r>
            <a:endParaRPr lang="ko-KR" altLang="en-US" sz="650" dirty="0"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15" name="그림 14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AFE0E0-0CD8-4DEA-A9F0-D509E042BC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49115" y="5400811"/>
            <a:ext cx="7200000" cy="1440000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21966D-0502-4177-AC09-1C5406F02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A9773F-965E-415F-ABBB-EB4F71B8AE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MOVIE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88FE8B-567A-4B71-876D-A82037184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76" y="934350"/>
            <a:ext cx="5957093" cy="41325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0BE6C9-FE5F-47C0-8C90-C1C44D0B4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46" b="1117"/>
          <a:stretch/>
        </p:blipFill>
        <p:spPr>
          <a:xfrm>
            <a:off x="7487369" y="396255"/>
            <a:ext cx="1468254" cy="62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F744E-2BCC-4EF9-9669-5A9C572F7B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0041" y="5364807"/>
            <a:ext cx="7200000" cy="1440000"/>
          </a:xfrm>
        </p:spPr>
        <p:txBody>
          <a:bodyPr/>
          <a:lstStyle/>
          <a:p>
            <a:r>
              <a:rPr lang="en-US" altLang="ko-KR" dirty="0"/>
              <a:t>SEARCH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FE08CC-FDEC-42D2-B7C7-BED423DEB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5D2D5A-26DE-4479-8DA4-9F42C42FE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MOVIE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69AEC0-D105-49C7-A900-6B2717AB2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84" y="932617"/>
            <a:ext cx="5958768" cy="420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5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8DA3FA-6D7F-4B1D-8963-6DB2DF143C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084F58-0B48-40BE-AD98-DD37BC5A32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9D4672-F7EA-49BA-BB38-A1F052AB6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241A6-1647-4B52-91A8-B430A60E1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시연영상</a:t>
            </a:r>
          </a:p>
        </p:txBody>
      </p:sp>
    </p:spTree>
    <p:extLst>
      <p:ext uri="{BB962C8B-B14F-4D97-AF65-F5344CB8AC3E}">
        <p14:creationId xmlns:p14="http://schemas.microsoft.com/office/powerpoint/2010/main" val="132343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40D094-1E23-4B6A-A4E1-3E8F6A1C3E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      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09C657-4C09-431F-93E4-D95B99813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30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프로젝트 컨셉</a:t>
            </a:r>
            <a:endParaRPr lang="en-US" altLang="ko-KR" dirty="0"/>
          </a:p>
          <a:p>
            <a:r>
              <a:rPr lang="ko-KR" altLang="en-US" dirty="0"/>
              <a:t>구조 및 사용 기술 </a:t>
            </a:r>
            <a:endParaRPr lang="en-US" altLang="ko-KR" dirty="0"/>
          </a:p>
          <a:p>
            <a:r>
              <a:rPr lang="ko-KR" altLang="en-US" dirty="0"/>
              <a:t>역할분담</a:t>
            </a:r>
            <a:endParaRPr lang="en-US" altLang="ko-KR" dirty="0"/>
          </a:p>
          <a:p>
            <a:r>
              <a:rPr lang="en-US" altLang="ko-KR" dirty="0"/>
              <a:t>ERD</a:t>
            </a:r>
          </a:p>
          <a:p>
            <a:r>
              <a:rPr lang="en-US" altLang="ko-KR" dirty="0"/>
              <a:t>DATABASE</a:t>
            </a:r>
          </a:p>
          <a:p>
            <a:r>
              <a:rPr lang="en-US" altLang="ko-KR" dirty="0"/>
              <a:t>USER</a:t>
            </a:r>
          </a:p>
          <a:p>
            <a:r>
              <a:rPr lang="en-US" altLang="ko-KR" dirty="0"/>
              <a:t>COMMUNITY</a:t>
            </a:r>
          </a:p>
          <a:p>
            <a:r>
              <a:rPr lang="en-US" altLang="ko-KR" dirty="0"/>
              <a:t>MOVIE</a:t>
            </a:r>
          </a:p>
          <a:p>
            <a:r>
              <a:rPr lang="ko-KR" altLang="en-US" dirty="0"/>
              <a:t>시연 영상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ts val="2200"/>
              </a:lnSpc>
            </a:pPr>
            <a:r>
              <a:rPr lang="en-US" altLang="ko-KR" dirty="0"/>
              <a:t>01</a:t>
            </a:r>
          </a:p>
          <a:p>
            <a:pPr>
              <a:lnSpc>
                <a:spcPts val="2200"/>
              </a:lnSpc>
            </a:pPr>
            <a:r>
              <a:rPr lang="en-US" altLang="ko-KR" dirty="0"/>
              <a:t>02</a:t>
            </a:r>
          </a:p>
          <a:p>
            <a:pPr>
              <a:lnSpc>
                <a:spcPts val="2200"/>
              </a:lnSpc>
            </a:pPr>
            <a:r>
              <a:rPr lang="en-US" altLang="ko-KR" dirty="0"/>
              <a:t>03</a:t>
            </a:r>
          </a:p>
          <a:p>
            <a:pPr>
              <a:lnSpc>
                <a:spcPts val="2200"/>
              </a:lnSpc>
            </a:pPr>
            <a:r>
              <a:rPr lang="en-US" altLang="ko-KR" dirty="0"/>
              <a:t>04</a:t>
            </a:r>
          </a:p>
          <a:p>
            <a:pPr>
              <a:lnSpc>
                <a:spcPts val="2200"/>
              </a:lnSpc>
            </a:pPr>
            <a:r>
              <a:rPr lang="en-US" altLang="ko-KR" dirty="0"/>
              <a:t>05</a:t>
            </a:r>
          </a:p>
          <a:p>
            <a:pPr>
              <a:lnSpc>
                <a:spcPts val="2200"/>
              </a:lnSpc>
            </a:pPr>
            <a:r>
              <a:rPr lang="en-US" altLang="ko-KR" dirty="0"/>
              <a:t>06</a:t>
            </a:r>
          </a:p>
          <a:p>
            <a:pPr>
              <a:lnSpc>
                <a:spcPts val="2200"/>
              </a:lnSpc>
            </a:pPr>
            <a:r>
              <a:rPr lang="en-US" altLang="ko-KR" dirty="0"/>
              <a:t>07</a:t>
            </a:r>
          </a:p>
          <a:p>
            <a:pPr>
              <a:lnSpc>
                <a:spcPts val="2200"/>
              </a:lnSpc>
            </a:pPr>
            <a:r>
              <a:rPr lang="en-US" altLang="ko-KR" dirty="0"/>
              <a:t>08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목 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장르 기반의 추천 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유저가 본</a:t>
            </a:r>
            <a:r>
              <a:rPr lang="en-US" altLang="ko-KR" dirty="0"/>
              <a:t> </a:t>
            </a:r>
            <a:r>
              <a:rPr lang="ko-KR" altLang="en-US" dirty="0"/>
              <a:t>영화를 기준으로 장르를 선정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프로젝트 컨셉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      장르</a:t>
            </a:r>
            <a:r>
              <a:rPr lang="en-US" altLang="ko-KR" dirty="0"/>
              <a:t>         </a:t>
            </a:r>
            <a:r>
              <a:rPr lang="ko-KR" altLang="en-US" dirty="0"/>
              <a:t>유저의 취향</a:t>
            </a:r>
          </a:p>
        </p:txBody>
      </p:sp>
      <p:pic>
        <p:nvPicPr>
          <p:cNvPr id="9" name="그림 8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6600" y="3378988"/>
            <a:ext cx="286513" cy="286513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rot="5400000">
            <a:off x="8632980" y="6252461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3274" y="2120161"/>
            <a:ext cx="1258827" cy="1258827"/>
          </a:xfrm>
          <a:prstGeom prst="rect">
            <a:avLst/>
          </a:prstGeom>
        </p:spPr>
      </p:pic>
      <p:pic>
        <p:nvPicPr>
          <p:cNvPr id="12" name="그림 11" descr="circ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23274" y="4036222"/>
            <a:ext cx="1258827" cy="1258827"/>
          </a:xfrm>
          <a:prstGeom prst="rect">
            <a:avLst/>
          </a:prstGeom>
        </p:spPr>
      </p:pic>
      <p:sp>
        <p:nvSpPr>
          <p:cNvPr id="16" name="텍스트 개체 틀 17"/>
          <p:cNvSpPr txBox="1">
            <a:spLocks/>
          </p:cNvSpPr>
          <p:nvPr/>
        </p:nvSpPr>
        <p:spPr>
          <a:xfrm>
            <a:off x="8776687" y="2173574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/>
              <a:t>장르</a:t>
            </a:r>
            <a:endParaRPr lang="en-US" altLang="ko-KR" dirty="0"/>
          </a:p>
        </p:txBody>
      </p:sp>
      <p:sp>
        <p:nvSpPr>
          <p:cNvPr id="17" name="텍스트 개체 틀 17"/>
          <p:cNvSpPr txBox="1">
            <a:spLocks/>
          </p:cNvSpPr>
          <p:nvPr/>
        </p:nvSpPr>
        <p:spPr>
          <a:xfrm>
            <a:off x="8776687" y="4089635"/>
            <a:ext cx="1152000" cy="1152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buNone/>
              <a:defRPr sz="1300" b="1">
                <a:solidFill>
                  <a:srgbClr val="42B25D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marL="391146" lvl="0" indent="-391146">
              <a:spcBef>
                <a:spcPct val="20000"/>
              </a:spcBef>
              <a:defRPr/>
            </a:pPr>
            <a:r>
              <a:rPr lang="ko-KR" altLang="en-US" dirty="0"/>
              <a:t>유저 취향</a:t>
            </a:r>
            <a:endParaRPr lang="en-US" altLang="ko-KR" dirty="0"/>
          </a:p>
        </p:txBody>
      </p:sp>
      <p:pic>
        <p:nvPicPr>
          <p:cNvPr id="18" name="그림 17" descr="pl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09724" y="3564349"/>
            <a:ext cx="286513" cy="286513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rot="5400000">
            <a:off x="8632980" y="1026000"/>
            <a:ext cx="1440000" cy="1588"/>
          </a:xfrm>
          <a:prstGeom prst="line">
            <a:avLst/>
          </a:prstGeom>
          <a:ln w="3810">
            <a:solidFill>
              <a:srgbClr val="42B2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488080-4728-45A9-81DF-D949689A98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Django</a:t>
            </a:r>
            <a:r>
              <a:rPr lang="ko-KR" altLang="en-US" dirty="0"/>
              <a:t>를 사용하여 서버를 구성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Django</a:t>
            </a:r>
            <a:r>
              <a:rPr lang="ko-KR" altLang="en-US" dirty="0"/>
              <a:t>의 </a:t>
            </a:r>
            <a:r>
              <a:rPr lang="en-US" altLang="ko-KR" dirty="0"/>
              <a:t>ORM</a:t>
            </a:r>
            <a:r>
              <a:rPr lang="ko-KR" altLang="en-US" dirty="0"/>
              <a:t>을 활용하여 데이터베이스를 관리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err="1"/>
              <a:t>Javascript</a:t>
            </a:r>
            <a:r>
              <a:rPr lang="ko-KR" altLang="en-US" dirty="0"/>
              <a:t>에서 </a:t>
            </a:r>
            <a:r>
              <a:rPr lang="en-US" altLang="ko-KR" dirty="0" err="1"/>
              <a:t>axios</a:t>
            </a:r>
            <a:r>
              <a:rPr lang="ko-KR" altLang="en-US" dirty="0"/>
              <a:t>를 활용하여 검색 및 페이지 이동시</a:t>
            </a:r>
            <a:r>
              <a:rPr lang="en-US" altLang="ko-KR" dirty="0"/>
              <a:t> </a:t>
            </a:r>
            <a:r>
              <a:rPr lang="ko-KR" altLang="en-US" dirty="0"/>
              <a:t>페이지 리로드를 하지 않고 </a:t>
            </a:r>
            <a:r>
              <a:rPr lang="en-US" altLang="ko-KR" dirty="0" err="1"/>
              <a:t>QuerySet</a:t>
            </a:r>
            <a:r>
              <a:rPr lang="ko-KR" altLang="en-US" dirty="0"/>
              <a:t>을 받아 부분적으로 갱신함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CA25E3-7509-4F1C-9364-8BAE3AE91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73838-A9D0-4890-9B12-10279EB93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구조 및 사용 기술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E4D74D-837E-4975-9D08-1A83BC62B2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41453" y="4140671"/>
            <a:ext cx="7200000" cy="720000"/>
          </a:xfrm>
        </p:spPr>
        <p:txBody>
          <a:bodyPr/>
          <a:lstStyle/>
          <a:p>
            <a:r>
              <a:rPr lang="en-US" altLang="ko-KR" dirty="0"/>
              <a:t>TECH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9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DC450-2B21-4E8E-8160-E3D0531FC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C433C2-06CF-4597-964D-596FBF810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ERD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952468-53B1-43F8-8D70-944F6E427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28" y="936581"/>
            <a:ext cx="6082169" cy="62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1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281DE4E-010F-4B34-B9D1-93EAD1660F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TMDB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TMDB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중 </a:t>
            </a:r>
            <a:r>
              <a:rPr lang="en-US" altLang="ko-KR" dirty="0"/>
              <a:t>Top Rated</a:t>
            </a:r>
            <a:r>
              <a:rPr lang="ko-KR" altLang="en-US" dirty="0"/>
              <a:t>데이터를 </a:t>
            </a:r>
            <a:r>
              <a:rPr lang="en-US" altLang="ko-KR" dirty="0"/>
              <a:t>50</a:t>
            </a:r>
            <a:r>
              <a:rPr lang="ko-KR" altLang="en-US" dirty="0"/>
              <a:t>페이지 까지 활용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TMDB</a:t>
            </a:r>
            <a:r>
              <a:rPr lang="ko-KR" altLang="en-US" dirty="0"/>
              <a:t>의 </a:t>
            </a:r>
            <a:r>
              <a:rPr lang="en-US" altLang="ko-KR" dirty="0"/>
              <a:t>Genres data </a:t>
            </a:r>
            <a:r>
              <a:rPr lang="ko-KR" altLang="en-US" dirty="0"/>
              <a:t>또한 참고하여 활용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567746-1762-4C16-AC1C-32DEF0316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35A0B-2B98-4E89-98F5-9CBF5B2C8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163CAD-0F8C-4630-95F4-B4B166490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4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D14D3BD-09E2-453B-A0DE-30733016B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1357" y="4788743"/>
            <a:ext cx="6935159" cy="1735084"/>
          </a:xfrm>
        </p:spPr>
        <p:txBody>
          <a:bodyPr/>
          <a:lstStyle/>
          <a:p>
            <a:r>
              <a:rPr lang="en-US" altLang="ko-KR" dirty="0"/>
              <a:t>update.py </a:t>
            </a:r>
            <a:r>
              <a:rPr lang="ko-KR" altLang="en-US" dirty="0"/>
              <a:t>실행 시 해당 </a:t>
            </a:r>
            <a:r>
              <a:rPr lang="en-US" altLang="ko-KR" dirty="0"/>
              <a:t>API</a:t>
            </a:r>
            <a:r>
              <a:rPr lang="ko-KR" altLang="en-US" dirty="0"/>
              <a:t>에서 영화 데이터를 가져와서 </a:t>
            </a:r>
            <a:r>
              <a:rPr lang="en-US" altLang="ko-KR" dirty="0" err="1"/>
              <a:t>movie.json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 manage.py </a:t>
            </a:r>
            <a:r>
              <a:rPr lang="en-US" altLang="ko-KR" dirty="0" err="1"/>
              <a:t>loaddata</a:t>
            </a:r>
            <a:r>
              <a:rPr lang="en-US" altLang="ko-KR" dirty="0"/>
              <a:t> ./movie/fixtures/</a:t>
            </a:r>
            <a:r>
              <a:rPr lang="en-US" altLang="ko-KR" dirty="0" err="1"/>
              <a:t>movie.json</a:t>
            </a:r>
            <a:r>
              <a:rPr lang="en-US" altLang="ko-KR" dirty="0"/>
              <a:t> </a:t>
            </a:r>
            <a:r>
              <a:rPr lang="ko-KR" altLang="en-US" dirty="0"/>
              <a:t>명령어 실행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13FFE-2832-4F1A-85C6-2D86E75F37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DFF4AE-2A8A-45A3-8EAF-B4D04065FF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DATABASE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A0BB69-0250-4DF2-BEBF-EA94780DC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268" y="1277998"/>
            <a:ext cx="7461767" cy="31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0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85419CF-3BCB-42F4-8966-6F9004AF6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로그아웃 기능 구현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AbstractUser</a:t>
            </a:r>
            <a:r>
              <a:rPr lang="ko-KR" altLang="en-US" dirty="0"/>
              <a:t>모델을 상속받아 사용</a:t>
            </a:r>
            <a:endParaRPr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207C9-70C6-4F93-B67B-2AF7F09F17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860A3D-7B8F-46A3-9359-DCD9F267C5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404 MOVIES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0F00C-F1F7-46E2-9CE6-99E2EE1AFB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USER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D142B2-4683-489E-B912-CA215306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11" y="1684158"/>
            <a:ext cx="36576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7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학생용프로젝트발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318</Words>
  <Application>Microsoft Office PowerPoint</Application>
  <PresentationFormat>사용자 지정</PresentationFormat>
  <Paragraphs>135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나눔고딕</vt:lpstr>
      <vt:lpstr>나눔고딕 ExtraBold</vt:lpstr>
      <vt:lpstr>나눔명조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(학생) 우윤석 (친환경에너지공학부)</cp:lastModifiedBy>
  <cp:revision>95</cp:revision>
  <dcterms:created xsi:type="dcterms:W3CDTF">2012-01-17T03:47:30Z</dcterms:created>
  <dcterms:modified xsi:type="dcterms:W3CDTF">2021-11-25T02:43:09Z</dcterms:modified>
</cp:coreProperties>
</file>