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2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2021-11-10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2021-11-10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2021-11-10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CPU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스케줄링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F67CFA-48DD-453F-ACFE-976F5070BCF4}"/>
              </a:ext>
            </a:extLst>
          </p:cNvPr>
          <p:cNvSpPr/>
          <p:nvPr/>
        </p:nvSpPr>
        <p:spPr>
          <a:xfrm>
            <a:off x="3020036" y="27893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33602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EEEAE6-DF30-4EC2-ACB1-FC063F44BD96}"/>
              </a:ext>
            </a:extLst>
          </p:cNvPr>
          <p:cNvCxnSpPr>
            <a:stCxn id="7" idx="3"/>
            <a:endCxn id="16" idx="0"/>
          </p:cNvCxnSpPr>
          <p:nvPr/>
        </p:nvCxnSpPr>
        <p:spPr>
          <a:xfrm flipH="1">
            <a:off x="3575106" y="3883285"/>
            <a:ext cx="51851" cy="4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9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3178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278FCF-5320-4B1C-AD39-2C573B08A45E}"/>
              </a:ext>
            </a:extLst>
          </p:cNvPr>
          <p:cNvCxnSpPr>
            <a:stCxn id="7" idx="3"/>
            <a:endCxn id="16" idx="0"/>
          </p:cNvCxnSpPr>
          <p:nvPr/>
        </p:nvCxnSpPr>
        <p:spPr>
          <a:xfrm flipH="1">
            <a:off x="3556930" y="3883285"/>
            <a:ext cx="70027" cy="4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8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020036" y="2859367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28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020036" y="2859367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765F2-4867-4339-B6C8-95ED700FD3BC}"/>
              </a:ext>
            </a:extLst>
          </p:cNvPr>
          <p:cNvSpPr txBox="1"/>
          <p:nvPr/>
        </p:nvSpPr>
        <p:spPr>
          <a:xfrm>
            <a:off x="3097058" y="353794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4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020036" y="2859367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39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CC66-9DCA-47C0-B6D3-B7C5B67F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Heap </a:t>
            </a:r>
            <a:r>
              <a:rPr lang="ko-KR" altLang="en-US" dirty="0"/>
              <a:t>코드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78A893-2B78-4BB8-8C71-023F6677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934" y="2744933"/>
            <a:ext cx="5219700" cy="23241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67933-754B-41AB-AC09-59A9CCB2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2942F-6E7A-4229-9F5E-3897DAB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Heap </a:t>
            </a:r>
            <a:r>
              <a:rPr lang="ko-KR" altLang="en-US" dirty="0"/>
              <a:t>코드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33793C-5C7B-4163-BAF1-5252EBA9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66" y="2351757"/>
            <a:ext cx="4419600" cy="28670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425E2-BB58-499E-8B33-ED786E35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0C26A8-2592-4037-B375-0973607A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3" y="2313215"/>
            <a:ext cx="6372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C594-3DB9-4657-A1DF-431AA92E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39ABE-25D2-41D4-87AE-4F5B04D4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Shortest-Job-First</a:t>
            </a:r>
          </a:p>
          <a:p>
            <a:r>
              <a:rPr lang="ko-KR" altLang="en-US" dirty="0"/>
              <a:t>이름대로 실행시간이 짧은 작업 순서대로 프로세스를 할당하는 방식이다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PRIORITY</a:t>
            </a:r>
            <a:r>
              <a:rPr lang="ko-KR" altLang="en-US" dirty="0"/>
              <a:t>와 마찬가지로 선점</a:t>
            </a:r>
            <a:r>
              <a:rPr lang="en-US" altLang="ko-KR" dirty="0"/>
              <a:t>, </a:t>
            </a:r>
            <a:r>
              <a:rPr lang="ko-KR" altLang="en-US" dirty="0" err="1"/>
              <a:t>비선점</a:t>
            </a:r>
            <a:r>
              <a:rPr lang="ko-KR" altLang="en-US" dirty="0"/>
              <a:t> 방식이 모두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이론상 모든 프로세서의 </a:t>
            </a:r>
            <a:r>
              <a:rPr lang="ko-KR" altLang="en-US" dirty="0" err="1"/>
              <a:t>웨이팅시간이</a:t>
            </a:r>
            <a:r>
              <a:rPr lang="ko-KR" altLang="en-US" dirty="0"/>
              <a:t> 가장 적은 효율적인 스케줄링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이론일 뿐이고 실제 프로세스의 실행시간을 알 방법이 없기 때문에 비현실적이기도 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PRIORITY</a:t>
            </a:r>
            <a:r>
              <a:rPr lang="ko-KR" altLang="en-US" dirty="0"/>
              <a:t>와 매우 유사하다</a:t>
            </a:r>
            <a:r>
              <a:rPr lang="en-US" altLang="ko-KR" dirty="0"/>
              <a:t>. </a:t>
            </a:r>
            <a:r>
              <a:rPr lang="ko-KR" altLang="en-US" dirty="0"/>
              <a:t>우선순위를 실행시간으로 정한 셈</a:t>
            </a:r>
            <a:endParaRPr lang="en-US" altLang="ko-KR" dirty="0"/>
          </a:p>
          <a:p>
            <a:r>
              <a:rPr lang="ko-KR" altLang="en-US" dirty="0" err="1"/>
              <a:t>프로그래머스의</a:t>
            </a:r>
            <a:r>
              <a:rPr lang="ko-KR" altLang="en-US" dirty="0"/>
              <a:t> 디스크 컨트롤러 문제가 이것을 구현하는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4BB0A-E461-48E3-97E2-BF36F07F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3ECB41-3CDB-4146-814E-DD799228621E}"/>
              </a:ext>
            </a:extLst>
          </p:cNvPr>
          <p:cNvSpPr/>
          <p:nvPr/>
        </p:nvSpPr>
        <p:spPr>
          <a:xfrm>
            <a:off x="1921079" y="4974672"/>
            <a:ext cx="494950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85D00-14D0-45F0-9F1B-BB5E94A79477}"/>
              </a:ext>
            </a:extLst>
          </p:cNvPr>
          <p:cNvSpPr/>
          <p:nvPr/>
        </p:nvSpPr>
        <p:spPr>
          <a:xfrm>
            <a:off x="2416028" y="4974672"/>
            <a:ext cx="577441" cy="461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0F9D2-CC0E-4307-ADD1-6F7815E6814D}"/>
              </a:ext>
            </a:extLst>
          </p:cNvPr>
          <p:cNvSpPr/>
          <p:nvPr/>
        </p:nvSpPr>
        <p:spPr>
          <a:xfrm>
            <a:off x="2993471" y="4974672"/>
            <a:ext cx="806741" cy="461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6693E2-D5D3-48C6-9843-80448603E676}"/>
              </a:ext>
            </a:extLst>
          </p:cNvPr>
          <p:cNvSpPr/>
          <p:nvPr/>
        </p:nvSpPr>
        <p:spPr>
          <a:xfrm>
            <a:off x="3798813" y="4974672"/>
            <a:ext cx="1201026" cy="461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4D916-BF66-4288-A22E-1E1D6D297920}"/>
              </a:ext>
            </a:extLst>
          </p:cNvPr>
          <p:cNvSpPr/>
          <p:nvPr/>
        </p:nvSpPr>
        <p:spPr>
          <a:xfrm>
            <a:off x="4999838" y="4974672"/>
            <a:ext cx="1736521" cy="461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70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C65E-9643-4616-ADFA-B020C9FD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CB586-BC1A-4975-8431-52F691D6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/>
          <a:lstStyle/>
          <a:p>
            <a:r>
              <a:rPr lang="ko-KR" altLang="en-US" dirty="0"/>
              <a:t>라운드 로빈</a:t>
            </a:r>
            <a:r>
              <a:rPr lang="en-US" altLang="ko-KR" dirty="0"/>
              <a:t>(Round Robin)</a:t>
            </a:r>
          </a:p>
          <a:p>
            <a:endParaRPr lang="en-US" altLang="ko-KR" dirty="0"/>
          </a:p>
          <a:p>
            <a:r>
              <a:rPr lang="ko-KR" altLang="en-US" dirty="0"/>
              <a:t>프로세스마다 같은 </a:t>
            </a:r>
            <a:r>
              <a:rPr lang="en-US" altLang="ko-KR" dirty="0"/>
              <a:t>CPU</a:t>
            </a:r>
            <a:r>
              <a:rPr lang="ko-KR" altLang="en-US" dirty="0"/>
              <a:t>시간을 할당하는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해당시간내에 작업이 완료되지 않았을 경우 해당 작업을 큐의 가장 뒤로 보내고 다음 프로세스를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프로세스에 균등한 </a:t>
            </a:r>
            <a:r>
              <a:rPr lang="en-US" altLang="ko-KR" dirty="0"/>
              <a:t>CPU</a:t>
            </a:r>
            <a:r>
              <a:rPr lang="ko-KR" altLang="en-US" dirty="0"/>
              <a:t>점유시간을 보장한다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선점형 방식의 스케줄링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AB3EF-B10E-424D-97BA-933B35D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676F1-11AC-4449-99FD-4E8D774FA09A}"/>
              </a:ext>
            </a:extLst>
          </p:cNvPr>
          <p:cNvSpPr/>
          <p:nvPr/>
        </p:nvSpPr>
        <p:spPr>
          <a:xfrm>
            <a:off x="1526796" y="4843807"/>
            <a:ext cx="629175" cy="3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D1D0B9-161E-4192-8073-84CDA11AFC71}"/>
              </a:ext>
            </a:extLst>
          </p:cNvPr>
          <p:cNvSpPr/>
          <p:nvPr/>
        </p:nvSpPr>
        <p:spPr>
          <a:xfrm>
            <a:off x="2155971" y="4843807"/>
            <a:ext cx="629175" cy="390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29987D-2264-48EB-935C-E56219545A48}"/>
              </a:ext>
            </a:extLst>
          </p:cNvPr>
          <p:cNvSpPr/>
          <p:nvPr/>
        </p:nvSpPr>
        <p:spPr>
          <a:xfrm>
            <a:off x="2785146" y="4843807"/>
            <a:ext cx="629175" cy="390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A0DCB1-E9CC-48CB-AD77-756701B49AFD}"/>
              </a:ext>
            </a:extLst>
          </p:cNvPr>
          <p:cNvSpPr/>
          <p:nvPr/>
        </p:nvSpPr>
        <p:spPr>
          <a:xfrm>
            <a:off x="3414321" y="4843806"/>
            <a:ext cx="629175" cy="39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F5F8A3-4CAB-4896-8278-3251DA0257A1}"/>
              </a:ext>
            </a:extLst>
          </p:cNvPr>
          <p:cNvSpPr/>
          <p:nvPr/>
        </p:nvSpPr>
        <p:spPr>
          <a:xfrm>
            <a:off x="4043496" y="4843805"/>
            <a:ext cx="629175" cy="3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6827D7-4E1A-4FDB-B120-F834C645E694}"/>
              </a:ext>
            </a:extLst>
          </p:cNvPr>
          <p:cNvSpPr/>
          <p:nvPr/>
        </p:nvSpPr>
        <p:spPr>
          <a:xfrm>
            <a:off x="4672671" y="4843805"/>
            <a:ext cx="629175" cy="390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134EC3-1C2B-4988-9E49-B6F278A0A0C3}"/>
              </a:ext>
            </a:extLst>
          </p:cNvPr>
          <p:cNvSpPr/>
          <p:nvPr/>
        </p:nvSpPr>
        <p:spPr>
          <a:xfrm>
            <a:off x="5301846" y="4843805"/>
            <a:ext cx="629175" cy="390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362015-A186-4D15-9A7B-4A546C5D8646}"/>
              </a:ext>
            </a:extLst>
          </p:cNvPr>
          <p:cNvSpPr/>
          <p:nvPr/>
        </p:nvSpPr>
        <p:spPr>
          <a:xfrm>
            <a:off x="5931021" y="4843804"/>
            <a:ext cx="629175" cy="39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48C666-4A8F-4179-B1A1-C36D26ABBD9C}"/>
              </a:ext>
            </a:extLst>
          </p:cNvPr>
          <p:cNvSpPr/>
          <p:nvPr/>
        </p:nvSpPr>
        <p:spPr>
          <a:xfrm>
            <a:off x="6560197" y="4843804"/>
            <a:ext cx="459996" cy="3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35458C-BEF0-4AB3-B8CE-098565461BB1}"/>
              </a:ext>
            </a:extLst>
          </p:cNvPr>
          <p:cNvSpPr/>
          <p:nvPr/>
        </p:nvSpPr>
        <p:spPr>
          <a:xfrm>
            <a:off x="7020192" y="4843804"/>
            <a:ext cx="629175" cy="390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17BBEF-9C58-48F9-8D1B-A573F67849D3}"/>
              </a:ext>
            </a:extLst>
          </p:cNvPr>
          <p:cNvSpPr/>
          <p:nvPr/>
        </p:nvSpPr>
        <p:spPr>
          <a:xfrm>
            <a:off x="7649368" y="4843804"/>
            <a:ext cx="555066" cy="390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D10C7D-8F49-4CF0-A876-4D0719AB61F5}"/>
              </a:ext>
            </a:extLst>
          </p:cNvPr>
          <p:cNvSpPr/>
          <p:nvPr/>
        </p:nvSpPr>
        <p:spPr>
          <a:xfrm>
            <a:off x="8204434" y="4843804"/>
            <a:ext cx="629175" cy="39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81350F-83BF-4CF0-B5AD-21B80F1B69D9}"/>
              </a:ext>
            </a:extLst>
          </p:cNvPr>
          <p:cNvSpPr/>
          <p:nvPr/>
        </p:nvSpPr>
        <p:spPr>
          <a:xfrm>
            <a:off x="8833610" y="4843804"/>
            <a:ext cx="555066" cy="390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CC51CA-E432-4D5F-AE0F-F1DD7A31B512}"/>
              </a:ext>
            </a:extLst>
          </p:cNvPr>
          <p:cNvSpPr/>
          <p:nvPr/>
        </p:nvSpPr>
        <p:spPr>
          <a:xfrm>
            <a:off x="9387283" y="4843803"/>
            <a:ext cx="629175" cy="39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7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A3BA-F5E2-4CC3-BC0B-FEADCB75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8F2E2-3A7F-4FF6-9946-97E48418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다단계 큐</a:t>
            </a:r>
            <a:endParaRPr lang="en-US" altLang="ko-KR" dirty="0"/>
          </a:p>
          <a:p>
            <a:pPr lvl="1"/>
            <a:r>
              <a:rPr lang="ko-KR" altLang="en-US" dirty="0"/>
              <a:t>프로세스들을 그룹별로 나누어 그룹별로 </a:t>
            </a:r>
            <a:r>
              <a:rPr lang="en-US" altLang="ko-KR" dirty="0"/>
              <a:t>Ready Queue</a:t>
            </a:r>
            <a:r>
              <a:rPr lang="ko-KR" altLang="en-US" dirty="0"/>
              <a:t>를 두어 각 큐의 규칙별로 선점하는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다단계 피드백 큐</a:t>
            </a:r>
            <a:endParaRPr lang="en-US" altLang="ko-KR" dirty="0"/>
          </a:p>
          <a:p>
            <a:pPr lvl="1"/>
            <a:r>
              <a:rPr lang="ko-KR" altLang="en-US" dirty="0"/>
              <a:t>큐마다 서로 다른 </a:t>
            </a:r>
            <a:r>
              <a:rPr lang="en-US" altLang="ko-KR" dirty="0"/>
              <a:t>CPU</a:t>
            </a:r>
            <a:r>
              <a:rPr lang="ko-KR" altLang="en-US" dirty="0"/>
              <a:t>시간 할당량을 부여한다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다단계 큐와의 차이점은 프로세스가 다른 큐로 이동이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대기시간이 길어질 경우 다른 큐로 이동을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유연성이 뛰어나며 처리시간</a:t>
            </a:r>
            <a:r>
              <a:rPr lang="en-US" altLang="ko-KR" dirty="0"/>
              <a:t>, </a:t>
            </a:r>
            <a:r>
              <a:rPr lang="ko-KR" altLang="en-US" dirty="0"/>
              <a:t>대기시간에 최적화된 알고리즘이다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5A58A-433D-4A7E-89F7-5566314A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30F9D-D591-445A-8184-0629E822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FCF1-FF85-4FF5-AB8F-FCBCDC9C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CPU</a:t>
            </a:r>
            <a:r>
              <a:rPr lang="ko-KR" altLang="en-US" sz="2400" dirty="0"/>
              <a:t> 스케줄링이란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FCFS</a:t>
            </a:r>
          </a:p>
          <a:p>
            <a:r>
              <a:rPr lang="en-US" altLang="ko-KR" sz="2400" dirty="0"/>
              <a:t>PRIORITY</a:t>
            </a:r>
          </a:p>
          <a:p>
            <a:r>
              <a:rPr lang="en-US" altLang="ko-KR" sz="2400" dirty="0"/>
              <a:t>SJF</a:t>
            </a:r>
          </a:p>
          <a:p>
            <a:r>
              <a:rPr lang="en-US" altLang="ko-KR" sz="2400"/>
              <a:t>RR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69AC7-50F5-463A-88BB-35A3116D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24F0A-D77C-43CF-93CD-EA969F85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2BDE2-8B56-4B67-AFE1-7FB96166AC9A}"/>
              </a:ext>
            </a:extLst>
          </p:cNvPr>
          <p:cNvSpPr txBox="1"/>
          <p:nvPr/>
        </p:nvSpPr>
        <p:spPr>
          <a:xfrm>
            <a:off x="5394526" y="32443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0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601A-191E-4CD2-93C2-B59DCDAA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BA54C-00F9-4980-8A46-D10E4457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에서 한 작업이 끝난 이후 다음작업으로 어떤 프로세스를 선택할지 선택하는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효율적으로 프로세스를 배정해야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</a:t>
            </a:r>
            <a:r>
              <a:rPr lang="ko-KR" altLang="en-US" dirty="0"/>
              <a:t>에서 상당히 중요한 부분이라 면접에서 단골질문으로 많이 나오고</a:t>
            </a:r>
            <a:r>
              <a:rPr lang="en-US" altLang="ko-KR" dirty="0"/>
              <a:t>, </a:t>
            </a:r>
            <a:r>
              <a:rPr lang="ko-KR" altLang="en-US" dirty="0"/>
              <a:t>또한 코테에서 이를 응용한 문제가 종종 나오기 때문에 </a:t>
            </a:r>
            <a:r>
              <a:rPr lang="ko-KR" altLang="en-US" dirty="0" err="1"/>
              <a:t>알아두면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 그 중에서도 자주 나오는 </a:t>
            </a:r>
            <a:r>
              <a:rPr lang="en-US" altLang="ko-KR" dirty="0"/>
              <a:t>4</a:t>
            </a:r>
            <a:r>
              <a:rPr lang="ko-KR" altLang="en-US" dirty="0"/>
              <a:t>개 위주로 설명을 하고 그 외에 어떤 방식이 있는지 알아보자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C3234-0095-4F75-8106-D155C587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17C88-39AB-49E2-8992-955F5D3B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A3F99-E590-4A37-ADAB-AD42D529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 First Served</a:t>
            </a:r>
          </a:p>
          <a:p>
            <a:endParaRPr lang="en-US" altLang="ko-KR" dirty="0"/>
          </a:p>
          <a:p>
            <a:r>
              <a:rPr lang="ko-KR" altLang="en-US" dirty="0"/>
              <a:t>이름에서 알 수 있듯이 작업 큐에 프로세스가 도착한 순서대로 실행하는 방식으로 프로세스를 관리하는 방식이다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구현이 쉽고 구조가 매우 단순하지만 실행시간이 긴 프로세스가 먼저 큐에 들어온다면 비효율적이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F5441-18E9-40C0-9F8E-C062860F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715E96-FFF5-40DA-9164-4F37CD972285}"/>
              </a:ext>
            </a:extLst>
          </p:cNvPr>
          <p:cNvSpPr/>
          <p:nvPr/>
        </p:nvSpPr>
        <p:spPr>
          <a:xfrm>
            <a:off x="1367406" y="4118994"/>
            <a:ext cx="2986480" cy="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BD3F6-A3C8-44D6-8E66-D0A225DC4EDB}"/>
              </a:ext>
            </a:extLst>
          </p:cNvPr>
          <p:cNvSpPr/>
          <p:nvPr/>
        </p:nvSpPr>
        <p:spPr>
          <a:xfrm>
            <a:off x="4353886" y="4118993"/>
            <a:ext cx="1174459" cy="562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D75EF-9BBF-4B89-80FE-8BE2BB825B5F}"/>
              </a:ext>
            </a:extLst>
          </p:cNvPr>
          <p:cNvSpPr/>
          <p:nvPr/>
        </p:nvSpPr>
        <p:spPr>
          <a:xfrm>
            <a:off x="5528345" y="4118993"/>
            <a:ext cx="1963024" cy="5620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E3F2AF-1FD1-4155-B913-98EA8277B73D}"/>
              </a:ext>
            </a:extLst>
          </p:cNvPr>
          <p:cNvSpPr/>
          <p:nvPr/>
        </p:nvSpPr>
        <p:spPr>
          <a:xfrm>
            <a:off x="7491368" y="4118992"/>
            <a:ext cx="2852257" cy="562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>
                <a:latin typeface="+mj-ea"/>
                <a:ea typeface="+mj-ea"/>
              </a:rPr>
              <a:t>PRIORITY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3DDCA-46D4-4E0C-950C-0943B6C1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우선순위가 높은 순서대로 실행되는 스케줄링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프로세스가 큐에 삽입될 때</a:t>
            </a:r>
            <a:r>
              <a:rPr lang="en-US" altLang="ko-KR" dirty="0"/>
              <a:t>, </a:t>
            </a:r>
            <a:r>
              <a:rPr lang="ko-KR" altLang="en-US" dirty="0"/>
              <a:t>우선순위를 </a:t>
            </a:r>
            <a:r>
              <a:rPr lang="ko-KR" altLang="en-US" dirty="0" err="1"/>
              <a:t>정수값으로</a:t>
            </a:r>
            <a:r>
              <a:rPr lang="ko-KR" altLang="en-US" dirty="0"/>
              <a:t>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 방식에 따라서 현재 </a:t>
            </a:r>
            <a:r>
              <a:rPr lang="en-US" altLang="ko-KR" dirty="0"/>
              <a:t>CPU</a:t>
            </a:r>
            <a:r>
              <a:rPr lang="ko-KR" altLang="en-US" dirty="0"/>
              <a:t>를 점유하는 프로세스가 있더라도 우선순위가 높은 프로세스가 큐에 들어왔을 때 강제로 점유하는 선점형</a:t>
            </a:r>
            <a:r>
              <a:rPr lang="en-US" altLang="ko-KR" dirty="0"/>
              <a:t>, </a:t>
            </a:r>
            <a:r>
              <a:rPr lang="ko-KR" altLang="en-US" dirty="0"/>
              <a:t>프로세스가 </a:t>
            </a:r>
            <a:r>
              <a:rPr lang="ko-KR" altLang="en-US" dirty="0" err="1"/>
              <a:t>실행중일</a:t>
            </a:r>
            <a:r>
              <a:rPr lang="ko-KR" altLang="en-US" dirty="0"/>
              <a:t> 때 다른 프로세스는 </a:t>
            </a:r>
            <a:r>
              <a:rPr lang="ko-KR" altLang="en-US" dirty="0" err="1"/>
              <a:t>대기해야하는</a:t>
            </a:r>
            <a:r>
              <a:rPr lang="ko-KR" altLang="en-US" dirty="0"/>
              <a:t> 비선점형 방식 모두 사용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우선순위 큐를 구현하여 해결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4CCC8-5EEA-4D75-A08A-89B7EAEA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3A518-34E0-44B5-8942-2E3A91F1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 큐는 일반 큐와 달리 우선순위 순으로 데이터가 나오는 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큐를 구현하듯이 배열이나 연결리스트를 사용하게 될 경우</a:t>
            </a:r>
            <a:r>
              <a:rPr lang="en-US" altLang="ko-KR" dirty="0"/>
              <a:t>, </a:t>
            </a:r>
            <a:r>
              <a:rPr lang="ko-KR" altLang="en-US" dirty="0"/>
              <a:t>우선순위가 가장 높은</a:t>
            </a:r>
            <a:r>
              <a:rPr lang="en-US" altLang="ko-KR" dirty="0"/>
              <a:t>(max </a:t>
            </a:r>
            <a:r>
              <a:rPr lang="ko-KR" altLang="en-US" dirty="0"/>
              <a:t>또는 </a:t>
            </a:r>
            <a:r>
              <a:rPr lang="en-US" altLang="ko-KR" dirty="0"/>
              <a:t>min) </a:t>
            </a:r>
            <a:r>
              <a:rPr lang="ko-KR" altLang="en-US" dirty="0"/>
              <a:t>작업을 찾을 경우 최대 </a:t>
            </a:r>
            <a:r>
              <a:rPr lang="en-US" altLang="ko-KR" dirty="0"/>
              <a:t>O(n)</a:t>
            </a:r>
            <a:r>
              <a:rPr lang="ko-KR" altLang="en-US" dirty="0"/>
              <a:t>의 시간을 소모할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배열이나 연결리스트가 아닌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구조를 활용하여 구현한다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</a:t>
            </a:r>
            <a:r>
              <a:rPr lang="ko-KR" altLang="en-US" dirty="0" err="1"/>
              <a:t>이진트리의</a:t>
            </a:r>
            <a:r>
              <a:rPr lang="ko-KR" altLang="en-US" dirty="0"/>
              <a:t> 일종으로 우선순위가 가장 높은 노드가 항상 루트 노드가 되는 트리구조이다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어떤 상황에서도 </a:t>
            </a:r>
            <a:r>
              <a:rPr lang="en-US" altLang="ko-KR" dirty="0"/>
              <a:t>O(log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가지기에 최대 </a:t>
            </a:r>
            <a:r>
              <a:rPr lang="en-US" altLang="ko-KR" dirty="0"/>
              <a:t>O(n)</a:t>
            </a:r>
            <a:r>
              <a:rPr lang="ko-KR" altLang="en-US" dirty="0"/>
              <a:t>의시간이 걸리는 배열이나 연결리스트에 비해서 효율적이다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힙은</a:t>
            </a:r>
            <a:r>
              <a:rPr lang="ko-KR" altLang="en-US" dirty="0"/>
              <a:t> 완전 이진 트리구조로 모든 부모는 자식보다 우선순위가 크다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A9A21-1B19-43A0-9C05-7CC6B344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F67CFA-48DD-453F-ACFE-976F5070BCF4}"/>
              </a:ext>
            </a:extLst>
          </p:cNvPr>
          <p:cNvSpPr/>
          <p:nvPr/>
        </p:nvSpPr>
        <p:spPr>
          <a:xfrm>
            <a:off x="3020036" y="27893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1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F67CFA-48DD-453F-ACFE-976F5070BCF4}"/>
              </a:ext>
            </a:extLst>
          </p:cNvPr>
          <p:cNvSpPr/>
          <p:nvPr/>
        </p:nvSpPr>
        <p:spPr>
          <a:xfrm>
            <a:off x="3020036" y="27893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33602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EEEAE6-DF30-4EC2-ACB1-FC063F44BD96}"/>
              </a:ext>
            </a:extLst>
          </p:cNvPr>
          <p:cNvCxnSpPr>
            <a:stCxn id="7" idx="3"/>
            <a:endCxn id="16" idx="0"/>
          </p:cNvCxnSpPr>
          <p:nvPr/>
        </p:nvCxnSpPr>
        <p:spPr>
          <a:xfrm flipH="1">
            <a:off x="3575106" y="3883285"/>
            <a:ext cx="51851" cy="4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4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EF99-7A62-4790-9764-56DED6E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– </a:t>
            </a:r>
            <a:r>
              <a:rPr lang="ko-KR" altLang="en-US" dirty="0" err="1"/>
              <a:t>힙의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47C6B-1C66-40A9-9668-36792399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7267-A766-44BD-8BD8-3368F7A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2021-11-10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F67CFA-48DD-453F-ACFE-976F5070BCF4}"/>
              </a:ext>
            </a:extLst>
          </p:cNvPr>
          <p:cNvSpPr/>
          <p:nvPr/>
        </p:nvSpPr>
        <p:spPr>
          <a:xfrm>
            <a:off x="3020036" y="27893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1407E2-5F41-40E3-8D05-DF8EFE2D21D5}"/>
              </a:ext>
            </a:extLst>
          </p:cNvPr>
          <p:cNvSpPr/>
          <p:nvPr/>
        </p:nvSpPr>
        <p:spPr>
          <a:xfrm>
            <a:off x="2425816" y="3483529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3A4FA-F1D8-46C2-8E05-823CCE4F6F6F}"/>
              </a:ext>
            </a:extLst>
          </p:cNvPr>
          <p:cNvSpPr/>
          <p:nvPr/>
        </p:nvSpPr>
        <p:spPr>
          <a:xfrm>
            <a:off x="3556930" y="3475140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02F30-A3E1-4637-B5AC-E1ACDD0EB61C}"/>
              </a:ext>
            </a:extLst>
          </p:cNvPr>
          <p:cNvSpPr/>
          <p:nvPr/>
        </p:nvSpPr>
        <p:spPr>
          <a:xfrm>
            <a:off x="1947644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A88F8-690B-4352-BFB9-7199271F1E07}"/>
              </a:ext>
            </a:extLst>
          </p:cNvPr>
          <p:cNvSpPr/>
          <p:nvPr/>
        </p:nvSpPr>
        <p:spPr>
          <a:xfrm>
            <a:off x="278095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C7BC58-D6EE-4429-80ED-8F34427CFA4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833961" y="3197485"/>
            <a:ext cx="256102" cy="35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537B7-819C-4525-ADB1-7D4750933AC8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3428181" y="3197485"/>
            <a:ext cx="198776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5A6F22-5B03-4729-AFBB-F05A3ECEE3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2186730" y="3891674"/>
            <a:ext cx="309113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27A02F-FE9D-45FF-8710-A3665DB4F0DA}"/>
              </a:ext>
            </a:extLst>
          </p:cNvPr>
          <p:cNvCxnSpPr>
            <a:stCxn id="9" idx="0"/>
            <a:endCxn id="6" idx="5"/>
          </p:cNvCxnSpPr>
          <p:nvPr/>
        </p:nvCxnSpPr>
        <p:spPr>
          <a:xfrm flipH="1" flipV="1">
            <a:off x="2833961" y="3891674"/>
            <a:ext cx="186075" cy="44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DEF914C-2074-4A53-A8B0-D2732F356B7B}"/>
              </a:ext>
            </a:extLst>
          </p:cNvPr>
          <p:cNvSpPr/>
          <p:nvPr/>
        </p:nvSpPr>
        <p:spPr>
          <a:xfrm>
            <a:off x="3336020" y="4334312"/>
            <a:ext cx="478172" cy="478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EEEAE6-DF30-4EC2-ACB1-FC063F44BD96}"/>
              </a:ext>
            </a:extLst>
          </p:cNvPr>
          <p:cNvCxnSpPr>
            <a:stCxn id="7" idx="3"/>
            <a:endCxn id="16" idx="0"/>
          </p:cNvCxnSpPr>
          <p:nvPr/>
        </p:nvCxnSpPr>
        <p:spPr>
          <a:xfrm flipH="1">
            <a:off x="3575106" y="3883285"/>
            <a:ext cx="51851" cy="4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0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{551AA41B-2963-468D-8FA7-63BA4D76DC73}tf78438558_win32</Template>
  <TotalTime>75</TotalTime>
  <Words>565</Words>
  <Application>Microsoft Office PowerPoint</Application>
  <PresentationFormat>와이드스크린</PresentationFormat>
  <Paragraphs>164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맑은 고딕</vt:lpstr>
      <vt:lpstr>Calibri</vt:lpstr>
      <vt:lpstr>Century Gothic</vt:lpstr>
      <vt:lpstr>Garamond</vt:lpstr>
      <vt:lpstr>SavonVTI</vt:lpstr>
      <vt:lpstr>CPU 스케줄링</vt:lpstr>
      <vt:lpstr>목차 </vt:lpstr>
      <vt:lpstr>CPU 스케줄링이란?</vt:lpstr>
      <vt:lpstr>FCFS</vt:lpstr>
      <vt:lpstr>PRIORITY</vt:lpstr>
      <vt:lpstr>PRIORITY</vt:lpstr>
      <vt:lpstr>PRIORITY – 힙의 동작</vt:lpstr>
      <vt:lpstr>PRIORITY – 힙의 동작</vt:lpstr>
      <vt:lpstr>PRIORITY – 힙의 동작</vt:lpstr>
      <vt:lpstr>PRIORITY – 힙의 동작</vt:lpstr>
      <vt:lpstr>PRIORITY – 힙의 동작</vt:lpstr>
      <vt:lpstr>PRIORITY – 힙의 동작</vt:lpstr>
      <vt:lpstr>PRIORITY – 힙의 동작</vt:lpstr>
      <vt:lpstr>PRIORITY – 힙의 동작</vt:lpstr>
      <vt:lpstr>PRIORITY – Heap 코드(insert)</vt:lpstr>
      <vt:lpstr>PRIORITY – Heap 코드(pop)</vt:lpstr>
      <vt:lpstr>SJF</vt:lpstr>
      <vt:lpstr>RR</vt:lpstr>
      <vt:lpstr>그 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스케줄링</dc:title>
  <dc:creator>(학생) 우윤석 (친환경에너지공학부)</dc:creator>
  <cp:lastModifiedBy>(학생) 우윤석 (친환경에너지공학부)</cp:lastModifiedBy>
  <cp:revision>3</cp:revision>
  <dcterms:created xsi:type="dcterms:W3CDTF">2021-11-10T12:13:55Z</dcterms:created>
  <dcterms:modified xsi:type="dcterms:W3CDTF">2021-11-10T13:31:06Z</dcterms:modified>
</cp:coreProperties>
</file>