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6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2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7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3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D012-F8F6-4D45-8736-A49F7F5BA32C}" type="datetimeFigureOut">
              <a:rPr lang="ko-KR" altLang="en-US" smtClean="0"/>
              <a:t>2017-09-17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7639-D6AC-431F-A78E-138F3A6D3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2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85" y="0"/>
            <a:ext cx="4435029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78485" y="4409440"/>
            <a:ext cx="45719" cy="2489200"/>
          </a:xfrm>
          <a:prstGeom prst="rect">
            <a:avLst/>
          </a:prstGeom>
          <a:solidFill>
            <a:srgbClr val="B8E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7" y="360484"/>
            <a:ext cx="4736123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한윤석</dc:creator>
  <cp:lastModifiedBy>한윤석</cp:lastModifiedBy>
  <cp:revision>4</cp:revision>
  <dcterms:created xsi:type="dcterms:W3CDTF">2017-09-17T07:22:30Z</dcterms:created>
  <dcterms:modified xsi:type="dcterms:W3CDTF">2017-09-17T07:42:38Z</dcterms:modified>
</cp:coreProperties>
</file>