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7" r:id="rId5"/>
    <p:sldId id="280" r:id="rId6"/>
    <p:sldId id="281" r:id="rId7"/>
    <p:sldId id="264" r:id="rId8"/>
    <p:sldId id="279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81CD9E"/>
    <a:srgbClr val="FF7575"/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1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1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0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971550" indent="-5143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8288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2860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980728"/>
            <a:ext cx="8928992" cy="3672408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Macro</a:t>
            </a:r>
            <a:endParaRPr lang="ko-KR" altLang="en-US" sz="7200" dirty="0">
              <a:solidFill>
                <a:srgbClr val="F8A6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5157192"/>
            <a:ext cx="8424936" cy="72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2017314380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윤성경 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/>
          </a:bodyPr>
          <a:lstStyle/>
          <a:p>
            <a:pPr lvl="1"/>
            <a:endParaRPr lang="en-US" altLang="ko-KR" sz="1200" dirty="0" smtClean="0"/>
          </a:p>
          <a:p>
            <a:r>
              <a:rPr lang="en-US" altLang="ko-KR" sz="3600" dirty="0" smtClean="0">
                <a:solidFill>
                  <a:srgbClr val="F8A662"/>
                </a:solidFill>
              </a:rPr>
              <a:t>Vs Code Macro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we need this Macro?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How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to use it?</a:t>
            </a:r>
          </a:p>
        </p:txBody>
      </p:sp>
    </p:spTree>
    <p:extLst>
      <p:ext uri="{BB962C8B-B14F-4D97-AF65-F5344CB8AC3E}">
        <p14:creationId xmlns:p14="http://schemas.microsoft.com/office/powerpoint/2010/main" val="3358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this Macro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87" y="1600200"/>
            <a:ext cx="63382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Exercise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Make 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externalCode.java</a:t>
            </a:r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 runnable </a:t>
            </a:r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</a:rPr>
              <a:t>Change all of them (console-&gt;file)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();-&gt;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fw.write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fw.newline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rgbClr val="FFC000"/>
                </a:solidFill>
              </a:rPr>
              <a:t>Indent the file </a:t>
            </a:r>
            <a:r>
              <a:rPr lang="en-US" altLang="ko-K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someDirtyCode.js</a:t>
            </a:r>
            <a:endParaRPr lang="en-US" altLang="ko-KR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this Macro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Refactoring</a:t>
            </a:r>
          </a:p>
          <a:p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</a:rPr>
              <a:t>Quick fix</a:t>
            </a:r>
          </a:p>
          <a:p>
            <a:endParaRPr lang="en-US" altLang="ko-KR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Structure fix</a:t>
            </a:r>
          </a:p>
          <a:p>
            <a:endParaRPr lang="en-US" altLang="ko-KR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Fast, Safe, Efficient coding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use 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 (Window)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Ctrl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  = comment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Shift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ctrl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alt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up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down  = 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multicursor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Alt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click  =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multicursor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Shift </a:t>
            </a:r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Tab  = </a:t>
            </a:r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</a:rPr>
              <a:t>deindent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Right-click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&lt;change all occurrence&gt;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Shift + Alt + F  = auto-format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use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it? (Mac)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97" y="1600200"/>
            <a:ext cx="58980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start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Reference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Site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://dev.to/codevault/multi-cursor---visual-studio-code-productivity-features---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part-1-1gha</a:t>
            </a:r>
          </a:p>
          <a:p>
            <a:pPr marL="0" indent="0" algn="ctr">
              <a:buNone/>
            </a:pP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code.visualstudio.com/docs/getstarted/tips-and-tricks</a:t>
            </a: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(here shows all the macro preset &amp; how to set your own macro</a:t>
            </a:r>
            <a:r>
              <a:rPr lang="en-US" altLang="ko-KR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endParaRPr lang="en-US" altLang="ko-KR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http://blog.foundy.io/visual-studio-code-shortcuts</a:t>
            </a:r>
            <a:r>
              <a:rPr lang="en-US" altLang="ko-KR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endParaRPr lang="en-US" altLang="ko-KR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(For mac)</a:t>
            </a:r>
          </a:p>
          <a:p>
            <a:pPr marL="0" indent="0" algn="ctr">
              <a:buNone/>
            </a:pP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https://www.vobour.com/%EA%B0%9C%EB%B0%9C-%EC%83%9D%EC%82%B0%EC%84%B1%EC%9D%84-%EC%98%AC%EB%A0%A4%EC%A3%BC%EB%8A%94-vscode%EC%9D%98-%EC%86%8C%EC%86%8C-%ED%95%9C-%EA%B8%B0%EB%8A%A5%EB%93%A4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Thank you ! </a:t>
            </a:r>
            <a:endParaRPr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</a:rPr>
              <a:t>Now you can do it</a:t>
            </a:r>
          </a:p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accent3">
                    <a:lumMod val="50000"/>
                  </a:schemeClr>
                </a:solidFill>
              </a:rPr>
              <a:t>yourself!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177</Words>
  <Application>Microsoft Office PowerPoint</Application>
  <PresentationFormat>화면 슬라이드 쇼(4:3)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Vs Code  Macro</vt:lpstr>
      <vt:lpstr>INDEX</vt:lpstr>
      <vt:lpstr>When we need this Macro?</vt:lpstr>
      <vt:lpstr>Exercise</vt:lpstr>
      <vt:lpstr>When we need this Macro?</vt:lpstr>
      <vt:lpstr>How to use it? (Window)</vt:lpstr>
      <vt:lpstr>How to use it? (Mac)</vt:lpstr>
      <vt:lpstr>Reference to start</vt:lpstr>
      <vt:lpstr>Thank you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MarkDown</dc:title>
  <dc:creator>Windows User</dc:creator>
  <cp:lastModifiedBy>Windows User</cp:lastModifiedBy>
  <cp:revision>81</cp:revision>
  <dcterms:created xsi:type="dcterms:W3CDTF">2019-03-10T02:19:19Z</dcterms:created>
  <dcterms:modified xsi:type="dcterms:W3CDTF">2019-04-04T08:08:37Z</dcterms:modified>
</cp:coreProperties>
</file>