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1" r:id="rId8"/>
    <p:sldId id="270" r:id="rId9"/>
    <p:sldId id="261" r:id="rId10"/>
    <p:sldId id="269" r:id="rId11"/>
    <p:sldId id="276" r:id="rId12"/>
    <p:sldId id="274" r:id="rId13"/>
    <p:sldId id="278" r:id="rId14"/>
    <p:sldId id="260" r:id="rId15"/>
    <p:sldId id="263" r:id="rId16"/>
    <p:sldId id="277" r:id="rId17"/>
    <p:sldId id="264" r:id="rId18"/>
    <p:sldId id="279" r:id="rId19"/>
    <p:sldId id="26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62"/>
    <a:srgbClr val="81CD9E"/>
    <a:srgbClr val="FF7575"/>
    <a:srgbClr val="F4F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9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1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1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1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3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8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0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A137-CFE1-4A07-9020-2E8A6B52D5EB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3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971550" indent="-51435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3716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8288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2860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980728"/>
            <a:ext cx="8928992" cy="3672408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 Site</a:t>
            </a:r>
            <a:r>
              <a:rPr lang="en-US" altLang="ko-KR" sz="7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7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7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</a:t>
            </a:r>
            <a:r>
              <a:rPr lang="en-US" altLang="ko-KR" sz="7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7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7200" dirty="0" smtClean="0">
                <a:solidFill>
                  <a:srgbClr val="F8A662"/>
                </a:solidFill>
              </a:rPr>
              <a:t>Vs </a:t>
            </a:r>
            <a:r>
              <a:rPr lang="en-US" altLang="ko-KR" sz="7200" dirty="0" smtClean="0">
                <a:solidFill>
                  <a:srgbClr val="F8A6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Code Macro</a:t>
            </a:r>
            <a:endParaRPr lang="ko-KR" altLang="en-US" sz="7200" dirty="0">
              <a:solidFill>
                <a:srgbClr val="F8A66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5157192"/>
            <a:ext cx="8424936" cy="72008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발표자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2017314380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윤성경 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4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[Logic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] – my code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25" y="1600200"/>
            <a:ext cx="68537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6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[Logic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] – google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2821"/>
            <a:ext cx="8229600" cy="3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1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[Logic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] – code with JQuery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5" y="1600200"/>
            <a:ext cx="727862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7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HTML + </a:t>
            </a:r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</a:rPr>
              <a:t>MarkDown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You can use the </a:t>
            </a:r>
            <a:r>
              <a:rPr lang="en-US" altLang="ko-KR" sz="2800" dirty="0" err="1" smtClean="0">
                <a:solidFill>
                  <a:schemeClr val="accent2">
                    <a:lumMod val="75000"/>
                  </a:schemeClr>
                </a:solidFill>
              </a:rPr>
              <a:t>MarkDown</a:t>
            </a:r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to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build </a:t>
            </a:r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your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 site</a:t>
            </a:r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easily</a:t>
            </a:r>
          </a:p>
          <a:p>
            <a:endParaRPr lang="en-US" altLang="ko-KR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write text with </a:t>
            </a:r>
            <a:r>
              <a:rPr lang="en-US" altLang="ko-KR" sz="2800" dirty="0" err="1" smtClean="0">
                <a:solidFill>
                  <a:schemeClr val="accent2">
                    <a:lumMod val="75000"/>
                  </a:schemeClr>
                </a:solidFill>
              </a:rPr>
              <a:t>MarkDown</a:t>
            </a:r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convert</a:t>
            </a:r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it to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HTML</a:t>
            </a:r>
          </a:p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1800" dirty="0" err="1" smtClean="0">
                <a:solidFill>
                  <a:schemeClr val="accent2">
                    <a:lumMod val="75000"/>
                  </a:schemeClr>
                </a:solidFill>
              </a:rPr>
              <a:t>MarkDown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</a:rPr>
              <a:t> is created to be converted to HTML)</a:t>
            </a:r>
          </a:p>
          <a:p>
            <a:pPr marL="0" indent="0" algn="ctr">
              <a:buNone/>
            </a:pPr>
            <a:endParaRPr lang="en-US" altLang="ko-KR" sz="1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Put the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HTML codes</a:t>
            </a:r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to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place they fit</a:t>
            </a:r>
            <a:endParaRPr lang="en-US" altLang="ko-KR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Reference</a:t>
            </a:r>
            <a:r>
              <a:rPr lang="en-US" altLang="ko-KR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 start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HTML/CSS (full cover) *****</a:t>
            </a:r>
          </a:p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://learn.shayhowe.com/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</a:rPr>
              <a:t>HTML/CSS/</a:t>
            </a:r>
            <a:r>
              <a:rPr lang="en-US" altLang="ko-KR" sz="2400" dirty="0" err="1" smtClean="0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2400" dirty="0" err="1" smtClean="0">
                <a:solidFill>
                  <a:schemeClr val="accent2">
                    <a:lumMod val="75000"/>
                  </a:schemeClr>
                </a:solidFill>
              </a:rPr>
              <a:t>Jquery</a:t>
            </a:r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</a:rPr>
              <a:t> (quick start) ****</a:t>
            </a:r>
            <a:endParaRPr lang="en-US" altLang="ko-KR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://</a:t>
            </a: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www.w3schools.com/</a:t>
            </a:r>
          </a:p>
          <a:p>
            <a:pPr marL="0" indent="0">
              <a:buNone/>
            </a:pPr>
            <a:r>
              <a:rPr lang="en-US" altLang="ko-KR" sz="2400" dirty="0" err="1" smtClean="0">
                <a:solidFill>
                  <a:schemeClr val="accent3">
                    <a:lumMod val="75000"/>
                  </a:schemeClr>
                </a:solidFill>
              </a:rPr>
              <a:t>Javascript</a:t>
            </a:r>
            <a:r>
              <a:rPr lang="en-US" altLang="ko-KR" sz="2400" dirty="0" smtClean="0">
                <a:solidFill>
                  <a:schemeClr val="accent3">
                    <a:lumMod val="75000"/>
                  </a:schemeClr>
                </a:solidFill>
              </a:rPr>
              <a:t> (quick start) ****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altLang="ko-KR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opentutorials.org/course/743</a:t>
            </a:r>
          </a:p>
          <a:p>
            <a:pPr marL="0" indent="0">
              <a:buNone/>
            </a:pPr>
            <a:r>
              <a:rPr lang="en-US" altLang="ko-KR" sz="2400" dirty="0" err="1" smtClean="0">
                <a:solidFill>
                  <a:schemeClr val="accent4">
                    <a:lumMod val="75000"/>
                  </a:schemeClr>
                </a:solidFill>
              </a:rPr>
              <a:t>Javascript</a:t>
            </a:r>
            <a:r>
              <a:rPr lang="en-US" altLang="ko-KR" sz="2400" dirty="0" smtClean="0">
                <a:solidFill>
                  <a:schemeClr val="accent4">
                    <a:lumMod val="75000"/>
                  </a:schemeClr>
                </a:solidFill>
              </a:rPr>
              <a:t> (complete book) *****</a:t>
            </a:r>
          </a:p>
          <a:p>
            <a:pPr marL="0" indent="0" algn="ctr">
              <a:buNone/>
            </a:pP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https://eloquentjavascript.net/</a:t>
            </a:r>
            <a:endParaRPr lang="en-US" altLang="ko-KR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Reference Site</a:t>
            </a:r>
          </a:p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Google</a:t>
            </a:r>
          </a:p>
          <a:p>
            <a:pPr marL="0" indent="0" algn="ctr">
              <a:buNone/>
            </a:pPr>
            <a:r>
              <a:rPr lang="en-US" altLang="ko-KR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Naver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4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Coupang</a:t>
            </a:r>
            <a:endParaRPr lang="en-US" altLang="ko-KR" sz="2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…</a:t>
            </a:r>
            <a:endParaRPr lang="en-US" altLang="ko-KR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7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need this Macro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455" y="1844675"/>
            <a:ext cx="654131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7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need this Macro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5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4">
                    <a:lumMod val="75000"/>
                  </a:schemeClr>
                </a:solidFill>
              </a:rPr>
              <a:t>Refactoring</a:t>
            </a:r>
          </a:p>
          <a:p>
            <a:endParaRPr lang="en-US" altLang="ko-K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</a:rPr>
              <a:t>Quick fix</a:t>
            </a:r>
          </a:p>
          <a:p>
            <a:endParaRPr lang="en-US" altLang="ko-KR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</a:rPr>
              <a:t>Structure fix</a:t>
            </a:r>
          </a:p>
          <a:p>
            <a:endParaRPr lang="en-US" altLang="ko-KR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Fast, Safe, Efficient coding</a:t>
            </a: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How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use it?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Ctrl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/  = comment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Shift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ctrl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alt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pg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up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pg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down  = 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multicursor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Alt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click  =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multicursor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Shift </a:t>
            </a:r>
            <a:r>
              <a:rPr lang="en-US" altLang="ko-K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 Tab  = </a:t>
            </a:r>
            <a:r>
              <a:rPr lang="en-US" altLang="ko-KR" dirty="0" err="1" smtClean="0">
                <a:solidFill>
                  <a:schemeClr val="accent3">
                    <a:lumMod val="75000"/>
                  </a:schemeClr>
                </a:solidFill>
              </a:rPr>
              <a:t>deindent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Right-click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&lt;change all occurrence&gt;</a:t>
            </a:r>
          </a:p>
          <a:p>
            <a:pPr marL="0" indent="0" algn="ctr">
              <a:buNone/>
            </a:pP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Shift + Alt + F  = auto-format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Reference</a:t>
            </a:r>
            <a:r>
              <a:rPr lang="en-US" altLang="ko-KR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 start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Reference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Site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://dev.to/codevault/multi-cursor---visual-studio-code-productivity-features---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part-1-1gha</a:t>
            </a:r>
          </a:p>
          <a:p>
            <a:pPr marL="0" indent="0" algn="ctr">
              <a:buNone/>
            </a:pPr>
            <a:endParaRPr lang="en-US" altLang="ko-K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code.visualstudio.com/docs/getstarted/tips-and-tricks</a:t>
            </a:r>
          </a:p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(here shows all the macro preset &amp; how to set your own macro)</a:t>
            </a:r>
            <a:endParaRPr lang="en-US" altLang="ko-KR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rgbClr val="FFC000"/>
                </a:solidFill>
              </a:rPr>
              <a:t>Thank you ! </a:t>
            </a:r>
            <a:endParaRPr lang="ko-KR" altLang="en-US" sz="5400" dirty="0">
              <a:solidFill>
                <a:srgbClr val="FFC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</a:rPr>
              <a:t>Now you can do it</a:t>
            </a:r>
          </a:p>
          <a:p>
            <a:pPr marL="0" indent="0" algn="ctr">
              <a:buNone/>
            </a:pPr>
            <a:r>
              <a:rPr lang="en-US" altLang="ko-KR" sz="4400" dirty="0" smtClean="0">
                <a:solidFill>
                  <a:schemeClr val="accent3">
                    <a:lumMod val="50000"/>
                  </a:schemeClr>
                </a:solidFill>
              </a:rPr>
              <a:t>yourself!</a:t>
            </a:r>
            <a:endParaRPr lang="ko-KR" altLang="en-US" sz="4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INDEX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en-US" altLang="ko-KR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 Site</a:t>
            </a:r>
          </a:p>
          <a:p>
            <a:pPr lvl="1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Introduce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HTML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|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CSS </a:t>
            </a:r>
          </a:p>
          <a:p>
            <a:pPr lvl="1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[Structure] |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[Style]</a:t>
            </a:r>
          </a:p>
          <a:p>
            <a:pPr lvl="1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Introduce </a:t>
            </a:r>
            <a:r>
              <a:rPr lang="en-US" altLang="ko-KR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|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JQuery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[Logic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HTML + </a:t>
            </a:r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</a:rPr>
              <a:t>MarkDown</a:t>
            </a:r>
            <a:endParaRPr lang="en-US" altLang="ko-KR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altLang="ko-KR" sz="1200" dirty="0" smtClean="0"/>
          </a:p>
          <a:p>
            <a:r>
              <a:rPr lang="en-US" altLang="ko-KR" sz="3600" dirty="0" smtClean="0">
                <a:solidFill>
                  <a:srgbClr val="F8A662"/>
                </a:solidFill>
              </a:rPr>
              <a:t>Vs Code Macro</a:t>
            </a: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When</a:t>
            </a:r>
            <a:r>
              <a:rPr lang="en-US" altLang="ko-KR" dirty="0" smtClean="0">
                <a:solidFill>
                  <a:srgbClr val="81CD9E"/>
                </a:solidFill>
              </a:rPr>
              <a:t> </a:t>
            </a:r>
            <a:r>
              <a:rPr lang="en-US" altLang="ko-KR" dirty="0" smtClean="0">
                <a:solidFill>
                  <a:srgbClr val="F8A662"/>
                </a:solidFill>
              </a:rPr>
              <a:t>we need this Macro?</a:t>
            </a: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How</a:t>
            </a:r>
            <a:r>
              <a:rPr lang="en-US" altLang="ko-KR" dirty="0" smtClean="0">
                <a:solidFill>
                  <a:srgbClr val="81CD9E"/>
                </a:solidFill>
              </a:rPr>
              <a:t> </a:t>
            </a:r>
            <a:r>
              <a:rPr lang="en-US" altLang="ko-KR" dirty="0" smtClean="0">
                <a:solidFill>
                  <a:srgbClr val="F8A662"/>
                </a:solidFill>
              </a:rPr>
              <a:t>to use it</a:t>
            </a:r>
            <a:r>
              <a:rPr lang="en-US" altLang="ko-KR" dirty="0" smtClean="0">
                <a:solidFill>
                  <a:srgbClr val="F8A662"/>
                </a:solidFill>
              </a:rPr>
              <a:t>?</a:t>
            </a:r>
            <a:endParaRPr lang="en-US" altLang="ko-KR" dirty="0" smtClean="0">
              <a:solidFill>
                <a:srgbClr val="F8A6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5699"/>
            <a:ext cx="8229600" cy="11430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Introduce 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HTML 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|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CSS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9512" y="1700809"/>
            <a:ext cx="8784976" cy="42484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HTML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is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yper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ext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arkup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anguage </a:t>
            </a:r>
          </a:p>
          <a:p>
            <a:pPr marL="0" indent="0" algn="ctr">
              <a:buNone/>
            </a:pPr>
            <a:endParaRPr lang="en-US" altLang="ko-KR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used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 </a:t>
            </a:r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</a:rPr>
              <a:t>making Structure of Site</a:t>
            </a:r>
          </a:p>
          <a:p>
            <a:pPr marL="0" indent="0" algn="ctr">
              <a:buNone/>
            </a:pPr>
            <a:endParaRPr lang="en-US" altLang="ko-KR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</a:t>
            </a:r>
            <a:r>
              <a:rPr lang="en-US" altLang="ko-KR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 </a:t>
            </a:r>
            <a:r>
              <a:rPr lang="en-US" altLang="ko-KR" sz="2200" dirty="0" smtClean="0">
                <a:solidFill>
                  <a:schemeClr val="accent2">
                    <a:lumMod val="75000"/>
                  </a:schemeClr>
                </a:solidFill>
              </a:rPr>
              <a:t>basis</a:t>
            </a:r>
            <a:r>
              <a:rPr lang="en-US" altLang="ko-KR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of Site</a:t>
            </a:r>
          </a:p>
          <a:p>
            <a:pPr marL="0" indent="0" algn="ctr">
              <a:buNone/>
            </a:pPr>
            <a:endParaRPr lang="en-US" altLang="ko-KR" sz="1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is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ascading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tyle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heet</a:t>
            </a:r>
          </a:p>
          <a:p>
            <a:pPr marL="0" indent="0" algn="ctr">
              <a:buNone/>
            </a:pPr>
            <a:endParaRPr lang="en-US" altLang="ko-KR" sz="1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 used for 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giving Styles </a:t>
            </a: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 each Element 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This </a:t>
            </a:r>
            <a:r>
              <a:rPr lang="en-US" altLang="ko-KR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lang="en-US" altLang="ko-KR" sz="2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altLang="ko-KR" sz="2200" dirty="0" smtClean="0">
                <a:solidFill>
                  <a:schemeClr val="accent5">
                    <a:lumMod val="75000"/>
                  </a:schemeClr>
                </a:solidFill>
              </a:rPr>
              <a:t>ook</a:t>
            </a:r>
            <a:r>
              <a:rPr lang="en-US" altLang="ko-KR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 </a:t>
            </a:r>
            <a:r>
              <a:rPr lang="en-US" altLang="ko-KR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Site</a:t>
            </a:r>
            <a:endParaRPr lang="en-US" altLang="ko-KR" sz="2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spcBef>
                <a:spcPct val="0"/>
              </a:spcBef>
            </a:pPr>
            <a:r>
              <a:rPr lang="en-US" altLang="ko-KR" sz="4400" b="1" dirty="0" smtClean="0">
                <a:solidFill>
                  <a:schemeClr val="accent4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[Structure</a:t>
            </a:r>
            <a:r>
              <a:rPr lang="en-US" altLang="ko-KR" sz="4400" b="1" dirty="0" smtClean="0">
                <a:solidFill>
                  <a:schemeClr val="accent4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– my code</a:t>
            </a:r>
            <a:endParaRPr lang="ko-KR" altLang="en-US" sz="4400" b="1" dirty="0">
              <a:solidFill>
                <a:schemeClr val="accent4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71" y="1628775"/>
            <a:ext cx="80804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5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 latinLnBrk="1">
              <a:spcBef>
                <a:spcPct val="0"/>
              </a:spcBef>
            </a:pPr>
            <a:r>
              <a:rPr lang="en-US" altLang="ko-KR" sz="4400" b="1" dirty="0" smtClean="0">
                <a:solidFill>
                  <a:schemeClr val="accent4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[Structure</a:t>
            </a:r>
            <a:r>
              <a:rPr lang="en-US" altLang="ko-KR" sz="4400" b="1" dirty="0" smtClean="0">
                <a:solidFill>
                  <a:schemeClr val="accent4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– </a:t>
            </a:r>
            <a:r>
              <a:rPr lang="en-US" altLang="ko-KR" sz="4400" b="1" dirty="0" err="1" smtClean="0">
                <a:solidFill>
                  <a:schemeClr val="accent4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naver</a:t>
            </a:r>
            <a:r>
              <a:rPr lang="en-US" altLang="ko-KR" sz="4400" b="1" dirty="0" smtClean="0">
                <a:solidFill>
                  <a:schemeClr val="accent4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example</a:t>
            </a:r>
            <a:endParaRPr lang="ko-KR" altLang="en-US" sz="4400" b="1" dirty="0">
              <a:solidFill>
                <a:schemeClr val="accent4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8513"/>
            <a:ext cx="8229600" cy="39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2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spcBef>
                <a:spcPct val="0"/>
              </a:spcBef>
            </a:pPr>
            <a:r>
              <a:rPr lang="en-US" altLang="ko-KR" sz="4400" b="1" dirty="0" smtClean="0">
                <a:solidFill>
                  <a:schemeClr val="accent4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[Structure</a:t>
            </a:r>
            <a:r>
              <a:rPr lang="en-US" altLang="ko-KR" sz="4400" b="1" dirty="0" smtClean="0">
                <a:solidFill>
                  <a:schemeClr val="accent4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– access html</a:t>
            </a:r>
            <a:endParaRPr lang="ko-KR" altLang="en-US" sz="4400" b="1" dirty="0">
              <a:solidFill>
                <a:schemeClr val="accent4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0002"/>
            <a:ext cx="8229600" cy="3646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1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spcBef>
                <a:spcPct val="0"/>
              </a:spcBef>
            </a:pPr>
            <a:r>
              <a:rPr lang="en-US" altLang="ko-KR" sz="4400" b="1" dirty="0" smtClean="0">
                <a:solidFill>
                  <a:schemeClr val="accent4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[Style</a:t>
            </a:r>
            <a:r>
              <a:rPr lang="en-US" altLang="ko-KR" sz="4400" b="1" dirty="0" smtClean="0">
                <a:solidFill>
                  <a:schemeClr val="accent4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– my code</a:t>
            </a:r>
            <a:endParaRPr lang="ko-KR" altLang="en-US" sz="4400" b="1" dirty="0">
              <a:solidFill>
                <a:schemeClr val="accent4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172" y="1600200"/>
            <a:ext cx="655965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32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latinLnBrk="1">
              <a:spcBef>
                <a:spcPct val="0"/>
              </a:spcBef>
            </a:pPr>
            <a:r>
              <a:rPr lang="en-US" altLang="ko-KR" sz="4400" b="1" dirty="0" smtClean="0">
                <a:solidFill>
                  <a:schemeClr val="accent4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[Style</a:t>
            </a:r>
            <a:r>
              <a:rPr lang="en-US" altLang="ko-KR" sz="4400" b="1" dirty="0" smtClean="0">
                <a:solidFill>
                  <a:schemeClr val="accent4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– Google example</a:t>
            </a:r>
            <a:endParaRPr lang="ko-KR" altLang="en-US" sz="4400" b="1" dirty="0">
              <a:solidFill>
                <a:schemeClr val="accent4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5548"/>
            <a:ext cx="8229600" cy="379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0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Introduce </a:t>
            </a:r>
            <a:r>
              <a:rPr lang="en-US" altLang="ko-K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|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a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special language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providing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dynamic web service</a:t>
            </a:r>
            <a:endParaRPr lang="en-US" altLang="ko-KR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used for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making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Logic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of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Site.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is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Main engine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Site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JQuery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is the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Powerful tool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 use the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Web Object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javascript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375</Words>
  <Application>Microsoft Office PowerPoint</Application>
  <PresentationFormat>화면 슬라이드 쇼(4:3)</PresentationFormat>
  <Paragraphs>97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My Site &amp; Vs Code Macro</vt:lpstr>
      <vt:lpstr>INDEX</vt:lpstr>
      <vt:lpstr>Introduce HTML | CSS</vt:lpstr>
      <vt:lpstr>[Structure] – my code</vt:lpstr>
      <vt:lpstr>[Structure] – naver example</vt:lpstr>
      <vt:lpstr>[Structure] – access html</vt:lpstr>
      <vt:lpstr>[Style] – my code</vt:lpstr>
      <vt:lpstr>[Style] – Google example</vt:lpstr>
      <vt:lpstr>Introduce Javascript | JQuery</vt:lpstr>
      <vt:lpstr>[Logic] – my code</vt:lpstr>
      <vt:lpstr>[Logic] – google</vt:lpstr>
      <vt:lpstr>[Logic] – code with JQuery</vt:lpstr>
      <vt:lpstr>HTML + MarkDown</vt:lpstr>
      <vt:lpstr>Reference to start</vt:lpstr>
      <vt:lpstr>When we need this Macro?</vt:lpstr>
      <vt:lpstr>When we need this Macro?</vt:lpstr>
      <vt:lpstr>How to use it?</vt:lpstr>
      <vt:lpstr>Reference to start</vt:lpstr>
      <vt:lpstr>Thank you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&amp; MarkDown</dc:title>
  <dc:creator>Windows User</dc:creator>
  <cp:lastModifiedBy>Windows User</cp:lastModifiedBy>
  <cp:revision>72</cp:revision>
  <dcterms:created xsi:type="dcterms:W3CDTF">2019-03-10T02:19:19Z</dcterms:created>
  <dcterms:modified xsi:type="dcterms:W3CDTF">2019-04-03T17:58:13Z</dcterms:modified>
</cp:coreProperties>
</file>