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3" r:id="rId5"/>
    <p:sldId id="284" r:id="rId6"/>
    <p:sldId id="281" r:id="rId7"/>
    <p:sldId id="285" r:id="rId8"/>
    <p:sldId id="286" r:id="rId9"/>
    <p:sldId id="282" r:id="rId10"/>
    <p:sldId id="268" r:id="rId11"/>
    <p:sldId id="28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662"/>
    <a:srgbClr val="81CD9E"/>
    <a:srgbClr val="FF7575"/>
    <a:srgbClr val="F4F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7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6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9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12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81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718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212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337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8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09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5A137-CFE1-4A07-9020-2E8A6B52D5E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3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514350" indent="-514350" algn="l" defTabSz="914400" rtl="0" eaLnBrk="1" latinLnBrk="1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971550" indent="-51435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2pPr>
      <a:lvl3pPr marL="1371600" indent="-4572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3pPr>
      <a:lvl4pPr marL="1828800" indent="-4572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4pPr>
      <a:lvl5pPr marL="2286000" indent="-4572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980728"/>
            <a:ext cx="8928992" cy="3672408"/>
          </a:xfrm>
        </p:spPr>
        <p:txBody>
          <a:bodyPr>
            <a:noAutofit/>
          </a:bodyPr>
          <a:lstStyle/>
          <a:p>
            <a:r>
              <a:rPr lang="en-US" altLang="ko-KR" sz="7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Mafia</a:t>
            </a:r>
            <a:r>
              <a:rPr lang="en-US" altLang="ko-KR" sz="7200" dirty="0" smtClean="0">
                <a:solidFill>
                  <a:srgbClr val="F8A6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7200" dirty="0" smtClean="0">
                <a:solidFill>
                  <a:srgbClr val="F8A6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7200" dirty="0" smtClean="0">
                <a:solidFill>
                  <a:srgbClr val="F8A66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Game</a:t>
            </a:r>
            <a:endParaRPr lang="ko-KR" altLang="en-US" sz="7200" dirty="0">
              <a:solidFill>
                <a:srgbClr val="F8A66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5157192"/>
            <a:ext cx="8424936" cy="72008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발표자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2017314380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윤성경 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49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5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실제 동작하는 모습 시연</a:t>
            </a:r>
            <a:endParaRPr lang="ko-KR" altLang="en-US" sz="5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rgbClr val="FFC000"/>
                </a:solidFill>
              </a:rPr>
              <a:t>Thank you ! </a:t>
            </a:r>
            <a:endParaRPr lang="ko-KR" altLang="en-US" sz="5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0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INDEX</a:t>
            </a:r>
            <a:endParaRPr lang="ko-KR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57403"/>
          </a:xfrm>
        </p:spPr>
        <p:txBody>
          <a:bodyPr>
            <a:normAutofit/>
          </a:bodyPr>
          <a:lstStyle/>
          <a:p>
            <a:pPr lvl="1"/>
            <a:endParaRPr lang="en-US" altLang="ko-KR" sz="1200" dirty="0" smtClean="0"/>
          </a:p>
          <a:p>
            <a:r>
              <a:rPr lang="en-US" altLang="ko-KR" sz="3600" dirty="0" smtClean="0">
                <a:solidFill>
                  <a:schemeClr val="accent2">
                    <a:lumMod val="75000"/>
                  </a:schemeClr>
                </a:solidFill>
              </a:rPr>
              <a:t>Game Rule</a:t>
            </a:r>
          </a:p>
          <a:p>
            <a:r>
              <a:rPr lang="en-US" altLang="ko-KR" sz="3600" dirty="0" smtClean="0">
                <a:solidFill>
                  <a:schemeClr val="accent6">
                    <a:lumMod val="75000"/>
                  </a:schemeClr>
                </a:solidFill>
              </a:rPr>
              <a:t>Objects</a:t>
            </a:r>
            <a:endParaRPr lang="en-US" altLang="ko-KR" sz="36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altLang="ko-KR" dirty="0" smtClean="0">
                <a:solidFill>
                  <a:srgbClr val="81CD9E"/>
                </a:solidFill>
              </a:rPr>
              <a:t> </a:t>
            </a:r>
            <a:r>
              <a:rPr lang="en-US" altLang="ko-KR" dirty="0" smtClean="0">
                <a:solidFill>
                  <a:srgbClr val="F8A662"/>
                </a:solidFill>
              </a:rPr>
              <a:t>Client</a:t>
            </a:r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altLang="ko-KR" dirty="0" smtClean="0">
                <a:solidFill>
                  <a:srgbClr val="81CD9E"/>
                </a:solidFill>
              </a:rPr>
              <a:t> </a:t>
            </a:r>
            <a:r>
              <a:rPr lang="en-US" altLang="ko-KR" dirty="0" smtClean="0">
                <a:solidFill>
                  <a:srgbClr val="F8A662"/>
                </a:solidFill>
              </a:rPr>
              <a:t>Server</a:t>
            </a:r>
          </a:p>
          <a:p>
            <a:r>
              <a:rPr lang="en-US" altLang="ko-KR" sz="3600" dirty="0" smtClean="0">
                <a:solidFill>
                  <a:schemeClr val="accent5">
                    <a:lumMod val="75000"/>
                  </a:schemeClr>
                </a:solidFill>
              </a:rPr>
              <a:t>Protocol</a:t>
            </a:r>
          </a:p>
          <a:p>
            <a:r>
              <a:rPr lang="en-US" altLang="ko-KR" sz="3600" dirty="0" smtClean="0">
                <a:solidFill>
                  <a:srgbClr val="FFC000"/>
                </a:solidFill>
              </a:rPr>
              <a:t>Phase</a:t>
            </a:r>
            <a:endParaRPr lang="en-US" altLang="ko-KR" sz="3600" dirty="0" smtClean="0">
              <a:solidFill>
                <a:srgbClr val="FFC000"/>
              </a:solidFill>
            </a:endParaRPr>
          </a:p>
          <a:p>
            <a:r>
              <a:rPr lang="en-US" altLang="ko-KR" sz="3600" dirty="0" smtClean="0">
                <a:solidFill>
                  <a:schemeClr val="accent4">
                    <a:lumMod val="75000"/>
                  </a:schemeClr>
                </a:solidFill>
              </a:rPr>
              <a:t>Logic</a:t>
            </a:r>
          </a:p>
          <a:p>
            <a:pPr marL="457200" lvl="1" indent="0">
              <a:buNone/>
            </a:pPr>
            <a:endParaRPr lang="en-US" altLang="ko-KR" dirty="0" smtClean="0">
              <a:solidFill>
                <a:srgbClr val="F8A662"/>
              </a:solidFill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srgbClr val="F8A6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Game Rule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05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Random Job </a:t>
            </a:r>
            <a:r>
              <a:rPr lang="en-US" altLang="ko-K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citizen+doctor+police+mafia</a:t>
            </a:r>
            <a:r>
              <a:rPr lang="en-US" altLang="ko-K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Day : suspect Mafia and vote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Night : Mafia try to kill someone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Police see the job of someone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rgbClr val="FFC000"/>
                </a:solidFill>
              </a:rPr>
              <a:t>Doctor try to protect someone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7544" y="1412776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971550" indent="-5143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2pPr>
            <a:lvl3pPr marL="1371600" indent="-4572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3pPr>
            <a:lvl4pPr marL="1828800" indent="-4572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4pPr>
            <a:lvl5pPr marL="2286000" indent="-4572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 smtClean="0">
              <a:solidFill>
                <a:srgbClr val="F8A66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 smtClean="0">
              <a:solidFill>
                <a:srgbClr val="F8A6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05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Objects in 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Client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altLang="ko-KR" sz="3600" dirty="0" err="1" smtClean="0">
                <a:solidFill>
                  <a:schemeClr val="accent1">
                    <a:lumMod val="75000"/>
                  </a:schemeClr>
                </a:solidFill>
              </a:rPr>
              <a:t>Client_Launcher</a:t>
            </a:r>
            <a:endParaRPr lang="en-US" altLang="ko-KR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1700" dirty="0" smtClean="0">
                <a:solidFill>
                  <a:srgbClr val="C00000"/>
                </a:solidFill>
              </a:rPr>
              <a:t>- Flag</a:t>
            </a:r>
          </a:p>
          <a:p>
            <a:pPr marL="0" indent="0" algn="ctr">
              <a:buNone/>
            </a:pPr>
            <a:r>
              <a:rPr lang="en-US" altLang="ko-KR" sz="1700" dirty="0" smtClean="0">
                <a:solidFill>
                  <a:srgbClr val="C00000"/>
                </a:solidFill>
              </a:rPr>
              <a:t>- </a:t>
            </a:r>
            <a:r>
              <a:rPr lang="en-US" altLang="ko-KR" sz="1700" dirty="0" err="1" smtClean="0">
                <a:solidFill>
                  <a:srgbClr val="C00000"/>
                </a:solidFill>
              </a:rPr>
              <a:t>isVotable</a:t>
            </a:r>
            <a:endParaRPr lang="en-US" altLang="ko-KR" sz="1700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altLang="ko-KR" sz="2100" dirty="0" smtClean="0">
                <a:solidFill>
                  <a:srgbClr val="00B050"/>
                </a:solidFill>
              </a:rPr>
              <a:t>Main() </a:t>
            </a:r>
            <a:r>
              <a:rPr lang="en-US" altLang="ko-KR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en-US" altLang="ko-KR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GUI_initialize</a:t>
            </a:r>
            <a:r>
              <a:rPr lang="en-US" altLang="ko-KR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0" indent="0" algn="ctr">
              <a:buNone/>
            </a:pPr>
            <a:r>
              <a:rPr lang="en-US" altLang="ko-KR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en-US" altLang="ko-KR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make_Connection</a:t>
            </a:r>
            <a:r>
              <a:rPr lang="en-US" altLang="ko-KR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</a:p>
          <a:p>
            <a:pPr algn="ctr"/>
            <a:r>
              <a:rPr lang="en-US" altLang="ko-KR" dirty="0" err="1" smtClean="0">
                <a:solidFill>
                  <a:schemeClr val="accent5">
                    <a:lumMod val="50000"/>
                  </a:schemeClr>
                </a:solidFill>
              </a:rPr>
              <a:t>Main_Frame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 algn="ctr"/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Main_Pane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l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2" algn="ctr"/>
            <a:r>
              <a:rPr lang="en-US" altLang="ko-KR" sz="1800" dirty="0" err="1" smtClean="0">
                <a:solidFill>
                  <a:schemeClr val="accent3">
                    <a:lumMod val="75000"/>
                  </a:schemeClr>
                </a:solidFill>
              </a:rPr>
              <a:t>Chatting_Scroller</a:t>
            </a:r>
            <a:endParaRPr lang="en-US" altLang="ko-KR" sz="1800" dirty="0">
              <a:solidFill>
                <a:schemeClr val="accent3">
                  <a:lumMod val="75000"/>
                </a:schemeClr>
              </a:solidFill>
            </a:endParaRPr>
          </a:p>
          <a:p>
            <a:pPr lvl="3" algn="ctr"/>
            <a:r>
              <a:rPr lang="en-US" altLang="ko-KR" sz="1400" dirty="0" err="1" smtClean="0">
                <a:solidFill>
                  <a:schemeClr val="accent5">
                    <a:lumMod val="75000"/>
                  </a:schemeClr>
                </a:solidFill>
              </a:rPr>
              <a:t>Chatting_Window</a:t>
            </a:r>
            <a:endParaRPr lang="en-US" altLang="ko-K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 algn="ctr"/>
            <a:r>
              <a:rPr lang="en-US" altLang="ko-KR" sz="1800" dirty="0" err="1" smtClean="0">
                <a:solidFill>
                  <a:schemeClr val="accent3">
                    <a:lumMod val="75000"/>
                  </a:schemeClr>
                </a:solidFill>
              </a:rPr>
              <a:t>Chatting_Out</a:t>
            </a:r>
            <a:endParaRPr lang="en-US" altLang="ko-KR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2" algn="ctr"/>
            <a:r>
              <a:rPr lang="en-US" altLang="ko-KR" sz="1800" dirty="0" err="1" smtClean="0">
                <a:solidFill>
                  <a:schemeClr val="accent3">
                    <a:lumMod val="75000"/>
                  </a:schemeClr>
                </a:solidFill>
              </a:rPr>
              <a:t>SendButton</a:t>
            </a:r>
            <a:endParaRPr lang="en-US" altLang="ko-KR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2" algn="ctr"/>
            <a:r>
              <a:rPr lang="en-US" altLang="ko-KR" sz="1800" dirty="0" err="1" smtClean="0">
                <a:solidFill>
                  <a:schemeClr val="accent3">
                    <a:lumMod val="75000"/>
                  </a:schemeClr>
                </a:solidFill>
              </a:rPr>
              <a:t>Names_Panel</a:t>
            </a:r>
            <a:endParaRPr lang="en-US" altLang="ko-KR" sz="18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3" algn="ctr"/>
            <a:r>
              <a:rPr lang="en-US" altLang="ko-KR" sz="1400" dirty="0" err="1">
                <a:solidFill>
                  <a:schemeClr val="accent5">
                    <a:lumMod val="75000"/>
                  </a:schemeClr>
                </a:solidFill>
              </a:rPr>
              <a:t>NameButton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  <a:p>
            <a:pPr lvl="2" algn="ctr"/>
            <a:endParaRPr lang="en-US" altLang="ko-KR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altLang="ko-KR" sz="2800" dirty="0" err="1" smtClean="0">
                <a:solidFill>
                  <a:schemeClr val="accent5">
                    <a:lumMod val="75000"/>
                  </a:schemeClr>
                </a:solidFill>
              </a:rPr>
              <a:t>IncomingReader</a:t>
            </a:r>
            <a:endParaRPr lang="en-US" altLang="ko-K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 algn="ctr"/>
            <a:r>
              <a:rPr lang="en-US" altLang="ko-KR" sz="2000" dirty="0" err="1">
                <a:solidFill>
                  <a:schemeClr val="accent4">
                    <a:lumMod val="50000"/>
                  </a:schemeClr>
                </a:solidFill>
              </a:rPr>
              <a:t>TransReciever</a:t>
            </a:r>
            <a:endParaRPr lang="en-US" altLang="ko-KR" sz="20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altLang="ko-KR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7544" y="1412776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971550" indent="-5143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2pPr>
            <a:lvl3pPr marL="1371600" indent="-4572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3pPr>
            <a:lvl4pPr marL="1828800" indent="-4572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4pPr>
            <a:lvl5pPr marL="2286000" indent="-4572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 smtClean="0">
              <a:solidFill>
                <a:srgbClr val="F8A6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5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Objects in 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Server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600" dirty="0" err="1" smtClean="0">
                <a:solidFill>
                  <a:schemeClr val="accent1">
                    <a:lumMod val="75000"/>
                  </a:schemeClr>
                </a:solidFill>
              </a:rPr>
              <a:t>Server_Launcher</a:t>
            </a:r>
            <a:endParaRPr lang="en-US" altLang="ko-KR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1700" dirty="0" smtClean="0">
                <a:solidFill>
                  <a:srgbClr val="C00000"/>
                </a:solidFill>
              </a:rPr>
              <a:t>- []</a:t>
            </a:r>
            <a:r>
              <a:rPr lang="en-US" altLang="ko-KR" sz="1700" dirty="0" err="1" smtClean="0">
                <a:solidFill>
                  <a:srgbClr val="C00000"/>
                </a:solidFill>
              </a:rPr>
              <a:t>clientOutputStreams</a:t>
            </a:r>
            <a:endParaRPr lang="en-US" altLang="ko-KR" sz="1700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altLang="ko-KR" sz="1700" dirty="0" smtClean="0">
                <a:solidFill>
                  <a:srgbClr val="C00000"/>
                </a:solidFill>
              </a:rPr>
              <a:t>- []names</a:t>
            </a:r>
          </a:p>
          <a:p>
            <a:pPr marL="0" indent="0" algn="ctr">
              <a:buNone/>
            </a:pPr>
            <a:r>
              <a:rPr lang="en-US" altLang="ko-KR" sz="1700" dirty="0" smtClean="0">
                <a:solidFill>
                  <a:srgbClr val="C00000"/>
                </a:solidFill>
              </a:rPr>
              <a:t>- phase</a:t>
            </a:r>
          </a:p>
          <a:p>
            <a:pPr marL="0" indent="0" algn="ctr">
              <a:buNone/>
            </a:pPr>
            <a:r>
              <a:rPr lang="en-US" altLang="ko-KR" sz="1700" dirty="0" smtClean="0">
                <a:solidFill>
                  <a:srgbClr val="C00000"/>
                </a:solidFill>
              </a:rPr>
              <a:t>- []polls</a:t>
            </a:r>
          </a:p>
          <a:p>
            <a:pPr marL="0" indent="0" algn="ctr">
              <a:buNone/>
            </a:pPr>
            <a:r>
              <a:rPr lang="en-US" altLang="ko-KR" sz="1700" dirty="0" smtClean="0">
                <a:solidFill>
                  <a:srgbClr val="C00000"/>
                </a:solidFill>
              </a:rPr>
              <a:t>- </a:t>
            </a:r>
            <a:r>
              <a:rPr lang="en-US" altLang="ko-KR" sz="1700" dirty="0" err="1" smtClean="0">
                <a:solidFill>
                  <a:srgbClr val="C00000"/>
                </a:solidFill>
              </a:rPr>
              <a:t>pole_fail</a:t>
            </a:r>
            <a:endParaRPr lang="en-US" altLang="ko-KR" sz="1700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Main()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go()</a:t>
            </a:r>
          </a:p>
          <a:p>
            <a:pPr marL="0" indent="0" algn="ctr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jump_to_phase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0" indent="0" algn="ctr">
              <a:buNone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finish_phase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endParaRPr lang="en-US" altLang="ko-KR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sz="2400" dirty="0" err="1" smtClean="0">
                <a:solidFill>
                  <a:schemeClr val="accent5">
                    <a:lumMod val="50000"/>
                  </a:schemeClr>
                </a:solidFill>
              </a:rPr>
              <a:t>TransReciever</a:t>
            </a:r>
            <a:endParaRPr lang="en-US" altLang="ko-KR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2400" dirty="0" err="1" smtClean="0">
                <a:solidFill>
                  <a:schemeClr val="accent5">
                    <a:lumMod val="50000"/>
                  </a:schemeClr>
                </a:solidFill>
              </a:rPr>
              <a:t>Client_Reciever</a:t>
            </a:r>
            <a:endParaRPr lang="en-US" altLang="ko-KR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Protocol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받는 </a:t>
            </a:r>
            <a:r>
              <a:rPr lang="ko-KR" altLang="en-US" dirty="0">
                <a:solidFill>
                  <a:srgbClr val="C00000"/>
                </a:solidFill>
              </a:rPr>
              <a:t>프로토콜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</a:rPr>
              <a:t>서버 </a:t>
            </a:r>
            <a:r>
              <a:rPr lang="en-US" altLang="ko-KR" dirty="0" smtClean="0">
                <a:solidFill>
                  <a:srgbClr val="C00000"/>
                </a:solidFill>
              </a:rPr>
              <a:t>-&gt; </a:t>
            </a:r>
            <a:r>
              <a:rPr lang="ko-KR" altLang="en-US" dirty="0" smtClean="0">
                <a:solidFill>
                  <a:srgbClr val="C00000"/>
                </a:solidFill>
              </a:rPr>
              <a:t>클라이언트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endParaRPr lang="en-US" altLang="ko-KR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a)&lt;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맨 처음 아이디 목록 </a:t>
            </a: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받아오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기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b)&lt;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내 숫자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id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받아오기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&gt; </a:t>
            </a:r>
          </a:p>
          <a:p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c)&lt;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일반 채팅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d)&lt;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설명 받아오기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e)&lt;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내 직업 받아오기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f)&lt;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현재 게임 상태 변경하기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g)&lt;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죽은 사람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id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받아오기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h)&lt;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공지 메시지 받아오기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&gt;,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)&lt;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마피아 채팅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j)&lt;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유령 채팅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s)&lt;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투표 활성화하기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</a:p>
          <a:p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서버에게 받는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메시지 형식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: (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프로토콜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) + "/" + (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내용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ko-K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0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Protocol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/>
          </a:bodyPr>
          <a:lstStyle/>
          <a:p>
            <a:r>
              <a:rPr lang="ko-KR" altLang="en-US" sz="2200" dirty="0" smtClean="0">
                <a:solidFill>
                  <a:srgbClr val="C00000"/>
                </a:solidFill>
              </a:rPr>
              <a:t>보내는 </a:t>
            </a:r>
            <a:r>
              <a:rPr lang="ko-KR" altLang="en-US" sz="2200" dirty="0">
                <a:solidFill>
                  <a:srgbClr val="C00000"/>
                </a:solidFill>
              </a:rPr>
              <a:t>프로토콜 </a:t>
            </a:r>
            <a:r>
              <a:rPr lang="en-US" altLang="ko-KR" sz="2200" dirty="0">
                <a:solidFill>
                  <a:srgbClr val="C00000"/>
                </a:solidFill>
              </a:rPr>
              <a:t>: </a:t>
            </a:r>
            <a:r>
              <a:rPr lang="ko-KR" altLang="en-US" sz="2200" dirty="0" smtClean="0">
                <a:solidFill>
                  <a:srgbClr val="C00000"/>
                </a:solidFill>
              </a:rPr>
              <a:t>클라이언트 </a:t>
            </a:r>
            <a:r>
              <a:rPr lang="en-US" altLang="ko-KR" sz="2200" dirty="0" smtClean="0">
                <a:solidFill>
                  <a:srgbClr val="C00000"/>
                </a:solidFill>
              </a:rPr>
              <a:t>-&gt; </a:t>
            </a:r>
            <a:r>
              <a:rPr lang="ko-KR" altLang="en-US" sz="2200" dirty="0" smtClean="0">
                <a:solidFill>
                  <a:srgbClr val="C00000"/>
                </a:solidFill>
              </a:rPr>
              <a:t>서버</a:t>
            </a:r>
            <a:endParaRPr lang="en-US" altLang="ko-KR" sz="2200" dirty="0" smtClean="0">
              <a:solidFill>
                <a:srgbClr val="C00000"/>
              </a:solidFill>
            </a:endParaRPr>
          </a:p>
          <a:p>
            <a:endParaRPr lang="en-US" altLang="ko-KR" sz="22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</a:rPr>
              <a:t>k)&lt;</a:t>
            </a:r>
            <a:r>
              <a:rPr lang="ko-KR" altLang="en-US" sz="2200" dirty="0">
                <a:solidFill>
                  <a:schemeClr val="accent4">
                    <a:lumMod val="75000"/>
                  </a:schemeClr>
                </a:solidFill>
              </a:rPr>
              <a:t>맨 처음 아이디 입력</a:t>
            </a:r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</a:p>
          <a:p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</a:rPr>
              <a:t>l)&lt;</a:t>
            </a:r>
            <a:r>
              <a:rPr lang="ko-KR" altLang="en-US" sz="2200" dirty="0">
                <a:solidFill>
                  <a:schemeClr val="accent4">
                    <a:lumMod val="75000"/>
                  </a:schemeClr>
                </a:solidFill>
              </a:rPr>
              <a:t>일반 채팅</a:t>
            </a:r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</a:p>
          <a:p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</a:rPr>
              <a:t>m)&lt;</a:t>
            </a:r>
            <a:r>
              <a:rPr lang="ko-KR" altLang="en-US" sz="2200" dirty="0">
                <a:solidFill>
                  <a:schemeClr val="accent4">
                    <a:lumMod val="75000"/>
                  </a:schemeClr>
                </a:solidFill>
              </a:rPr>
              <a:t>일반 투표</a:t>
            </a:r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</a:p>
          <a:p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</a:rPr>
              <a:t>n)&lt;</a:t>
            </a:r>
            <a:r>
              <a:rPr lang="ko-KR" altLang="en-US" sz="2200" dirty="0">
                <a:solidFill>
                  <a:schemeClr val="accent4">
                    <a:lumMod val="75000"/>
                  </a:schemeClr>
                </a:solidFill>
              </a:rPr>
              <a:t>마피아 채팅</a:t>
            </a:r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</a:p>
          <a:p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</a:rPr>
              <a:t>o)&lt;</a:t>
            </a:r>
            <a:r>
              <a:rPr lang="ko-KR" altLang="en-US" sz="2200" dirty="0" smtClean="0">
                <a:solidFill>
                  <a:schemeClr val="accent4">
                    <a:lumMod val="75000"/>
                  </a:schemeClr>
                </a:solidFill>
              </a:rPr>
              <a:t>마피아 투표</a:t>
            </a:r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</a:p>
          <a:p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</a:rPr>
              <a:t>p)&lt;</a:t>
            </a:r>
            <a:r>
              <a:rPr lang="ko-KR" altLang="en-US" sz="2200" dirty="0">
                <a:solidFill>
                  <a:schemeClr val="accent4">
                    <a:lumMod val="75000"/>
                  </a:schemeClr>
                </a:solidFill>
              </a:rPr>
              <a:t>경찰 투표</a:t>
            </a:r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</a:p>
          <a:p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</a:rPr>
              <a:t>q)&lt;</a:t>
            </a:r>
            <a:r>
              <a:rPr lang="ko-KR" altLang="en-US" sz="2200" dirty="0">
                <a:solidFill>
                  <a:schemeClr val="accent4">
                    <a:lumMod val="75000"/>
                  </a:schemeClr>
                </a:solidFill>
              </a:rPr>
              <a:t>의사 투표</a:t>
            </a:r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</a:p>
          <a:p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</a:rPr>
              <a:t>r)&lt;</a:t>
            </a:r>
            <a:r>
              <a:rPr lang="ko-KR" altLang="en-US" sz="2200" dirty="0">
                <a:solidFill>
                  <a:schemeClr val="accent4">
                    <a:lumMod val="75000"/>
                  </a:schemeClr>
                </a:solidFill>
              </a:rPr>
              <a:t>유령 채팅</a:t>
            </a:r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</a:p>
          <a:p>
            <a:endParaRPr lang="ko-KR" altLang="en-US" sz="22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ko-KR" altLang="en-US" sz="2200" dirty="0" smtClean="0">
                <a:solidFill>
                  <a:schemeClr val="accent4">
                    <a:lumMod val="75000"/>
                  </a:schemeClr>
                </a:solidFill>
              </a:rPr>
              <a:t>서버로 </a:t>
            </a:r>
            <a:r>
              <a:rPr lang="ko-KR" altLang="en-US" sz="2200" dirty="0">
                <a:solidFill>
                  <a:schemeClr val="accent4">
                    <a:lumMod val="75000"/>
                  </a:schemeClr>
                </a:solidFill>
              </a:rPr>
              <a:t>보내는 메시지 형식 </a:t>
            </a:r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</a:rPr>
              <a:t>: (</a:t>
            </a:r>
            <a:r>
              <a:rPr lang="ko-KR" altLang="en-US" sz="2200" dirty="0">
                <a:solidFill>
                  <a:schemeClr val="accent4">
                    <a:lumMod val="75000"/>
                  </a:schemeClr>
                </a:solidFill>
              </a:rPr>
              <a:t>프로토콜</a:t>
            </a:r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</a:rPr>
              <a:t>) + "/" + (</a:t>
            </a:r>
            <a:r>
              <a:rPr lang="ko-KR" altLang="en-US" sz="2200" dirty="0">
                <a:solidFill>
                  <a:schemeClr val="accent4">
                    <a:lumMod val="75000"/>
                  </a:schemeClr>
                </a:solidFill>
              </a:rPr>
              <a:t>내용</a:t>
            </a:r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ko-KR" altLang="en-US" sz="22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ko-K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02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Phase</a:t>
            </a:r>
            <a:endParaRPr lang="en-US" altLang="ko-KR" dirty="0">
              <a:solidFill>
                <a:srgbClr val="FFC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/>
          </a:bodyPr>
          <a:lstStyle/>
          <a:p>
            <a:r>
              <a:rPr lang="ko-KR" altLang="en-US" sz="2200" dirty="0" smtClean="0">
                <a:solidFill>
                  <a:srgbClr val="C00000"/>
                </a:solidFill>
              </a:rPr>
              <a:t>서버가 인식하는 게임의 단계</a:t>
            </a:r>
            <a:endParaRPr lang="en-US" altLang="ko-KR" sz="2200" dirty="0" smtClean="0">
              <a:solidFill>
                <a:srgbClr val="C00000"/>
              </a:solidFill>
            </a:endParaRPr>
          </a:p>
          <a:p>
            <a:endParaRPr lang="en-US" altLang="ko-KR" sz="22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</a:rPr>
              <a:t>-1: </a:t>
            </a:r>
            <a:r>
              <a:rPr lang="ko-KR" altLang="en-US" sz="2200" dirty="0" smtClean="0">
                <a:solidFill>
                  <a:schemeClr val="accent4">
                    <a:lumMod val="75000"/>
                  </a:schemeClr>
                </a:solidFill>
              </a:rPr>
              <a:t>게임 </a:t>
            </a:r>
            <a:r>
              <a:rPr lang="ko-KR" altLang="en-US" sz="2200" dirty="0">
                <a:solidFill>
                  <a:schemeClr val="accent4">
                    <a:lumMod val="75000"/>
                  </a:schemeClr>
                </a:solidFill>
              </a:rPr>
              <a:t>시작 </a:t>
            </a:r>
            <a:r>
              <a:rPr lang="ko-KR" altLang="en-US" sz="2200" dirty="0" smtClean="0">
                <a:solidFill>
                  <a:schemeClr val="accent4">
                    <a:lumMod val="75000"/>
                  </a:schemeClr>
                </a:solidFill>
              </a:rPr>
              <a:t>전</a:t>
            </a:r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ko-KR" altLang="en-US" sz="2200" dirty="0" smtClean="0">
                <a:solidFill>
                  <a:schemeClr val="accent4">
                    <a:lumMod val="75000"/>
                  </a:schemeClr>
                </a:solidFill>
              </a:rPr>
              <a:t>모든 </a:t>
            </a:r>
            <a:r>
              <a:rPr lang="ko-KR" altLang="en-US" sz="2200" dirty="0">
                <a:solidFill>
                  <a:schemeClr val="accent4">
                    <a:lumMod val="75000"/>
                  </a:schemeClr>
                </a:solidFill>
              </a:rPr>
              <a:t>이름이 </a:t>
            </a:r>
            <a:r>
              <a:rPr lang="ko-KR" altLang="en-US" sz="2200" dirty="0" smtClean="0">
                <a:solidFill>
                  <a:schemeClr val="accent4">
                    <a:lumMod val="75000"/>
                  </a:schemeClr>
                </a:solidFill>
              </a:rPr>
              <a:t>제출되지는 못한 단계</a:t>
            </a:r>
            <a:endParaRPr lang="en-US" altLang="ko-KR" sz="22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</a:rPr>
              <a:t> 0 : </a:t>
            </a:r>
            <a:r>
              <a:rPr lang="ko-KR" altLang="en-US" sz="2200" dirty="0" smtClean="0">
                <a:solidFill>
                  <a:schemeClr val="accent4">
                    <a:lumMod val="75000"/>
                  </a:schemeClr>
                </a:solidFill>
              </a:rPr>
              <a:t>게임 시작 전</a:t>
            </a:r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ko-KR" altLang="en-US" sz="2200" dirty="0">
                <a:solidFill>
                  <a:schemeClr val="accent4">
                    <a:lumMod val="75000"/>
                  </a:schemeClr>
                </a:solidFill>
              </a:rPr>
              <a:t>각자에게 직업을 알려주는 </a:t>
            </a:r>
            <a:r>
              <a:rPr lang="ko-KR" altLang="en-US" sz="2200" dirty="0" smtClean="0">
                <a:solidFill>
                  <a:schemeClr val="accent4">
                    <a:lumMod val="75000"/>
                  </a:schemeClr>
                </a:solidFill>
              </a:rPr>
              <a:t>단계</a:t>
            </a:r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</a:rPr>
              <a:t> 1 : </a:t>
            </a:r>
            <a:r>
              <a:rPr lang="ko-KR" altLang="en-US" sz="2200" dirty="0" smtClean="0">
                <a:solidFill>
                  <a:schemeClr val="accent4">
                    <a:lumMod val="75000"/>
                  </a:schemeClr>
                </a:solidFill>
              </a:rPr>
              <a:t>낮</a:t>
            </a:r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ko-KR" altLang="en-US" sz="2200" dirty="0">
                <a:solidFill>
                  <a:schemeClr val="accent4">
                    <a:lumMod val="75000"/>
                  </a:schemeClr>
                </a:solidFill>
              </a:rPr>
              <a:t>채팅</a:t>
            </a:r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</a:rPr>
              <a:t>+</a:t>
            </a:r>
            <a:r>
              <a:rPr lang="ko-KR" altLang="en-US" sz="2200" dirty="0">
                <a:solidFill>
                  <a:schemeClr val="accent4">
                    <a:lumMod val="75000"/>
                  </a:schemeClr>
                </a:solidFill>
              </a:rPr>
              <a:t>투표</a:t>
            </a:r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</a:rPr>
              <a:t>] </a:t>
            </a:r>
          </a:p>
          <a:p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</a:rPr>
              <a:t> 2 : [</a:t>
            </a:r>
            <a:r>
              <a:rPr lang="ko-KR" altLang="en-US" sz="2200" dirty="0" smtClean="0">
                <a:solidFill>
                  <a:schemeClr val="accent4">
                    <a:lumMod val="75000"/>
                  </a:schemeClr>
                </a:solidFill>
              </a:rPr>
              <a:t>밤 </a:t>
            </a:r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</a:rPr>
              <a:t>setting</a:t>
            </a:r>
            <a:r>
              <a:rPr lang="ko-KR" altLang="en-US" sz="2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ko-KR" altLang="en-US" sz="2200" dirty="0">
                <a:solidFill>
                  <a:schemeClr val="accent4">
                    <a:lumMod val="75000"/>
                  </a:schemeClr>
                </a:solidFill>
              </a:rPr>
              <a:t>단계</a:t>
            </a:r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</a:rPr>
              <a:t>]</a:t>
            </a:r>
          </a:p>
          <a:p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</a:rPr>
              <a:t>3 : </a:t>
            </a:r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ko-KR" altLang="en-US" sz="2200" dirty="0">
                <a:solidFill>
                  <a:schemeClr val="accent4">
                    <a:lumMod val="75000"/>
                  </a:schemeClr>
                </a:solidFill>
              </a:rPr>
              <a:t>밤</a:t>
            </a:r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ko-KR" altLang="en-US" sz="2200" dirty="0">
                <a:solidFill>
                  <a:schemeClr val="accent4">
                    <a:lumMod val="75000"/>
                  </a:schemeClr>
                </a:solidFill>
              </a:rPr>
              <a:t>마피아</a:t>
            </a:r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</a:rPr>
              <a:t>) [</a:t>
            </a:r>
            <a:r>
              <a:rPr lang="ko-KR" altLang="en-US" sz="2200" dirty="0">
                <a:solidFill>
                  <a:schemeClr val="accent4">
                    <a:lumMod val="75000"/>
                  </a:schemeClr>
                </a:solidFill>
              </a:rPr>
              <a:t>마피아 채팅</a:t>
            </a:r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</a:rPr>
              <a:t>+</a:t>
            </a:r>
            <a:r>
              <a:rPr lang="ko-KR" altLang="en-US" sz="2200" dirty="0">
                <a:solidFill>
                  <a:schemeClr val="accent4">
                    <a:lumMod val="75000"/>
                  </a:schemeClr>
                </a:solidFill>
              </a:rPr>
              <a:t>마피아 투표</a:t>
            </a:r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</a:rPr>
              <a:t>]</a:t>
            </a:r>
          </a:p>
          <a:p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</a:rPr>
              <a:t>4 : </a:t>
            </a:r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ko-KR" altLang="en-US" sz="2200" dirty="0">
                <a:solidFill>
                  <a:schemeClr val="accent4">
                    <a:lumMod val="75000"/>
                  </a:schemeClr>
                </a:solidFill>
              </a:rPr>
              <a:t>밤</a:t>
            </a:r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ko-KR" altLang="en-US" sz="2200" dirty="0">
                <a:solidFill>
                  <a:schemeClr val="accent4">
                    <a:lumMod val="75000"/>
                  </a:schemeClr>
                </a:solidFill>
              </a:rPr>
              <a:t>경찰</a:t>
            </a:r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</a:rPr>
              <a:t>) [</a:t>
            </a:r>
            <a:r>
              <a:rPr lang="ko-KR" altLang="en-US" sz="2200" dirty="0">
                <a:solidFill>
                  <a:schemeClr val="accent4">
                    <a:lumMod val="75000"/>
                  </a:schemeClr>
                </a:solidFill>
              </a:rPr>
              <a:t>경찰 투표</a:t>
            </a:r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</a:rPr>
              <a:t>]</a:t>
            </a:r>
          </a:p>
          <a:p>
            <a:r>
              <a:rPr lang="en-US" altLang="ko-KR" sz="2200" dirty="0" smtClean="0">
                <a:solidFill>
                  <a:schemeClr val="accent4">
                    <a:lumMod val="75000"/>
                  </a:schemeClr>
                </a:solidFill>
              </a:rPr>
              <a:t> 5 : (</a:t>
            </a:r>
            <a:r>
              <a:rPr lang="ko-KR" altLang="en-US" sz="2200" dirty="0">
                <a:solidFill>
                  <a:schemeClr val="accent4">
                    <a:lumMod val="75000"/>
                  </a:schemeClr>
                </a:solidFill>
              </a:rPr>
              <a:t>밤</a:t>
            </a:r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ko-KR" altLang="en-US" sz="2200" dirty="0">
                <a:solidFill>
                  <a:schemeClr val="accent4">
                    <a:lumMod val="75000"/>
                  </a:schemeClr>
                </a:solidFill>
              </a:rPr>
              <a:t>의사</a:t>
            </a:r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</a:rPr>
              <a:t>) [</a:t>
            </a:r>
            <a:r>
              <a:rPr lang="ko-KR" altLang="en-US" sz="2200" dirty="0">
                <a:solidFill>
                  <a:schemeClr val="accent4">
                    <a:lumMod val="75000"/>
                  </a:schemeClr>
                </a:solidFill>
              </a:rPr>
              <a:t>의사 투표</a:t>
            </a:r>
            <a:r>
              <a:rPr lang="en-US" altLang="ko-KR" sz="2200" dirty="0">
                <a:solidFill>
                  <a:schemeClr val="accent4">
                    <a:lumMod val="75000"/>
                  </a:schemeClr>
                </a:solidFill>
              </a:rPr>
              <a:t>]</a:t>
            </a:r>
            <a:endParaRPr lang="ko-KR" altLang="en-US" sz="22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ko-K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Logic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Client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는 서버에 대한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통신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(output)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을 할 때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flag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에 따라서 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message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의 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format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을 결정한다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ko-K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Client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는 서버에서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message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가 왔을 때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format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에 맞춰 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react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한다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서버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는 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에게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통신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(output)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을 할 때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jobs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에 따라서 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message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의 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format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을 결정한다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en-US" altLang="ko-K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서버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는 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에서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message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가 왔을 때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format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에 맞춰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react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한다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en-US" altLang="ko-K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서버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는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 각 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phase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에 진입할 때 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에게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통신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(output)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을 하고 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의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통신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(input)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을 받아 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phase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를 마무리한다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en-US" altLang="ko-K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hase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에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진입하는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method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는 </a:t>
            </a:r>
            <a:r>
              <a:rPr lang="en-US" altLang="ko-KR" sz="2000" dirty="0" err="1" smtClean="0">
                <a:solidFill>
                  <a:schemeClr val="accent5">
                    <a:lumMod val="75000"/>
                  </a:schemeClr>
                </a:solidFill>
              </a:rPr>
              <a:t>jump_to_phase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</a:rPr>
              <a:t>(phase)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이고</a:t>
            </a:r>
            <a:endParaRPr lang="en-US" altLang="ko-K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hase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를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마무리하는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method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는 </a:t>
            </a:r>
            <a:r>
              <a:rPr lang="en-US" altLang="ko-KR" sz="2000" dirty="0" err="1" smtClean="0">
                <a:solidFill>
                  <a:schemeClr val="accent5">
                    <a:lumMod val="75000"/>
                  </a:schemeClr>
                </a:solidFill>
              </a:rPr>
              <a:t>finish_phase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</a:rPr>
              <a:t>(phase)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이다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en-US" altLang="ko-K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서버는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게임 진행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을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phase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를 옮겨 다니는 것으로 인식</a:t>
            </a:r>
            <a:r>
              <a:rPr lang="ko-KR" altLang="en-US" sz="2000" dirty="0" smtClean="0">
                <a:solidFill>
                  <a:schemeClr val="tx2">
                    <a:lumMod val="75000"/>
                  </a:schemeClr>
                </a:solidFill>
              </a:rPr>
              <a:t>한다</a:t>
            </a: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en-US" altLang="ko-KR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복합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471</Words>
  <Application>Microsoft Office PowerPoint</Application>
  <PresentationFormat>화면 슬라이드 쇼(4:3)</PresentationFormat>
  <Paragraphs>108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Mafia Game</vt:lpstr>
      <vt:lpstr>INDEX</vt:lpstr>
      <vt:lpstr>Game Rule</vt:lpstr>
      <vt:lpstr>Objects in Client</vt:lpstr>
      <vt:lpstr>Objects in Server</vt:lpstr>
      <vt:lpstr>Protocol</vt:lpstr>
      <vt:lpstr>Protocol</vt:lpstr>
      <vt:lpstr>Phase</vt:lpstr>
      <vt:lpstr>Logic</vt:lpstr>
      <vt:lpstr>실제 동작하는 모습 시연</vt:lpstr>
      <vt:lpstr>Thank you 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&amp; MarkDown</dc:title>
  <dc:creator>Windows User</dc:creator>
  <cp:lastModifiedBy>Windows User</cp:lastModifiedBy>
  <cp:revision>104</cp:revision>
  <dcterms:created xsi:type="dcterms:W3CDTF">2019-03-10T02:19:19Z</dcterms:created>
  <dcterms:modified xsi:type="dcterms:W3CDTF">2019-06-12T13:39:19Z</dcterms:modified>
</cp:coreProperties>
</file>