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63"/>
  </p:notesMasterIdLst>
  <p:handoutMasterIdLst>
    <p:handoutMasterId r:id="rId6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75" r:id="rId18"/>
    <p:sldId id="272" r:id="rId19"/>
    <p:sldId id="273" r:id="rId20"/>
    <p:sldId id="274" r:id="rId21"/>
    <p:sldId id="275" r:id="rId22"/>
    <p:sldId id="302" r:id="rId23"/>
    <p:sldId id="374" r:id="rId24"/>
    <p:sldId id="346" r:id="rId25"/>
    <p:sldId id="347" r:id="rId26"/>
    <p:sldId id="349" r:id="rId27"/>
    <p:sldId id="356" r:id="rId28"/>
    <p:sldId id="373" r:id="rId29"/>
    <p:sldId id="358" r:id="rId30"/>
    <p:sldId id="359" r:id="rId31"/>
    <p:sldId id="368" r:id="rId32"/>
    <p:sldId id="371" r:id="rId33"/>
    <p:sldId id="296" r:id="rId34"/>
    <p:sldId id="297" r:id="rId35"/>
    <p:sldId id="298" r:id="rId36"/>
    <p:sldId id="299" r:id="rId37"/>
    <p:sldId id="300" r:id="rId38"/>
    <p:sldId id="301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378" r:id="rId60"/>
    <p:sldId id="379" r:id="rId61"/>
    <p:sldId id="377" r:id="rId62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pos="311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8EB756-A16A-4AA3-B4A6-BB5891F5E473}">
  <a:tblStyle styleId="{FD8EB756-A16A-4AA3-B4A6-BB5891F5E47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8" autoAdjust="0"/>
  </p:normalViewPr>
  <p:slideViewPr>
    <p:cSldViewPr snapToGrid="0">
      <p:cViewPr varScale="1">
        <p:scale>
          <a:sx n="100" d="100"/>
          <a:sy n="100" d="100"/>
        </p:scale>
        <p:origin x="1674" y="78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8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34BE915-161B-B98E-75D2-AADC2E26D6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57729A-EEEE-C567-E6FD-AD4E7FECA7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9B5E8-B8AE-444A-8949-C662BD06586B}" type="datetimeFigureOut">
              <a:rPr lang="ko-KR" altLang="en-US" smtClean="0"/>
              <a:t>2022-07-05-Tuesday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0AA14-62D1-2FA9-42A4-A887D6A379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F403A-0D24-F39B-9E32-9DED7DDC9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AC73E-E176-4B87-8DF9-FF5F7613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6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956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51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05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4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12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82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1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15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463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305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175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917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20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0" name="Google Shape;1300;p4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2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1" name="Google Shape;1301;p47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1932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573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044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7101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442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717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22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566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529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709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7:notes"/>
          <p:cNvSpPr txBox="1">
            <a:spLocks noGrp="1"/>
          </p:cNvSpPr>
          <p:nvPr>
            <p:ph type="body" idx="1"/>
          </p:nvPr>
        </p:nvSpPr>
        <p:spPr>
          <a:xfrm>
            <a:off x="680245" y="4777034"/>
            <a:ext cx="5437188" cy="39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499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785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848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955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53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723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24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898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595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56" name="Google Shape;656;p12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58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26880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56" name="Google Shape;656;p12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59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2114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56" name="Google Shape;656;p12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5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50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5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75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 preserve="1">
  <p:cSld name="웹 기본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839714" y="59505"/>
            <a:ext cx="666296" cy="255372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 userDrawn="1"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22" name="Google Shape;22;p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63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1"/>
          <p:cNvSpPr/>
          <p:nvPr/>
        </p:nvSpPr>
        <p:spPr>
          <a:xfrm>
            <a:off x="66674" y="6638925"/>
            <a:ext cx="7781925" cy="1746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1"/>
          <p:cNvSpPr txBox="1"/>
          <p:nvPr/>
        </p:nvSpPr>
        <p:spPr>
          <a:xfrm>
            <a:off x="6626518" y="474295"/>
            <a:ext cx="10980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| 회원가입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30;p1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1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11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en-US" sz="11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lang="en-US" sz="11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en-US" sz="1100" b="1" i="0" u="none" strike="noStrike" cap="none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</a:t>
            </a: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고객센터          </a:t>
            </a:r>
            <a:endParaRPr sz="11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00" tIns="0" rIns="914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846963" y="304827"/>
            <a:ext cx="2004596" cy="25537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3C81-F8CF-EA9C-AA37-2D7506D17B3C}"/>
              </a:ext>
            </a:extLst>
          </p:cNvPr>
          <p:cNvSpPr txBox="1"/>
          <p:nvPr userDrawn="1"/>
        </p:nvSpPr>
        <p:spPr>
          <a:xfrm>
            <a:off x="5809856" y="785013"/>
            <a:ext cx="154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</a:t>
            </a:r>
            <a:endParaRPr lang="ko-KR" altLang="en-US" sz="1100" b="1" i="0" u="none" strike="noStrike" cap="none">
              <a:solidFill>
                <a:schemeClr val="lt1"/>
              </a:solidFill>
              <a:latin typeface="Malgun Gothic"/>
              <a:ea typeface="Malgun Gothic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839714" y="59505"/>
            <a:ext cx="666296" cy="255372"/>
          </a:xfrm>
          <a:prstGeom prst="rect">
            <a:avLst/>
          </a:prstGeom>
          <a:solidFill>
            <a:srgbClr val="DDDDDD"/>
          </a:solidFill>
          <a:ln w="6350">
            <a:solidFill>
              <a:srgbClr val="4D4D4D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 userDrawn="1"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22" name="Google Shape;22;p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63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1"/>
          <p:cNvSpPr/>
          <p:nvPr/>
        </p:nvSpPr>
        <p:spPr>
          <a:xfrm>
            <a:off x="66674" y="6638925"/>
            <a:ext cx="7781925" cy="1746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1"/>
          <p:cNvSpPr txBox="1"/>
          <p:nvPr/>
        </p:nvSpPr>
        <p:spPr>
          <a:xfrm>
            <a:off x="6475176" y="474295"/>
            <a:ext cx="12493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아웃</a:t>
            </a: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30;p1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1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11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en-US" sz="11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lang="en-US" sz="11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en-US" sz="1100" b="1" i="0" u="none" strike="noStrike" cap="none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</a:t>
            </a: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고객센터          </a:t>
            </a:r>
            <a:endParaRPr sz="11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00" tIns="0" rIns="914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846963" y="304827"/>
            <a:ext cx="2004596" cy="255372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3C81-F8CF-EA9C-AA37-2D7506D17B3C}"/>
              </a:ext>
            </a:extLst>
          </p:cNvPr>
          <p:cNvSpPr txBox="1"/>
          <p:nvPr userDrawn="1"/>
        </p:nvSpPr>
        <p:spPr>
          <a:xfrm>
            <a:off x="5809856" y="785013"/>
            <a:ext cx="154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</a:t>
            </a:r>
            <a:endParaRPr lang="ko-KR" altLang="en-US" sz="1100" b="1" i="0" u="none" strike="noStrike" cap="none">
              <a:solidFill>
                <a:schemeClr val="lt1"/>
              </a:solidFill>
              <a:latin typeface="Malgun Gothic"/>
              <a:ea typeface="Malgun Gothic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1343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223262" y="1216910"/>
            <a:ext cx="7482579" cy="1875227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625" tIns="274300" rIns="548625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80" name="Google Shape;80;p5"/>
          <p:cNvGraphicFramePr/>
          <p:nvPr>
            <p:extLst>
              <p:ext uri="{D42A27DB-BD31-4B8C-83A1-F6EECF244321}">
                <p14:modId xmlns:p14="http://schemas.microsoft.com/office/powerpoint/2010/main" val="1932679399"/>
              </p:ext>
            </p:extLst>
          </p:nvPr>
        </p:nvGraphicFramePr>
        <p:xfrm>
          <a:off x="7846038" y="2027844"/>
          <a:ext cx="2008050" cy="4018680"/>
        </p:xfrm>
        <a:graphic>
          <a:graphicData uri="http://schemas.openxmlformats.org/drawingml/2006/table">
            <a:tbl>
              <a:tblPr>
                <a:noFill/>
                <a:tableStyleId>{FD8EB756-A16A-4AA3-B4A6-BB5891F5E473}</a:tableStyleId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글씨 클릭 시 </a:t>
                      </a:r>
                      <a:b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 이동한다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글씨 클릭시 </a:t>
                      </a:r>
                      <a:b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회원가입화면으로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메뉴버튼 클릭시 관련페이지로 이동할 수 있다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디폴트는 메인 이다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메인홈페이지에서 </a:t>
                      </a:r>
                      <a:b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체크인날짜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체크아웃날짜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인원수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숙소명을 지정할 수 있고 지정 시 해당 숙소정보로 이동할 수 있다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숙소카테고리의 바로가기 버튼 클릭 시 </a:t>
                      </a:r>
                      <a:b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카테고리의 숙소들을 목록을 볼 수 있는 화면으로 이동한다</a:t>
                      </a: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별점의 순위로 여행지의 </a:t>
                      </a: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1~4</a:t>
                      </a:r>
                      <a:r>
                        <a:rPr lang="ko-KR" alt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위까지의 정보를 볼 수 있다</a:t>
                      </a: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" name="Google Shape;82;p5"/>
          <p:cNvSpPr/>
          <p:nvPr/>
        </p:nvSpPr>
        <p:spPr>
          <a:xfrm>
            <a:off x="471966" y="1490114"/>
            <a:ext cx="6941590" cy="3721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8000" tIns="45700" rIns="128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314217" y="4827971"/>
            <a:ext cx="694159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" name="Google Shape;84;p5"/>
          <p:cNvGrpSpPr/>
          <p:nvPr/>
        </p:nvGrpSpPr>
        <p:grpSpPr>
          <a:xfrm>
            <a:off x="809173" y="3362277"/>
            <a:ext cx="6037450" cy="1400613"/>
            <a:chOff x="797435" y="3712168"/>
            <a:chExt cx="6037450" cy="1400613"/>
          </a:xfrm>
        </p:grpSpPr>
        <p:grpSp>
          <p:nvGrpSpPr>
            <p:cNvPr id="85" name="Google Shape;85;p5"/>
            <p:cNvGrpSpPr/>
            <p:nvPr/>
          </p:nvGrpSpPr>
          <p:grpSpPr>
            <a:xfrm>
              <a:off x="797435" y="3715960"/>
              <a:ext cx="1202466" cy="1059129"/>
              <a:chOff x="1057306" y="3941366"/>
              <a:chExt cx="1202466" cy="1059129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1057306" y="3941366"/>
                <a:ext cx="1202466" cy="1059129"/>
              </a:xfrm>
              <a:prstGeom prst="roundRect">
                <a:avLst>
                  <a:gd name="adj" fmla="val 3261"/>
                </a:avLst>
              </a:pr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87" name="Google Shape;87;p5"/>
              <p:cNvGrpSpPr/>
              <p:nvPr/>
            </p:nvGrpSpPr>
            <p:grpSpPr>
              <a:xfrm>
                <a:off x="1088504" y="3964542"/>
                <a:ext cx="1139105" cy="699347"/>
                <a:chOff x="658817" y="1324374"/>
                <a:chExt cx="2305050" cy="1905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0" name="Google Shape;90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91" name="Google Shape;91;p5"/>
              <p:cNvSpPr txBox="1"/>
              <p:nvPr/>
            </p:nvSpPr>
            <p:spPr>
              <a:xfrm>
                <a:off x="1440531" y="4738888"/>
                <a:ext cx="436017" cy="194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호텔</a:t>
                </a:r>
                <a:endParaRPr sz="17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92" name="Google Shape;92;p5"/>
            <p:cNvGrpSpPr/>
            <p:nvPr/>
          </p:nvGrpSpPr>
          <p:grpSpPr>
            <a:xfrm>
              <a:off x="2409096" y="3715958"/>
              <a:ext cx="1202466" cy="1059132"/>
              <a:chOff x="2617660" y="3941365"/>
              <a:chExt cx="1202466" cy="1059132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2617660" y="3941365"/>
                <a:ext cx="1202466" cy="1059129"/>
              </a:xfrm>
              <a:prstGeom prst="roundRect">
                <a:avLst>
                  <a:gd name="adj" fmla="val 3261"/>
                </a:avLst>
              </a:pr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94" name="Google Shape;94;p5"/>
              <p:cNvGrpSpPr/>
              <p:nvPr/>
            </p:nvGrpSpPr>
            <p:grpSpPr>
              <a:xfrm>
                <a:off x="2648858" y="3964541"/>
                <a:ext cx="1139105" cy="699347"/>
                <a:chOff x="658817" y="1324374"/>
                <a:chExt cx="2305050" cy="1905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" name="Google Shape;97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98" name="Google Shape;98;p5"/>
              <p:cNvSpPr txBox="1"/>
              <p:nvPr/>
            </p:nvSpPr>
            <p:spPr>
              <a:xfrm>
                <a:off x="3000885" y="4738887"/>
                <a:ext cx="43601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모텔</a:t>
                </a:r>
                <a:endParaRPr sz="17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99" name="Google Shape;99;p5"/>
            <p:cNvGrpSpPr/>
            <p:nvPr/>
          </p:nvGrpSpPr>
          <p:grpSpPr>
            <a:xfrm>
              <a:off x="4020757" y="3712171"/>
              <a:ext cx="1202466" cy="1059132"/>
              <a:chOff x="4178014" y="3941364"/>
              <a:chExt cx="1202466" cy="1059132"/>
            </a:xfrm>
          </p:grpSpPr>
          <p:sp>
            <p:nvSpPr>
              <p:cNvPr id="100" name="Google Shape;100;p5"/>
              <p:cNvSpPr/>
              <p:nvPr/>
            </p:nvSpPr>
            <p:spPr>
              <a:xfrm>
                <a:off x="4178014" y="3941364"/>
                <a:ext cx="1202466" cy="1059129"/>
              </a:xfrm>
              <a:prstGeom prst="roundRect">
                <a:avLst>
                  <a:gd name="adj" fmla="val 3261"/>
                </a:avLst>
              </a:pr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01" name="Google Shape;101;p5"/>
              <p:cNvGrpSpPr/>
              <p:nvPr/>
            </p:nvGrpSpPr>
            <p:grpSpPr>
              <a:xfrm>
                <a:off x="4209212" y="3964540"/>
                <a:ext cx="1139105" cy="699347"/>
                <a:chOff x="658817" y="1324374"/>
                <a:chExt cx="2305050" cy="1905000"/>
              </a:xfrm>
            </p:grpSpPr>
            <p:sp>
              <p:nvSpPr>
                <p:cNvPr id="102" name="Google Shape;102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03" name="Google Shape;103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105" name="Google Shape;105;p5"/>
              <p:cNvSpPr txBox="1"/>
              <p:nvPr/>
            </p:nvSpPr>
            <p:spPr>
              <a:xfrm>
                <a:off x="4561239" y="4738886"/>
                <a:ext cx="43601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펜션</a:t>
                </a:r>
                <a:endParaRPr sz="17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>
              <a:off x="5632419" y="3712168"/>
              <a:ext cx="1202466" cy="1059132"/>
              <a:chOff x="5738368" y="3941364"/>
              <a:chExt cx="1202466" cy="1059132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5738368" y="3941364"/>
                <a:ext cx="1202466" cy="1059129"/>
              </a:xfrm>
              <a:prstGeom prst="roundRect">
                <a:avLst>
                  <a:gd name="adj" fmla="val 3261"/>
                </a:avLst>
              </a:pr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08" name="Google Shape;108;p5"/>
              <p:cNvGrpSpPr/>
              <p:nvPr/>
            </p:nvGrpSpPr>
            <p:grpSpPr>
              <a:xfrm>
                <a:off x="5769566" y="3964539"/>
                <a:ext cx="1139105" cy="699347"/>
                <a:chOff x="658817" y="1324374"/>
                <a:chExt cx="2305050" cy="1905000"/>
              </a:xfrm>
            </p:grpSpPr>
            <p:sp>
              <p:nvSpPr>
                <p:cNvPr id="109" name="Google Shape;109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658817" y="1324374"/>
                  <a:ext cx="2305050" cy="19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12" h="1008112" extrusionOk="0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112" name="Google Shape;112;p5"/>
              <p:cNvSpPr txBox="1"/>
              <p:nvPr/>
            </p:nvSpPr>
            <p:spPr>
              <a:xfrm>
                <a:off x="6012589" y="4738886"/>
                <a:ext cx="65402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리조트</a:t>
                </a:r>
                <a:endParaRPr sz="17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13" name="Google Shape;113;p5"/>
            <p:cNvSpPr/>
            <p:nvPr/>
          </p:nvSpPr>
          <p:spPr>
            <a:xfrm>
              <a:off x="1020547" y="4802242"/>
              <a:ext cx="756242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4000" rIns="91425" bIns="64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바로가기</a:t>
              </a: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243869" y="4802242"/>
              <a:ext cx="756242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4000" rIns="91425" bIns="64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바로가기</a:t>
              </a: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632208" y="4802242"/>
              <a:ext cx="756242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4000" rIns="91425" bIns="64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바로가기</a:t>
              </a: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855531" y="4802242"/>
              <a:ext cx="756242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4000" rIns="91425" bIns="64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바로가기</a:t>
              </a: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7" name="Google Shape;117;p5"/>
          <p:cNvGrpSpPr/>
          <p:nvPr/>
        </p:nvGrpSpPr>
        <p:grpSpPr>
          <a:xfrm>
            <a:off x="349652" y="3128834"/>
            <a:ext cx="2044569" cy="166948"/>
            <a:chOff x="150260" y="3130248"/>
            <a:chExt cx="2044569" cy="166948"/>
          </a:xfrm>
        </p:grpSpPr>
        <p:sp>
          <p:nvSpPr>
            <p:cNvPr id="118" name="Google Shape;118;p5"/>
            <p:cNvSpPr txBox="1"/>
            <p:nvPr/>
          </p:nvSpPr>
          <p:spPr>
            <a:xfrm>
              <a:off x="309698" y="3141384"/>
              <a:ext cx="1885131" cy="15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클릭해서 원하는 숙소를 찾아보세요!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50260" y="3130248"/>
              <a:ext cx="149225" cy="161925"/>
            </a:xfrm>
            <a:custGeom>
              <a:avLst/>
              <a:gdLst/>
              <a:ahLst/>
              <a:cxnLst/>
              <a:rect l="l" t="t" r="r" b="b"/>
              <a:pathLst>
                <a:path w="615" h="668" extrusionOk="0">
                  <a:moveTo>
                    <a:pt x="459" y="0"/>
                  </a:moveTo>
                  <a:cubicBezTo>
                    <a:pt x="419" y="0"/>
                    <a:pt x="386" y="33"/>
                    <a:pt x="386" y="73"/>
                  </a:cubicBezTo>
                  <a:cubicBezTo>
                    <a:pt x="386" y="114"/>
                    <a:pt x="419" y="147"/>
                    <a:pt x="459" y="147"/>
                  </a:cubicBezTo>
                  <a:cubicBezTo>
                    <a:pt x="499" y="147"/>
                    <a:pt x="532" y="114"/>
                    <a:pt x="532" y="73"/>
                  </a:cubicBezTo>
                  <a:cubicBezTo>
                    <a:pt x="532" y="33"/>
                    <a:pt x="499" y="0"/>
                    <a:pt x="459" y="0"/>
                  </a:cubicBezTo>
                  <a:close/>
                  <a:moveTo>
                    <a:pt x="459" y="27"/>
                  </a:moveTo>
                  <a:cubicBezTo>
                    <a:pt x="485" y="27"/>
                    <a:pt x="506" y="47"/>
                    <a:pt x="506" y="73"/>
                  </a:cubicBezTo>
                  <a:cubicBezTo>
                    <a:pt x="506" y="99"/>
                    <a:pt x="485" y="120"/>
                    <a:pt x="459" y="120"/>
                  </a:cubicBezTo>
                  <a:cubicBezTo>
                    <a:pt x="433" y="120"/>
                    <a:pt x="412" y="99"/>
                    <a:pt x="412" y="73"/>
                  </a:cubicBezTo>
                  <a:cubicBezTo>
                    <a:pt x="412" y="47"/>
                    <a:pt x="433" y="27"/>
                    <a:pt x="459" y="27"/>
                  </a:cubicBezTo>
                  <a:close/>
                  <a:moveTo>
                    <a:pt x="238" y="100"/>
                  </a:moveTo>
                  <a:cubicBezTo>
                    <a:pt x="209" y="122"/>
                    <a:pt x="180" y="145"/>
                    <a:pt x="151" y="167"/>
                  </a:cubicBezTo>
                  <a:cubicBezTo>
                    <a:pt x="142" y="175"/>
                    <a:pt x="135" y="184"/>
                    <a:pt x="129" y="192"/>
                  </a:cubicBezTo>
                  <a:cubicBezTo>
                    <a:pt x="124" y="201"/>
                    <a:pt x="122" y="216"/>
                    <a:pt x="129" y="227"/>
                  </a:cubicBezTo>
                  <a:cubicBezTo>
                    <a:pt x="138" y="237"/>
                    <a:pt x="148" y="237"/>
                    <a:pt x="159" y="237"/>
                  </a:cubicBezTo>
                  <a:cubicBezTo>
                    <a:pt x="168" y="236"/>
                    <a:pt x="177" y="233"/>
                    <a:pt x="185" y="228"/>
                  </a:cubicBezTo>
                  <a:cubicBezTo>
                    <a:pt x="210" y="215"/>
                    <a:pt x="243" y="197"/>
                    <a:pt x="270" y="183"/>
                  </a:cubicBezTo>
                  <a:lnTo>
                    <a:pt x="306" y="190"/>
                  </a:lnTo>
                  <a:cubicBezTo>
                    <a:pt x="283" y="225"/>
                    <a:pt x="259" y="260"/>
                    <a:pt x="236" y="295"/>
                  </a:cubicBezTo>
                  <a:cubicBezTo>
                    <a:pt x="228" y="313"/>
                    <a:pt x="219" y="323"/>
                    <a:pt x="219" y="347"/>
                  </a:cubicBezTo>
                  <a:lnTo>
                    <a:pt x="169" y="420"/>
                  </a:lnTo>
                  <a:cubicBezTo>
                    <a:pt x="160" y="421"/>
                    <a:pt x="83" y="426"/>
                    <a:pt x="52" y="428"/>
                  </a:cubicBezTo>
                  <a:cubicBezTo>
                    <a:pt x="39" y="429"/>
                    <a:pt x="26" y="433"/>
                    <a:pt x="16" y="438"/>
                  </a:cubicBezTo>
                  <a:cubicBezTo>
                    <a:pt x="7" y="444"/>
                    <a:pt x="0" y="456"/>
                    <a:pt x="0" y="468"/>
                  </a:cubicBezTo>
                  <a:cubicBezTo>
                    <a:pt x="0" y="479"/>
                    <a:pt x="6" y="492"/>
                    <a:pt x="17" y="498"/>
                  </a:cubicBezTo>
                  <a:cubicBezTo>
                    <a:pt x="28" y="505"/>
                    <a:pt x="41" y="508"/>
                    <a:pt x="60" y="509"/>
                  </a:cubicBezTo>
                  <a:cubicBezTo>
                    <a:pt x="107" y="512"/>
                    <a:pt x="155" y="515"/>
                    <a:pt x="195" y="518"/>
                  </a:cubicBezTo>
                  <a:cubicBezTo>
                    <a:pt x="212" y="518"/>
                    <a:pt x="228" y="509"/>
                    <a:pt x="239" y="493"/>
                  </a:cubicBezTo>
                  <a:lnTo>
                    <a:pt x="239" y="493"/>
                  </a:lnTo>
                  <a:lnTo>
                    <a:pt x="288" y="423"/>
                  </a:lnTo>
                  <a:lnTo>
                    <a:pt x="354" y="467"/>
                  </a:lnTo>
                  <a:lnTo>
                    <a:pt x="311" y="575"/>
                  </a:lnTo>
                  <a:cubicBezTo>
                    <a:pt x="301" y="598"/>
                    <a:pt x="297" y="616"/>
                    <a:pt x="297" y="630"/>
                  </a:cubicBezTo>
                  <a:cubicBezTo>
                    <a:pt x="297" y="645"/>
                    <a:pt x="303" y="659"/>
                    <a:pt x="315" y="664"/>
                  </a:cubicBezTo>
                  <a:cubicBezTo>
                    <a:pt x="325" y="668"/>
                    <a:pt x="339" y="667"/>
                    <a:pt x="351" y="658"/>
                  </a:cubicBezTo>
                  <a:cubicBezTo>
                    <a:pt x="363" y="649"/>
                    <a:pt x="375" y="634"/>
                    <a:pt x="389" y="610"/>
                  </a:cubicBezTo>
                  <a:cubicBezTo>
                    <a:pt x="414" y="561"/>
                    <a:pt x="440" y="511"/>
                    <a:pt x="462" y="470"/>
                  </a:cubicBezTo>
                  <a:cubicBezTo>
                    <a:pt x="472" y="448"/>
                    <a:pt x="464" y="422"/>
                    <a:pt x="445" y="408"/>
                  </a:cubicBezTo>
                  <a:lnTo>
                    <a:pt x="363" y="353"/>
                  </a:lnTo>
                  <a:lnTo>
                    <a:pt x="409" y="278"/>
                  </a:lnTo>
                  <a:lnTo>
                    <a:pt x="424" y="315"/>
                  </a:lnTo>
                  <a:cubicBezTo>
                    <a:pt x="424" y="315"/>
                    <a:pt x="425" y="315"/>
                    <a:pt x="425" y="315"/>
                  </a:cubicBezTo>
                  <a:cubicBezTo>
                    <a:pt x="431" y="329"/>
                    <a:pt x="443" y="341"/>
                    <a:pt x="460" y="343"/>
                  </a:cubicBezTo>
                  <a:cubicBezTo>
                    <a:pt x="460" y="343"/>
                    <a:pt x="461" y="343"/>
                    <a:pt x="462" y="343"/>
                  </a:cubicBezTo>
                  <a:cubicBezTo>
                    <a:pt x="462" y="343"/>
                    <a:pt x="535" y="342"/>
                    <a:pt x="556" y="341"/>
                  </a:cubicBezTo>
                  <a:cubicBezTo>
                    <a:pt x="567" y="340"/>
                    <a:pt x="579" y="339"/>
                    <a:pt x="590" y="335"/>
                  </a:cubicBezTo>
                  <a:cubicBezTo>
                    <a:pt x="596" y="333"/>
                    <a:pt x="601" y="331"/>
                    <a:pt x="605" y="326"/>
                  </a:cubicBezTo>
                  <a:cubicBezTo>
                    <a:pt x="610" y="322"/>
                    <a:pt x="614" y="315"/>
                    <a:pt x="614" y="308"/>
                  </a:cubicBezTo>
                  <a:cubicBezTo>
                    <a:pt x="615" y="294"/>
                    <a:pt x="605" y="281"/>
                    <a:pt x="595" y="276"/>
                  </a:cubicBezTo>
                  <a:cubicBezTo>
                    <a:pt x="584" y="272"/>
                    <a:pt x="573" y="271"/>
                    <a:pt x="564" y="271"/>
                  </a:cubicBezTo>
                  <a:lnTo>
                    <a:pt x="497" y="265"/>
                  </a:lnTo>
                  <a:lnTo>
                    <a:pt x="457" y="172"/>
                  </a:lnTo>
                  <a:cubicBezTo>
                    <a:pt x="454" y="167"/>
                    <a:pt x="450" y="164"/>
                    <a:pt x="447" y="160"/>
                  </a:cubicBezTo>
                  <a:cubicBezTo>
                    <a:pt x="422" y="144"/>
                    <a:pt x="401" y="127"/>
                    <a:pt x="377" y="117"/>
                  </a:cubicBezTo>
                  <a:cubicBezTo>
                    <a:pt x="342" y="109"/>
                    <a:pt x="307" y="101"/>
                    <a:pt x="272" y="94"/>
                  </a:cubicBezTo>
                  <a:cubicBezTo>
                    <a:pt x="259" y="91"/>
                    <a:pt x="247" y="95"/>
                    <a:pt x="238" y="100"/>
                  </a:cubicBezTo>
                  <a:close/>
                  <a:moveTo>
                    <a:pt x="266" y="120"/>
                  </a:moveTo>
                  <a:lnTo>
                    <a:pt x="371" y="143"/>
                  </a:lnTo>
                  <a:cubicBezTo>
                    <a:pt x="375" y="143"/>
                    <a:pt x="377" y="145"/>
                    <a:pt x="380" y="147"/>
                  </a:cubicBezTo>
                  <a:lnTo>
                    <a:pt x="431" y="182"/>
                  </a:lnTo>
                  <a:cubicBezTo>
                    <a:pt x="432" y="188"/>
                    <a:pt x="429" y="193"/>
                    <a:pt x="428" y="199"/>
                  </a:cubicBezTo>
                  <a:quadBezTo>
                    <a:pt x="427" y="199"/>
                    <a:pt x="427" y="199"/>
                  </a:quadBezTo>
                  <a:lnTo>
                    <a:pt x="334" y="349"/>
                  </a:lnTo>
                  <a:cubicBezTo>
                    <a:pt x="330" y="355"/>
                    <a:pt x="332" y="363"/>
                    <a:pt x="337" y="367"/>
                  </a:cubicBezTo>
                  <a:lnTo>
                    <a:pt x="429" y="430"/>
                  </a:lnTo>
                  <a:cubicBezTo>
                    <a:pt x="439" y="437"/>
                    <a:pt x="442" y="448"/>
                    <a:pt x="437" y="459"/>
                  </a:cubicBezTo>
                  <a:lnTo>
                    <a:pt x="365" y="597"/>
                  </a:lnTo>
                  <a:cubicBezTo>
                    <a:pt x="353" y="620"/>
                    <a:pt x="342" y="631"/>
                    <a:pt x="336" y="636"/>
                  </a:cubicBezTo>
                  <a:cubicBezTo>
                    <a:pt x="329" y="641"/>
                    <a:pt x="328" y="640"/>
                    <a:pt x="326" y="639"/>
                  </a:cubicBezTo>
                  <a:cubicBezTo>
                    <a:pt x="325" y="639"/>
                    <a:pt x="324" y="639"/>
                    <a:pt x="324" y="630"/>
                  </a:cubicBezTo>
                  <a:cubicBezTo>
                    <a:pt x="324" y="621"/>
                    <a:pt x="327" y="606"/>
                    <a:pt x="335" y="586"/>
                  </a:cubicBezTo>
                  <a:lnTo>
                    <a:pt x="335" y="586"/>
                  </a:lnTo>
                  <a:lnTo>
                    <a:pt x="383" y="467"/>
                  </a:lnTo>
                  <a:cubicBezTo>
                    <a:pt x="386" y="461"/>
                    <a:pt x="384" y="455"/>
                    <a:pt x="378" y="451"/>
                  </a:cubicBezTo>
                  <a:lnTo>
                    <a:pt x="265" y="376"/>
                  </a:lnTo>
                  <a:cubicBezTo>
                    <a:pt x="250" y="364"/>
                    <a:pt x="246" y="354"/>
                    <a:pt x="246" y="345"/>
                  </a:cubicBezTo>
                  <a:cubicBezTo>
                    <a:pt x="246" y="336"/>
                    <a:pt x="250" y="323"/>
                    <a:pt x="259" y="308"/>
                  </a:cubicBezTo>
                  <a:lnTo>
                    <a:pt x="339" y="189"/>
                  </a:lnTo>
                  <a:cubicBezTo>
                    <a:pt x="345" y="181"/>
                    <a:pt x="340" y="171"/>
                    <a:pt x="331" y="169"/>
                  </a:cubicBezTo>
                  <a:lnTo>
                    <a:pt x="271" y="156"/>
                  </a:lnTo>
                  <a:cubicBezTo>
                    <a:pt x="268" y="155"/>
                    <a:pt x="265" y="155"/>
                    <a:pt x="262" y="157"/>
                  </a:cubicBezTo>
                  <a:lnTo>
                    <a:pt x="171" y="205"/>
                  </a:lnTo>
                  <a:cubicBezTo>
                    <a:pt x="167" y="208"/>
                    <a:pt x="160" y="209"/>
                    <a:pt x="155" y="211"/>
                  </a:cubicBezTo>
                  <a:cubicBezTo>
                    <a:pt x="149" y="213"/>
                    <a:pt x="152" y="205"/>
                    <a:pt x="152" y="205"/>
                  </a:cubicBezTo>
                  <a:cubicBezTo>
                    <a:pt x="155" y="200"/>
                    <a:pt x="161" y="194"/>
                    <a:pt x="167" y="188"/>
                  </a:cubicBezTo>
                  <a:lnTo>
                    <a:pt x="253" y="122"/>
                  </a:lnTo>
                  <a:cubicBezTo>
                    <a:pt x="257" y="119"/>
                    <a:pt x="262" y="119"/>
                    <a:pt x="266" y="120"/>
                  </a:cubicBezTo>
                  <a:close/>
                  <a:moveTo>
                    <a:pt x="447" y="217"/>
                  </a:moveTo>
                  <a:lnTo>
                    <a:pt x="476" y="283"/>
                  </a:lnTo>
                  <a:cubicBezTo>
                    <a:pt x="478" y="287"/>
                    <a:pt x="482" y="290"/>
                    <a:pt x="487" y="291"/>
                  </a:cubicBezTo>
                  <a:lnTo>
                    <a:pt x="562" y="297"/>
                  </a:lnTo>
                  <a:cubicBezTo>
                    <a:pt x="569" y="297"/>
                    <a:pt x="577" y="299"/>
                    <a:pt x="584" y="301"/>
                  </a:cubicBezTo>
                  <a:cubicBezTo>
                    <a:pt x="588" y="302"/>
                    <a:pt x="587" y="301"/>
                    <a:pt x="587" y="307"/>
                  </a:cubicBezTo>
                  <a:cubicBezTo>
                    <a:pt x="587" y="307"/>
                    <a:pt x="585" y="309"/>
                    <a:pt x="581" y="310"/>
                  </a:cubicBezTo>
                  <a:cubicBezTo>
                    <a:pt x="575" y="312"/>
                    <a:pt x="565" y="313"/>
                    <a:pt x="555" y="314"/>
                  </a:cubicBezTo>
                  <a:cubicBezTo>
                    <a:pt x="536" y="315"/>
                    <a:pt x="465" y="316"/>
                    <a:pt x="463" y="317"/>
                  </a:cubicBezTo>
                  <a:cubicBezTo>
                    <a:pt x="459" y="316"/>
                    <a:pt x="451" y="310"/>
                    <a:pt x="449" y="304"/>
                  </a:cubicBezTo>
                  <a:lnTo>
                    <a:pt x="427" y="251"/>
                  </a:lnTo>
                  <a:lnTo>
                    <a:pt x="447" y="217"/>
                  </a:lnTo>
                  <a:close/>
                  <a:moveTo>
                    <a:pt x="230" y="378"/>
                  </a:moveTo>
                  <a:cubicBezTo>
                    <a:pt x="235" y="384"/>
                    <a:pt x="240" y="391"/>
                    <a:pt x="248" y="397"/>
                  </a:cubicBezTo>
                  <a:quadBezTo>
                    <a:pt x="248" y="397"/>
                    <a:pt x="249" y="398"/>
                  </a:quadBezTo>
                  <a:lnTo>
                    <a:pt x="266" y="409"/>
                  </a:lnTo>
                  <a:lnTo>
                    <a:pt x="217" y="478"/>
                  </a:lnTo>
                  <a:cubicBezTo>
                    <a:pt x="211" y="487"/>
                    <a:pt x="200" y="492"/>
                    <a:pt x="195" y="491"/>
                  </a:cubicBezTo>
                  <a:cubicBezTo>
                    <a:pt x="151" y="488"/>
                    <a:pt x="107" y="486"/>
                    <a:pt x="62" y="482"/>
                  </a:cubicBezTo>
                  <a:cubicBezTo>
                    <a:pt x="51" y="482"/>
                    <a:pt x="41" y="479"/>
                    <a:pt x="31" y="475"/>
                  </a:cubicBezTo>
                  <a:cubicBezTo>
                    <a:pt x="26" y="473"/>
                    <a:pt x="26" y="472"/>
                    <a:pt x="26" y="468"/>
                  </a:cubicBezTo>
                  <a:cubicBezTo>
                    <a:pt x="26" y="464"/>
                    <a:pt x="27" y="463"/>
                    <a:pt x="31" y="460"/>
                  </a:cubicBezTo>
                  <a:cubicBezTo>
                    <a:pt x="35" y="457"/>
                    <a:pt x="43" y="455"/>
                    <a:pt x="54" y="454"/>
                  </a:cubicBezTo>
                  <a:cubicBezTo>
                    <a:pt x="86" y="452"/>
                    <a:pt x="177" y="446"/>
                    <a:pt x="177" y="446"/>
                  </a:cubicBezTo>
                  <a:cubicBezTo>
                    <a:pt x="181" y="446"/>
                    <a:pt x="184" y="444"/>
                    <a:pt x="187" y="440"/>
                  </a:cubicBezTo>
                  <a:lnTo>
                    <a:pt x="230" y="37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349652" y="4992796"/>
            <a:ext cx="2025181" cy="161925"/>
            <a:chOff x="135978" y="4911725"/>
            <a:chExt cx="2025181" cy="161925"/>
          </a:xfrm>
        </p:grpSpPr>
        <p:sp>
          <p:nvSpPr>
            <p:cNvPr id="121" name="Google Shape;121;p5"/>
            <p:cNvSpPr txBox="1"/>
            <p:nvPr/>
          </p:nvSpPr>
          <p:spPr>
            <a:xfrm>
              <a:off x="308088" y="4917838"/>
              <a:ext cx="1853071" cy="15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사람들이 많이 추천한 여행지입니다!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35978" y="4911725"/>
              <a:ext cx="149225" cy="161925"/>
            </a:xfrm>
            <a:custGeom>
              <a:avLst/>
              <a:gdLst/>
              <a:ahLst/>
              <a:cxnLst/>
              <a:rect l="l" t="t" r="r" b="b"/>
              <a:pathLst>
                <a:path w="615" h="668" extrusionOk="0">
                  <a:moveTo>
                    <a:pt x="459" y="0"/>
                  </a:moveTo>
                  <a:cubicBezTo>
                    <a:pt x="419" y="0"/>
                    <a:pt x="386" y="33"/>
                    <a:pt x="386" y="73"/>
                  </a:cubicBezTo>
                  <a:cubicBezTo>
                    <a:pt x="386" y="114"/>
                    <a:pt x="419" y="147"/>
                    <a:pt x="459" y="147"/>
                  </a:cubicBezTo>
                  <a:cubicBezTo>
                    <a:pt x="499" y="147"/>
                    <a:pt x="532" y="114"/>
                    <a:pt x="532" y="73"/>
                  </a:cubicBezTo>
                  <a:cubicBezTo>
                    <a:pt x="532" y="33"/>
                    <a:pt x="499" y="0"/>
                    <a:pt x="459" y="0"/>
                  </a:cubicBezTo>
                  <a:close/>
                  <a:moveTo>
                    <a:pt x="459" y="27"/>
                  </a:moveTo>
                  <a:cubicBezTo>
                    <a:pt x="485" y="27"/>
                    <a:pt x="506" y="47"/>
                    <a:pt x="506" y="73"/>
                  </a:cubicBezTo>
                  <a:cubicBezTo>
                    <a:pt x="506" y="99"/>
                    <a:pt x="485" y="120"/>
                    <a:pt x="459" y="120"/>
                  </a:cubicBezTo>
                  <a:cubicBezTo>
                    <a:pt x="433" y="120"/>
                    <a:pt x="412" y="99"/>
                    <a:pt x="412" y="73"/>
                  </a:cubicBezTo>
                  <a:cubicBezTo>
                    <a:pt x="412" y="47"/>
                    <a:pt x="433" y="27"/>
                    <a:pt x="459" y="27"/>
                  </a:cubicBezTo>
                  <a:close/>
                  <a:moveTo>
                    <a:pt x="238" y="100"/>
                  </a:moveTo>
                  <a:cubicBezTo>
                    <a:pt x="209" y="122"/>
                    <a:pt x="180" y="145"/>
                    <a:pt x="151" y="167"/>
                  </a:cubicBezTo>
                  <a:cubicBezTo>
                    <a:pt x="142" y="175"/>
                    <a:pt x="135" y="184"/>
                    <a:pt x="129" y="192"/>
                  </a:cubicBezTo>
                  <a:cubicBezTo>
                    <a:pt x="124" y="201"/>
                    <a:pt x="122" y="216"/>
                    <a:pt x="129" y="227"/>
                  </a:cubicBezTo>
                  <a:cubicBezTo>
                    <a:pt x="138" y="237"/>
                    <a:pt x="148" y="237"/>
                    <a:pt x="159" y="237"/>
                  </a:cubicBezTo>
                  <a:cubicBezTo>
                    <a:pt x="168" y="236"/>
                    <a:pt x="177" y="233"/>
                    <a:pt x="185" y="228"/>
                  </a:cubicBezTo>
                  <a:cubicBezTo>
                    <a:pt x="210" y="215"/>
                    <a:pt x="243" y="197"/>
                    <a:pt x="270" y="183"/>
                  </a:cubicBezTo>
                  <a:lnTo>
                    <a:pt x="306" y="190"/>
                  </a:lnTo>
                  <a:cubicBezTo>
                    <a:pt x="283" y="225"/>
                    <a:pt x="259" y="260"/>
                    <a:pt x="236" y="295"/>
                  </a:cubicBezTo>
                  <a:cubicBezTo>
                    <a:pt x="228" y="313"/>
                    <a:pt x="219" y="323"/>
                    <a:pt x="219" y="347"/>
                  </a:cubicBezTo>
                  <a:lnTo>
                    <a:pt x="169" y="420"/>
                  </a:lnTo>
                  <a:cubicBezTo>
                    <a:pt x="160" y="421"/>
                    <a:pt x="83" y="426"/>
                    <a:pt x="52" y="428"/>
                  </a:cubicBezTo>
                  <a:cubicBezTo>
                    <a:pt x="39" y="429"/>
                    <a:pt x="26" y="433"/>
                    <a:pt x="16" y="438"/>
                  </a:cubicBezTo>
                  <a:cubicBezTo>
                    <a:pt x="7" y="444"/>
                    <a:pt x="0" y="456"/>
                    <a:pt x="0" y="468"/>
                  </a:cubicBezTo>
                  <a:cubicBezTo>
                    <a:pt x="0" y="479"/>
                    <a:pt x="6" y="492"/>
                    <a:pt x="17" y="498"/>
                  </a:cubicBezTo>
                  <a:cubicBezTo>
                    <a:pt x="28" y="505"/>
                    <a:pt x="41" y="508"/>
                    <a:pt x="60" y="509"/>
                  </a:cubicBezTo>
                  <a:cubicBezTo>
                    <a:pt x="107" y="512"/>
                    <a:pt x="155" y="515"/>
                    <a:pt x="195" y="518"/>
                  </a:cubicBezTo>
                  <a:cubicBezTo>
                    <a:pt x="212" y="518"/>
                    <a:pt x="228" y="509"/>
                    <a:pt x="239" y="493"/>
                  </a:cubicBezTo>
                  <a:lnTo>
                    <a:pt x="239" y="493"/>
                  </a:lnTo>
                  <a:lnTo>
                    <a:pt x="288" y="423"/>
                  </a:lnTo>
                  <a:lnTo>
                    <a:pt x="354" y="467"/>
                  </a:lnTo>
                  <a:lnTo>
                    <a:pt x="311" y="575"/>
                  </a:lnTo>
                  <a:cubicBezTo>
                    <a:pt x="301" y="598"/>
                    <a:pt x="297" y="616"/>
                    <a:pt x="297" y="630"/>
                  </a:cubicBezTo>
                  <a:cubicBezTo>
                    <a:pt x="297" y="645"/>
                    <a:pt x="303" y="659"/>
                    <a:pt x="315" y="664"/>
                  </a:cubicBezTo>
                  <a:cubicBezTo>
                    <a:pt x="325" y="668"/>
                    <a:pt x="339" y="667"/>
                    <a:pt x="351" y="658"/>
                  </a:cubicBezTo>
                  <a:cubicBezTo>
                    <a:pt x="363" y="649"/>
                    <a:pt x="375" y="634"/>
                    <a:pt x="389" y="610"/>
                  </a:cubicBezTo>
                  <a:cubicBezTo>
                    <a:pt x="414" y="561"/>
                    <a:pt x="440" y="511"/>
                    <a:pt x="462" y="470"/>
                  </a:cubicBezTo>
                  <a:cubicBezTo>
                    <a:pt x="472" y="448"/>
                    <a:pt x="464" y="422"/>
                    <a:pt x="445" y="408"/>
                  </a:cubicBezTo>
                  <a:lnTo>
                    <a:pt x="363" y="353"/>
                  </a:lnTo>
                  <a:lnTo>
                    <a:pt x="409" y="278"/>
                  </a:lnTo>
                  <a:lnTo>
                    <a:pt x="424" y="315"/>
                  </a:lnTo>
                  <a:cubicBezTo>
                    <a:pt x="424" y="315"/>
                    <a:pt x="425" y="315"/>
                    <a:pt x="425" y="315"/>
                  </a:cubicBezTo>
                  <a:cubicBezTo>
                    <a:pt x="431" y="329"/>
                    <a:pt x="443" y="341"/>
                    <a:pt x="460" y="343"/>
                  </a:cubicBezTo>
                  <a:cubicBezTo>
                    <a:pt x="460" y="343"/>
                    <a:pt x="461" y="343"/>
                    <a:pt x="462" y="343"/>
                  </a:cubicBezTo>
                  <a:cubicBezTo>
                    <a:pt x="462" y="343"/>
                    <a:pt x="535" y="342"/>
                    <a:pt x="556" y="341"/>
                  </a:cubicBezTo>
                  <a:cubicBezTo>
                    <a:pt x="567" y="340"/>
                    <a:pt x="579" y="339"/>
                    <a:pt x="590" y="335"/>
                  </a:cubicBezTo>
                  <a:cubicBezTo>
                    <a:pt x="596" y="333"/>
                    <a:pt x="601" y="331"/>
                    <a:pt x="605" y="326"/>
                  </a:cubicBezTo>
                  <a:cubicBezTo>
                    <a:pt x="610" y="322"/>
                    <a:pt x="614" y="315"/>
                    <a:pt x="614" y="308"/>
                  </a:cubicBezTo>
                  <a:cubicBezTo>
                    <a:pt x="615" y="294"/>
                    <a:pt x="605" y="281"/>
                    <a:pt x="595" y="276"/>
                  </a:cubicBezTo>
                  <a:cubicBezTo>
                    <a:pt x="584" y="272"/>
                    <a:pt x="573" y="271"/>
                    <a:pt x="564" y="271"/>
                  </a:cubicBezTo>
                  <a:lnTo>
                    <a:pt x="497" y="265"/>
                  </a:lnTo>
                  <a:lnTo>
                    <a:pt x="457" y="172"/>
                  </a:lnTo>
                  <a:cubicBezTo>
                    <a:pt x="454" y="167"/>
                    <a:pt x="450" y="164"/>
                    <a:pt x="447" y="160"/>
                  </a:cubicBezTo>
                  <a:cubicBezTo>
                    <a:pt x="422" y="144"/>
                    <a:pt x="401" y="127"/>
                    <a:pt x="377" y="117"/>
                  </a:cubicBezTo>
                  <a:cubicBezTo>
                    <a:pt x="342" y="109"/>
                    <a:pt x="307" y="101"/>
                    <a:pt x="272" y="94"/>
                  </a:cubicBezTo>
                  <a:cubicBezTo>
                    <a:pt x="259" y="91"/>
                    <a:pt x="247" y="95"/>
                    <a:pt x="238" y="100"/>
                  </a:cubicBezTo>
                  <a:close/>
                  <a:moveTo>
                    <a:pt x="266" y="120"/>
                  </a:moveTo>
                  <a:lnTo>
                    <a:pt x="371" y="143"/>
                  </a:lnTo>
                  <a:cubicBezTo>
                    <a:pt x="375" y="143"/>
                    <a:pt x="377" y="145"/>
                    <a:pt x="380" y="147"/>
                  </a:cubicBezTo>
                  <a:lnTo>
                    <a:pt x="431" y="182"/>
                  </a:lnTo>
                  <a:cubicBezTo>
                    <a:pt x="432" y="188"/>
                    <a:pt x="429" y="193"/>
                    <a:pt x="428" y="199"/>
                  </a:cubicBezTo>
                  <a:quadBezTo>
                    <a:pt x="427" y="199"/>
                    <a:pt x="427" y="199"/>
                  </a:quadBezTo>
                  <a:lnTo>
                    <a:pt x="334" y="349"/>
                  </a:lnTo>
                  <a:cubicBezTo>
                    <a:pt x="330" y="355"/>
                    <a:pt x="332" y="363"/>
                    <a:pt x="337" y="367"/>
                  </a:cubicBezTo>
                  <a:lnTo>
                    <a:pt x="429" y="430"/>
                  </a:lnTo>
                  <a:cubicBezTo>
                    <a:pt x="439" y="437"/>
                    <a:pt x="442" y="448"/>
                    <a:pt x="437" y="459"/>
                  </a:cubicBezTo>
                  <a:lnTo>
                    <a:pt x="365" y="597"/>
                  </a:lnTo>
                  <a:cubicBezTo>
                    <a:pt x="353" y="620"/>
                    <a:pt x="342" y="631"/>
                    <a:pt x="336" y="636"/>
                  </a:cubicBezTo>
                  <a:cubicBezTo>
                    <a:pt x="329" y="641"/>
                    <a:pt x="328" y="640"/>
                    <a:pt x="326" y="639"/>
                  </a:cubicBezTo>
                  <a:cubicBezTo>
                    <a:pt x="325" y="639"/>
                    <a:pt x="324" y="639"/>
                    <a:pt x="324" y="630"/>
                  </a:cubicBezTo>
                  <a:cubicBezTo>
                    <a:pt x="324" y="621"/>
                    <a:pt x="327" y="606"/>
                    <a:pt x="335" y="586"/>
                  </a:cubicBezTo>
                  <a:lnTo>
                    <a:pt x="335" y="586"/>
                  </a:lnTo>
                  <a:lnTo>
                    <a:pt x="383" y="467"/>
                  </a:lnTo>
                  <a:cubicBezTo>
                    <a:pt x="386" y="461"/>
                    <a:pt x="384" y="455"/>
                    <a:pt x="378" y="451"/>
                  </a:cubicBezTo>
                  <a:lnTo>
                    <a:pt x="265" y="376"/>
                  </a:lnTo>
                  <a:cubicBezTo>
                    <a:pt x="250" y="364"/>
                    <a:pt x="246" y="354"/>
                    <a:pt x="246" y="345"/>
                  </a:cubicBezTo>
                  <a:cubicBezTo>
                    <a:pt x="246" y="336"/>
                    <a:pt x="250" y="323"/>
                    <a:pt x="259" y="308"/>
                  </a:cubicBezTo>
                  <a:lnTo>
                    <a:pt x="339" y="189"/>
                  </a:lnTo>
                  <a:cubicBezTo>
                    <a:pt x="345" y="181"/>
                    <a:pt x="340" y="171"/>
                    <a:pt x="331" y="169"/>
                  </a:cubicBezTo>
                  <a:lnTo>
                    <a:pt x="271" y="156"/>
                  </a:lnTo>
                  <a:cubicBezTo>
                    <a:pt x="268" y="155"/>
                    <a:pt x="265" y="155"/>
                    <a:pt x="262" y="157"/>
                  </a:cubicBezTo>
                  <a:lnTo>
                    <a:pt x="171" y="205"/>
                  </a:lnTo>
                  <a:cubicBezTo>
                    <a:pt x="167" y="208"/>
                    <a:pt x="160" y="209"/>
                    <a:pt x="155" y="211"/>
                  </a:cubicBezTo>
                  <a:cubicBezTo>
                    <a:pt x="149" y="213"/>
                    <a:pt x="152" y="205"/>
                    <a:pt x="152" y="205"/>
                  </a:cubicBezTo>
                  <a:cubicBezTo>
                    <a:pt x="155" y="200"/>
                    <a:pt x="161" y="194"/>
                    <a:pt x="167" y="188"/>
                  </a:cubicBezTo>
                  <a:lnTo>
                    <a:pt x="253" y="122"/>
                  </a:lnTo>
                  <a:cubicBezTo>
                    <a:pt x="257" y="119"/>
                    <a:pt x="262" y="119"/>
                    <a:pt x="266" y="120"/>
                  </a:cubicBezTo>
                  <a:close/>
                  <a:moveTo>
                    <a:pt x="447" y="217"/>
                  </a:moveTo>
                  <a:lnTo>
                    <a:pt x="476" y="283"/>
                  </a:lnTo>
                  <a:cubicBezTo>
                    <a:pt x="478" y="287"/>
                    <a:pt x="482" y="290"/>
                    <a:pt x="487" y="291"/>
                  </a:cubicBezTo>
                  <a:lnTo>
                    <a:pt x="562" y="297"/>
                  </a:lnTo>
                  <a:cubicBezTo>
                    <a:pt x="569" y="297"/>
                    <a:pt x="577" y="299"/>
                    <a:pt x="584" y="301"/>
                  </a:cubicBezTo>
                  <a:cubicBezTo>
                    <a:pt x="588" y="302"/>
                    <a:pt x="587" y="301"/>
                    <a:pt x="587" y="307"/>
                  </a:cubicBezTo>
                  <a:cubicBezTo>
                    <a:pt x="587" y="307"/>
                    <a:pt x="585" y="309"/>
                    <a:pt x="581" y="310"/>
                  </a:cubicBezTo>
                  <a:cubicBezTo>
                    <a:pt x="575" y="312"/>
                    <a:pt x="565" y="313"/>
                    <a:pt x="555" y="314"/>
                  </a:cubicBezTo>
                  <a:cubicBezTo>
                    <a:pt x="536" y="315"/>
                    <a:pt x="465" y="316"/>
                    <a:pt x="463" y="317"/>
                  </a:cubicBezTo>
                  <a:cubicBezTo>
                    <a:pt x="459" y="316"/>
                    <a:pt x="451" y="310"/>
                    <a:pt x="449" y="304"/>
                  </a:cubicBezTo>
                  <a:lnTo>
                    <a:pt x="427" y="251"/>
                  </a:lnTo>
                  <a:lnTo>
                    <a:pt x="447" y="217"/>
                  </a:lnTo>
                  <a:close/>
                  <a:moveTo>
                    <a:pt x="230" y="378"/>
                  </a:moveTo>
                  <a:cubicBezTo>
                    <a:pt x="235" y="384"/>
                    <a:pt x="240" y="391"/>
                    <a:pt x="248" y="397"/>
                  </a:cubicBezTo>
                  <a:quadBezTo>
                    <a:pt x="248" y="397"/>
                    <a:pt x="249" y="398"/>
                  </a:quadBezTo>
                  <a:lnTo>
                    <a:pt x="266" y="409"/>
                  </a:lnTo>
                  <a:lnTo>
                    <a:pt x="217" y="478"/>
                  </a:lnTo>
                  <a:cubicBezTo>
                    <a:pt x="211" y="487"/>
                    <a:pt x="200" y="492"/>
                    <a:pt x="195" y="491"/>
                  </a:cubicBezTo>
                  <a:cubicBezTo>
                    <a:pt x="151" y="488"/>
                    <a:pt x="107" y="486"/>
                    <a:pt x="62" y="482"/>
                  </a:cubicBezTo>
                  <a:cubicBezTo>
                    <a:pt x="51" y="482"/>
                    <a:pt x="41" y="479"/>
                    <a:pt x="31" y="475"/>
                  </a:cubicBezTo>
                  <a:cubicBezTo>
                    <a:pt x="26" y="473"/>
                    <a:pt x="26" y="472"/>
                    <a:pt x="26" y="468"/>
                  </a:cubicBezTo>
                  <a:cubicBezTo>
                    <a:pt x="26" y="464"/>
                    <a:pt x="27" y="463"/>
                    <a:pt x="31" y="460"/>
                  </a:cubicBezTo>
                  <a:cubicBezTo>
                    <a:pt x="35" y="457"/>
                    <a:pt x="43" y="455"/>
                    <a:pt x="54" y="454"/>
                  </a:cubicBezTo>
                  <a:cubicBezTo>
                    <a:pt x="86" y="452"/>
                    <a:pt x="177" y="446"/>
                    <a:pt x="177" y="446"/>
                  </a:cubicBezTo>
                  <a:cubicBezTo>
                    <a:pt x="181" y="446"/>
                    <a:pt x="184" y="444"/>
                    <a:pt x="187" y="440"/>
                  </a:cubicBezTo>
                  <a:lnTo>
                    <a:pt x="230" y="37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828633" y="5260465"/>
            <a:ext cx="1074486" cy="784146"/>
            <a:chOff x="4585634" y="1597655"/>
            <a:chExt cx="2238375" cy="1633537"/>
          </a:xfrm>
        </p:grpSpPr>
        <p:sp>
          <p:nvSpPr>
            <p:cNvPr id="124" name="Google Shape;124;p5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585634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0" name="Google Shape;130;p5"/>
          <p:cNvGrpSpPr/>
          <p:nvPr/>
        </p:nvGrpSpPr>
        <p:grpSpPr>
          <a:xfrm>
            <a:off x="2472603" y="5260465"/>
            <a:ext cx="1074486" cy="784146"/>
            <a:chOff x="4585634" y="1597655"/>
            <a:chExt cx="2238375" cy="1633537"/>
          </a:xfrm>
        </p:grpSpPr>
        <p:sp>
          <p:nvSpPr>
            <p:cNvPr id="131" name="Google Shape;131;p5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85634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4" name="Google Shape;134;p5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" name="Google Shape;137;p5"/>
          <p:cNvGrpSpPr/>
          <p:nvPr/>
        </p:nvGrpSpPr>
        <p:grpSpPr>
          <a:xfrm>
            <a:off x="4116573" y="5260465"/>
            <a:ext cx="1074486" cy="784146"/>
            <a:chOff x="4585634" y="1597655"/>
            <a:chExt cx="2238375" cy="1633537"/>
          </a:xfrm>
        </p:grpSpPr>
        <p:sp>
          <p:nvSpPr>
            <p:cNvPr id="138" name="Google Shape;138;p5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585634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41" name="Google Shape;141;p5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44" name="Google Shape;144;p5"/>
          <p:cNvGrpSpPr/>
          <p:nvPr/>
        </p:nvGrpSpPr>
        <p:grpSpPr>
          <a:xfrm>
            <a:off x="5760543" y="5260465"/>
            <a:ext cx="1074486" cy="784146"/>
            <a:chOff x="4585634" y="1597655"/>
            <a:chExt cx="2238375" cy="1633537"/>
          </a:xfrm>
        </p:grpSpPr>
        <p:sp>
          <p:nvSpPr>
            <p:cNvPr id="145" name="Google Shape;145;p5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585634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48" name="Google Shape;148;p5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51" name="Google Shape;151;p5"/>
          <p:cNvSpPr txBox="1"/>
          <p:nvPr/>
        </p:nvSpPr>
        <p:spPr>
          <a:xfrm>
            <a:off x="1103785" y="6102477"/>
            <a:ext cx="524182" cy="1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추천명소1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2747755" y="6099356"/>
            <a:ext cx="524182" cy="1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추천명소2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391725" y="6096235"/>
            <a:ext cx="524182" cy="1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추천명소3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035695" y="6093114"/>
            <a:ext cx="524182" cy="1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추천명소4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223261" y="1219974"/>
            <a:ext cx="7482579" cy="1879764"/>
          </a:xfrm>
          <a:prstGeom prst="rect">
            <a:avLst/>
          </a:prstGeom>
          <a:solidFill>
            <a:srgbClr val="5B9BD5">
              <a:alpha val="2156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964522" y="1331743"/>
            <a:ext cx="6000056" cy="1716258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625" tIns="274300" rIns="548625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1119703" y="1415114"/>
            <a:ext cx="5543524" cy="393700"/>
            <a:chOff x="881437" y="2094819"/>
            <a:chExt cx="6215065" cy="393700"/>
          </a:xfrm>
        </p:grpSpPr>
        <p:sp>
          <p:nvSpPr>
            <p:cNvPr id="158" name="Google Shape;158;p5"/>
            <p:cNvSpPr txBox="1"/>
            <p:nvPr/>
          </p:nvSpPr>
          <p:spPr>
            <a:xfrm>
              <a:off x="1626481" y="2165866"/>
              <a:ext cx="1926290" cy="23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150" tIns="36575" rIns="73150" bIns="365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모텔</a:t>
              </a:r>
              <a:r>
                <a:rPr lang="en-US" sz="1050" b="0" i="0" u="none" strike="noStrike" cap="none">
                  <a:solidFill>
                    <a:srgbClr val="5B9BD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       </a:t>
              </a: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펜션        </a:t>
              </a:r>
              <a:r>
                <a:rPr lang="en-US" sz="1050" b="0" i="0" u="none" strike="noStrike" cap="none">
                  <a:solidFill>
                    <a:srgbClr val="5B9BD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05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리조트</a:t>
              </a: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59" name="Google Shape;159;p5"/>
            <p:cNvCxnSpPr/>
            <p:nvPr/>
          </p:nvCxnSpPr>
          <p:spPr>
            <a:xfrm>
              <a:off x="1525676" y="2488519"/>
              <a:ext cx="5570826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0" name="Google Shape;160;p5"/>
            <p:cNvGrpSpPr/>
            <p:nvPr/>
          </p:nvGrpSpPr>
          <p:grpSpPr>
            <a:xfrm>
              <a:off x="881437" y="2094819"/>
              <a:ext cx="644239" cy="393700"/>
              <a:chOff x="644017" y="1561419"/>
              <a:chExt cx="644239" cy="393700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644017" y="1561419"/>
                <a:ext cx="644239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i="0" u="none" strike="noStrike" cap="none">
                    <a:solidFill>
                      <a:srgbClr val="5B9BD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호텔</a:t>
                </a:r>
                <a:endParaRPr sz="1050" b="0" i="0" u="none" strike="noStrike" cap="none">
                  <a:solidFill>
                    <a:srgbClr val="5B9BD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62" name="Google Shape;162;p5"/>
              <p:cNvCxnSpPr/>
              <p:nvPr/>
            </p:nvCxnSpPr>
            <p:spPr>
              <a:xfrm>
                <a:off x="646398" y="1955119"/>
                <a:ext cx="6400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3" name="Google Shape;163;p5"/>
          <p:cNvGrpSpPr/>
          <p:nvPr/>
        </p:nvGrpSpPr>
        <p:grpSpPr>
          <a:xfrm>
            <a:off x="3718390" y="2473093"/>
            <a:ext cx="1004221" cy="410481"/>
            <a:chOff x="3441636" y="2525311"/>
            <a:chExt cx="1004221" cy="410481"/>
          </a:xfrm>
        </p:grpSpPr>
        <p:grpSp>
          <p:nvGrpSpPr>
            <p:cNvPr id="164" name="Google Shape;164;p5" descr="&lt;SmartSettings&gt;&lt;SmartResize enabled=&quot;True&quot; minWidth=&quot;16&quot; minHeight=&quot;11&quot; /&gt;&lt;/SmartSettings&gt;"/>
            <p:cNvGrpSpPr/>
            <p:nvPr/>
          </p:nvGrpSpPr>
          <p:grpSpPr>
            <a:xfrm>
              <a:off x="3441636" y="2694700"/>
              <a:ext cx="1004221" cy="241092"/>
              <a:chOff x="923818" y="1614302"/>
              <a:chExt cx="1368150" cy="241092"/>
            </a:xfrm>
          </p:grpSpPr>
          <p:sp>
            <p:nvSpPr>
              <p:cNvPr id="165" name="Google Shape;165;p5" descr="&lt;SmartSettings&gt;&lt;SmartResize anchorLeft=&quot;None&quot; anchorTop=&quot;Absolute&quot; anchorRight=&quot;Absolute&quot; anchorBottom=&quot;Relative&quot; /&gt;&lt;/SmartSettings&gt;"/>
              <p:cNvSpPr/>
              <p:nvPr/>
            </p:nvSpPr>
            <p:spPr>
              <a:xfrm>
                <a:off x="2065825" y="1614302"/>
                <a:ext cx="226143" cy="12054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" name="Google Shape;166;p5" descr="&lt;SmartSettings&gt;&lt;SmartResize anchorLeft=&quot;None&quot; anchorTop=&quot;Relative&quot; anchorRight=&quot;Absolute&quot; anchorBottom=&quot;Absolute&quot; /&gt;&lt;/SmartSettings&gt;"/>
              <p:cNvSpPr/>
              <p:nvPr/>
            </p:nvSpPr>
            <p:spPr>
              <a:xfrm>
                <a:off x="2065825" y="1734848"/>
                <a:ext cx="226143" cy="12054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" name="Google Shape;167;p5" descr="&lt;SmartSettings&gt;&lt;SmartResize anchorLeft=&quot;None&quot; anchorTop=&quot;None&quot; anchorRight=&quot;Absolute&quot; anchorBottom=&quot;None&quot; /&gt;&lt;/SmartSettings&gt;"/>
              <p:cNvSpPr/>
              <p:nvPr/>
            </p:nvSpPr>
            <p:spPr>
              <a:xfrm rot="10800000" flipH="1">
                <a:off x="2135293" y="1656486"/>
                <a:ext cx="87204" cy="36177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15" extrusionOk="0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9525" cap="sq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8" name="Google Shape;168;p5" descr="&lt;SmartSettings&gt;&lt;SmartResize anchorLeft=&quot;None&quot; anchorTop=&quot;None&quot; anchorRight=&quot;Absolute&quot; anchorBottom=&quot;None&quot; /&gt;&lt;/SmartSettings&gt;"/>
              <p:cNvSpPr/>
              <p:nvPr/>
            </p:nvSpPr>
            <p:spPr>
              <a:xfrm flipH="1">
                <a:off x="2135293" y="1777033"/>
                <a:ext cx="87204" cy="36177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15" extrusionOk="0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9525" cap="sq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9" name="Google Shape;169;p5" descr="&lt;SmartSettings&gt;&lt;SmartResize anchorLeft=&quot;Absolute&quot; anchorTop=&quot;Absolute&quot; anchorRight=&quot;Absolute&quot; anchorBottom=&quot;Absolute&quot; /&gt;&lt;/SmartSettings&gt;"/>
              <p:cNvSpPr/>
              <p:nvPr/>
            </p:nvSpPr>
            <p:spPr>
              <a:xfrm>
                <a:off x="923818" y="1614302"/>
                <a:ext cx="1143712" cy="2410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50800" rIns="91425" bIns="5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</a:t>
                </a: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0" name="Google Shape;170;p5"/>
            <p:cNvSpPr txBox="1"/>
            <p:nvPr/>
          </p:nvSpPr>
          <p:spPr>
            <a:xfrm>
              <a:off x="3441636" y="2525311"/>
              <a:ext cx="746175" cy="15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성인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71" name="Google Shape;171;p5"/>
          <p:cNvCxnSpPr/>
          <p:nvPr/>
        </p:nvCxnSpPr>
        <p:spPr>
          <a:xfrm rot="10800000">
            <a:off x="3348674" y="2001491"/>
            <a:ext cx="0" cy="988881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2" name="Google Shape;172;p5"/>
          <p:cNvGrpSpPr/>
          <p:nvPr/>
        </p:nvGrpSpPr>
        <p:grpSpPr>
          <a:xfrm>
            <a:off x="4858477" y="1861224"/>
            <a:ext cx="1973507" cy="1140459"/>
            <a:chOff x="1285414" y="1860438"/>
            <a:chExt cx="1973507" cy="1140459"/>
          </a:xfrm>
        </p:grpSpPr>
        <p:grpSp>
          <p:nvGrpSpPr>
            <p:cNvPr id="173" name="Google Shape;173;p5"/>
            <p:cNvGrpSpPr/>
            <p:nvPr/>
          </p:nvGrpSpPr>
          <p:grpSpPr>
            <a:xfrm>
              <a:off x="1285414" y="1860438"/>
              <a:ext cx="1973507" cy="1140459"/>
              <a:chOff x="617292" y="2012745"/>
              <a:chExt cx="1973507" cy="163215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617292" y="2012745"/>
                <a:ext cx="1973507" cy="163215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5" name="Google Shape;175;p5"/>
              <p:cNvSpPr txBox="1"/>
              <p:nvPr/>
            </p:nvSpPr>
            <p:spPr>
              <a:xfrm>
                <a:off x="1293739" y="2089680"/>
                <a:ext cx="620619" cy="303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150" tIns="36575" rIns="73150" bIns="365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July 2022</a:t>
                </a: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76" name="Google Shape;176;p5"/>
              <p:cNvGrpSpPr/>
              <p:nvPr/>
            </p:nvGrpSpPr>
            <p:grpSpPr>
              <a:xfrm>
                <a:off x="732065" y="2575447"/>
                <a:ext cx="1730832" cy="1026829"/>
                <a:chOff x="753073" y="2578764"/>
                <a:chExt cx="1730832" cy="1026829"/>
              </a:xfrm>
            </p:grpSpPr>
            <p:sp>
              <p:nvSpPr>
                <p:cNvPr id="177" name="Google Shape;177;p5"/>
                <p:cNvSpPr txBox="1"/>
                <p:nvPr/>
              </p:nvSpPr>
              <p:spPr>
                <a:xfrm>
                  <a:off x="2124685" y="2578764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4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8" name="Google Shape;178;p5"/>
                <p:cNvSpPr txBox="1"/>
                <p:nvPr/>
              </p:nvSpPr>
              <p:spPr>
                <a:xfrm>
                  <a:off x="2093427" y="278591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11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9" name="Google Shape;179;p5"/>
                <p:cNvSpPr txBox="1"/>
                <p:nvPr/>
              </p:nvSpPr>
              <p:spPr>
                <a:xfrm>
                  <a:off x="2093427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18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" name="Google Shape;180;p5"/>
                <p:cNvSpPr txBox="1"/>
                <p:nvPr/>
              </p:nvSpPr>
              <p:spPr>
                <a:xfrm>
                  <a:off x="2093427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25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1" name="Google Shape;181;p5"/>
                <p:cNvSpPr txBox="1"/>
                <p:nvPr/>
              </p:nvSpPr>
              <p:spPr>
                <a:xfrm>
                  <a:off x="2390128" y="2578764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5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2" name="Google Shape;182;p5"/>
                <p:cNvSpPr txBox="1"/>
                <p:nvPr/>
              </p:nvSpPr>
              <p:spPr>
                <a:xfrm>
                  <a:off x="2358870" y="278591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12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3" name="Google Shape;183;p5"/>
                <p:cNvSpPr txBox="1"/>
                <p:nvPr/>
              </p:nvSpPr>
              <p:spPr>
                <a:xfrm>
                  <a:off x="2358870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10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4" name="Google Shape;184;p5"/>
                <p:cNvSpPr txBox="1"/>
                <p:nvPr/>
              </p:nvSpPr>
              <p:spPr>
                <a:xfrm>
                  <a:off x="2358870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26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5"/>
                <p:cNvSpPr txBox="1"/>
                <p:nvPr/>
              </p:nvSpPr>
              <p:spPr>
                <a:xfrm>
                  <a:off x="797460" y="2785919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6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6" name="Google Shape;186;p5"/>
                <p:cNvSpPr txBox="1"/>
                <p:nvPr/>
              </p:nvSpPr>
              <p:spPr>
                <a:xfrm>
                  <a:off x="766202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13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7" name="Google Shape;187;p5"/>
                <p:cNvSpPr txBox="1"/>
                <p:nvPr/>
              </p:nvSpPr>
              <p:spPr>
                <a:xfrm>
                  <a:off x="753073" y="3200229"/>
                  <a:ext cx="151293" cy="138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20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8" name="Google Shape;188;p5"/>
                <p:cNvSpPr txBox="1"/>
                <p:nvPr/>
              </p:nvSpPr>
              <p:spPr>
                <a:xfrm>
                  <a:off x="766202" y="3407382"/>
                  <a:ext cx="125035" cy="138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27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5"/>
                <p:cNvSpPr txBox="1"/>
                <p:nvPr/>
              </p:nvSpPr>
              <p:spPr>
                <a:xfrm>
                  <a:off x="1062905" y="2785919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7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0" name="Google Shape;190;p5"/>
                <p:cNvSpPr txBox="1"/>
                <p:nvPr/>
              </p:nvSpPr>
              <p:spPr>
                <a:xfrm>
                  <a:off x="1031647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14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1" name="Google Shape;191;p5"/>
                <p:cNvSpPr txBox="1"/>
                <p:nvPr/>
              </p:nvSpPr>
              <p:spPr>
                <a:xfrm>
                  <a:off x="1031647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21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2" name="Google Shape;192;p5"/>
                <p:cNvSpPr txBox="1"/>
                <p:nvPr/>
              </p:nvSpPr>
              <p:spPr>
                <a:xfrm>
                  <a:off x="1031647" y="3407382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28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3" name="Google Shape;193;p5"/>
                <p:cNvSpPr txBox="1"/>
                <p:nvPr/>
              </p:nvSpPr>
              <p:spPr>
                <a:xfrm>
                  <a:off x="1328350" y="2578764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4" name="Google Shape;194;p5"/>
                <p:cNvSpPr txBox="1"/>
                <p:nvPr/>
              </p:nvSpPr>
              <p:spPr>
                <a:xfrm>
                  <a:off x="1328350" y="2785919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8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5" name="Google Shape;195;p5"/>
                <p:cNvSpPr txBox="1"/>
                <p:nvPr/>
              </p:nvSpPr>
              <p:spPr>
                <a:xfrm>
                  <a:off x="1297092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15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6" name="Google Shape;196;p5"/>
                <p:cNvSpPr txBox="1"/>
                <p:nvPr/>
              </p:nvSpPr>
              <p:spPr>
                <a:xfrm>
                  <a:off x="1297092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22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7" name="Google Shape;197;p5"/>
                <p:cNvSpPr txBox="1"/>
                <p:nvPr/>
              </p:nvSpPr>
              <p:spPr>
                <a:xfrm>
                  <a:off x="1297092" y="3407382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29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8" name="Google Shape;198;p5"/>
                <p:cNvSpPr txBox="1"/>
                <p:nvPr/>
              </p:nvSpPr>
              <p:spPr>
                <a:xfrm>
                  <a:off x="1593795" y="2578764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99" name="Google Shape;199;p5"/>
                <p:cNvSpPr txBox="1"/>
                <p:nvPr/>
              </p:nvSpPr>
              <p:spPr>
                <a:xfrm>
                  <a:off x="1593795" y="2785919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9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0" name="Google Shape;200;p5"/>
                <p:cNvSpPr txBox="1"/>
                <p:nvPr/>
              </p:nvSpPr>
              <p:spPr>
                <a:xfrm>
                  <a:off x="1562537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16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1" name="Google Shape;201;p5"/>
                <p:cNvSpPr txBox="1"/>
                <p:nvPr/>
              </p:nvSpPr>
              <p:spPr>
                <a:xfrm>
                  <a:off x="1562537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23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2" name="Google Shape;202;p5"/>
                <p:cNvSpPr txBox="1"/>
                <p:nvPr/>
              </p:nvSpPr>
              <p:spPr>
                <a:xfrm>
                  <a:off x="1525593" y="3407382"/>
                  <a:ext cx="214555" cy="198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30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3" name="Google Shape;203;p5"/>
                <p:cNvSpPr txBox="1"/>
                <p:nvPr/>
              </p:nvSpPr>
              <p:spPr>
                <a:xfrm>
                  <a:off x="1859240" y="2578764"/>
                  <a:ext cx="6251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3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4" name="Google Shape;204;p5"/>
                <p:cNvSpPr txBox="1"/>
                <p:nvPr/>
              </p:nvSpPr>
              <p:spPr>
                <a:xfrm>
                  <a:off x="1827982" y="278591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10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5" name="Google Shape;205;p5"/>
                <p:cNvSpPr txBox="1"/>
                <p:nvPr/>
              </p:nvSpPr>
              <p:spPr>
                <a:xfrm>
                  <a:off x="1827982" y="2993074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17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6" name="Google Shape;206;p5"/>
                <p:cNvSpPr txBox="1"/>
                <p:nvPr/>
              </p:nvSpPr>
              <p:spPr>
                <a:xfrm>
                  <a:off x="1827982" y="3200229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24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07" name="Google Shape;207;p5"/>
                <p:cNvSpPr txBox="1"/>
                <p:nvPr/>
              </p:nvSpPr>
              <p:spPr>
                <a:xfrm>
                  <a:off x="1827982" y="3407382"/>
                  <a:ext cx="125035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0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31</a:t>
                  </a: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208" name="Google Shape;208;p5"/>
              <p:cNvGrpSpPr/>
              <p:nvPr/>
            </p:nvGrpSpPr>
            <p:grpSpPr>
              <a:xfrm>
                <a:off x="729889" y="2377282"/>
                <a:ext cx="1748312" cy="138499"/>
                <a:chOff x="738149" y="2380599"/>
                <a:chExt cx="1748312" cy="138499"/>
              </a:xfrm>
            </p:grpSpPr>
            <p:sp>
              <p:nvSpPr>
                <p:cNvPr id="209" name="Google Shape;209;p5"/>
                <p:cNvSpPr txBox="1"/>
                <p:nvPr/>
              </p:nvSpPr>
              <p:spPr>
                <a:xfrm>
                  <a:off x="738149" y="2380599"/>
                  <a:ext cx="181140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Mo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0" name="Google Shape;210;p5"/>
                <p:cNvSpPr txBox="1"/>
                <p:nvPr/>
              </p:nvSpPr>
              <p:spPr>
                <a:xfrm>
                  <a:off x="1025234" y="2380599"/>
                  <a:ext cx="137859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Tu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1" name="Google Shape;211;p5"/>
                <p:cNvSpPr txBox="1"/>
                <p:nvPr/>
              </p:nvSpPr>
              <p:spPr>
                <a:xfrm>
                  <a:off x="1266421" y="2380599"/>
                  <a:ext cx="177934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We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2" name="Google Shape;212;p5"/>
                <p:cNvSpPr txBox="1"/>
                <p:nvPr/>
              </p:nvSpPr>
              <p:spPr>
                <a:xfrm>
                  <a:off x="1561591" y="2380599"/>
                  <a:ext cx="136256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Th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3" name="Google Shape;213;p5"/>
                <p:cNvSpPr txBox="1"/>
                <p:nvPr/>
              </p:nvSpPr>
              <p:spPr>
                <a:xfrm>
                  <a:off x="1838045" y="2380599"/>
                  <a:ext cx="105799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Fr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4" name="Google Shape;214;p5"/>
                <p:cNvSpPr txBox="1"/>
                <p:nvPr/>
              </p:nvSpPr>
              <p:spPr>
                <a:xfrm>
                  <a:off x="2088850" y="2380599"/>
                  <a:ext cx="126638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Sa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5" name="Google Shape;215;p5"/>
                <p:cNvSpPr txBox="1"/>
                <p:nvPr/>
              </p:nvSpPr>
              <p:spPr>
                <a:xfrm>
                  <a:off x="2351809" y="2380599"/>
                  <a:ext cx="13465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i="0" u="none" strike="noStrike" cap="none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Su</a:t>
                  </a:r>
                  <a:endParaRPr sz="900" b="1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216" name="Google Shape;216;p5"/>
              <p:cNvSpPr/>
              <p:nvPr/>
            </p:nvSpPr>
            <p:spPr>
              <a:xfrm>
                <a:off x="2283619" y="2768899"/>
                <a:ext cx="240506" cy="196857"/>
              </a:xfrm>
              <a:prstGeom prst="rect">
                <a:avLst/>
              </a:prstGeom>
              <a:solidFill>
                <a:srgbClr val="595959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217" name="Google Shape;217;p5"/>
              <p:cNvGrpSpPr/>
              <p:nvPr/>
            </p:nvGrpSpPr>
            <p:grpSpPr>
              <a:xfrm>
                <a:off x="759805" y="2160591"/>
                <a:ext cx="1688482" cy="64009"/>
                <a:chOff x="759805" y="2160591"/>
                <a:chExt cx="1688482" cy="64009"/>
              </a:xfrm>
            </p:grpSpPr>
            <p:sp>
              <p:nvSpPr>
                <p:cNvPr id="218" name="Google Shape;218;p5"/>
                <p:cNvSpPr/>
                <p:nvPr/>
              </p:nvSpPr>
              <p:spPr>
                <a:xfrm rot="5400000" flipH="1">
                  <a:off x="745889" y="2174507"/>
                  <a:ext cx="64008" cy="3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15" extrusionOk="0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9525" cap="sq" cmpd="sng">
                  <a:solidFill>
                    <a:srgbClr val="80808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 rot="-5400000" flipH="1">
                  <a:off x="2398194" y="2174508"/>
                  <a:ext cx="64008" cy="3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15" extrusionOk="0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9525" cap="sq" cmpd="sng">
                  <a:solidFill>
                    <a:srgbClr val="80808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220" name="Google Shape;220;p5"/>
            <p:cNvSpPr/>
            <p:nvPr/>
          </p:nvSpPr>
          <p:spPr>
            <a:xfrm>
              <a:off x="1400306" y="2530223"/>
              <a:ext cx="1023900" cy="142156"/>
            </a:xfrm>
            <a:prstGeom prst="rect">
              <a:avLst/>
            </a:prstGeom>
            <a:solidFill>
              <a:srgbClr val="595959">
                <a:alpha val="2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3502401" y="2095583"/>
            <a:ext cx="1265746" cy="2584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9696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지역, 숙소명입력</a:t>
            </a:r>
            <a:endParaRPr sz="900" b="0" i="1" u="none" strike="noStrike" cap="none">
              <a:solidFill>
                <a:srgbClr val="9696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2" name="Google Shape;222;p5"/>
          <p:cNvGrpSpPr/>
          <p:nvPr/>
        </p:nvGrpSpPr>
        <p:grpSpPr>
          <a:xfrm>
            <a:off x="1221554" y="2034801"/>
            <a:ext cx="1817927" cy="438122"/>
            <a:chOff x="1230971" y="2098597"/>
            <a:chExt cx="1817927" cy="438122"/>
          </a:xfrm>
        </p:grpSpPr>
        <p:sp>
          <p:nvSpPr>
            <p:cNvPr id="223" name="Google Shape;223;p5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1230971" y="2295627"/>
              <a:ext cx="1817927" cy="2410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DD MM YYYY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1244526" y="2098597"/>
              <a:ext cx="746175" cy="15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체크인 날짜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1203657" y="2537698"/>
            <a:ext cx="1817927" cy="438122"/>
            <a:chOff x="1217416" y="2573299"/>
            <a:chExt cx="1817927" cy="438122"/>
          </a:xfrm>
        </p:grpSpPr>
        <p:sp>
          <p:nvSpPr>
            <p:cNvPr id="226" name="Google Shape;226;p5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1217416" y="2770329"/>
              <a:ext cx="1817927" cy="2410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DD MM YYYY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230971" y="2573299"/>
              <a:ext cx="746175" cy="15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체크아웃 날짜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8" name="Google Shape;228;p5"/>
          <p:cNvSpPr txBox="1"/>
          <p:nvPr/>
        </p:nvSpPr>
        <p:spPr>
          <a:xfrm>
            <a:off x="1039582" y="1854720"/>
            <a:ext cx="746175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객실 예약</a:t>
            </a:r>
            <a:endParaRPr sz="10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751668" y="792573"/>
            <a:ext cx="645318" cy="2289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2823189" y="227614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667" h="667" extrusionOk="0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2815203" y="276920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667" h="667" extrusionOk="0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6739738" y="256699"/>
            <a:ext cx="309999" cy="2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75" tIns="46800" rIns="89975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7032967A-9BA8-614E-FAB7-7A33592544F2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32;p5">
            <a:extLst>
              <a:ext uri="{FF2B5EF4-FFF2-40B4-BE49-F238E27FC236}">
                <a16:creationId xmlns:a16="http://schemas.microsoft.com/office/drawing/2014/main" id="{94E5ECA5-028A-F23A-8E4B-776A0D5798C1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숙박예약메인홈페이지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32;p5">
            <a:extLst>
              <a:ext uri="{FF2B5EF4-FFF2-40B4-BE49-F238E27FC236}">
                <a16:creationId xmlns:a16="http://schemas.microsoft.com/office/drawing/2014/main" id="{D8D30984-007E-7F0C-65CF-53916B3EDB97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메인홈페이지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32;p5">
            <a:extLst>
              <a:ext uri="{FF2B5EF4-FFF2-40B4-BE49-F238E27FC236}">
                <a16:creationId xmlns:a16="http://schemas.microsoft.com/office/drawing/2014/main" id="{216E4703-3BB0-A0E5-02EB-6E9F9B705825}"/>
              </a:ext>
            </a:extLst>
          </p:cNvPr>
          <p:cNvSpPr txBox="1"/>
          <p:nvPr/>
        </p:nvSpPr>
        <p:spPr>
          <a:xfrm>
            <a:off x="7846038" y="570927"/>
            <a:ext cx="200805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숙소예약을 하거나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추천여행지순위를 볼 수 있는 화면이다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32;p5">
            <a:extLst>
              <a:ext uri="{FF2B5EF4-FFF2-40B4-BE49-F238E27FC236}">
                <a16:creationId xmlns:a16="http://schemas.microsoft.com/office/drawing/2014/main" id="{9C6F0212-90E4-6100-A292-F3CF6BC0215D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FD9344-2E64-889F-96A3-69430A247371}"/>
              </a:ext>
            </a:extLst>
          </p:cNvPr>
          <p:cNvSpPr/>
          <p:nvPr/>
        </p:nvSpPr>
        <p:spPr>
          <a:xfrm>
            <a:off x="6653295" y="468481"/>
            <a:ext cx="983678" cy="230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F8F91-1FBC-6658-EF88-E092C1CF5B4E}"/>
              </a:ext>
            </a:extLst>
          </p:cNvPr>
          <p:cNvSpPr/>
          <p:nvPr/>
        </p:nvSpPr>
        <p:spPr>
          <a:xfrm>
            <a:off x="1580460" y="793512"/>
            <a:ext cx="4867953" cy="285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29;p4">
            <a:extLst>
              <a:ext uri="{FF2B5EF4-FFF2-40B4-BE49-F238E27FC236}">
                <a16:creationId xmlns:a16="http://schemas.microsoft.com/office/drawing/2014/main" id="{0D1273E3-005E-AC28-9FC4-9D5F27DB5005}"/>
              </a:ext>
            </a:extLst>
          </p:cNvPr>
          <p:cNvSpPr/>
          <p:nvPr/>
        </p:nvSpPr>
        <p:spPr>
          <a:xfrm>
            <a:off x="1447110" y="760627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12" name="Google Shape;229;p4">
            <a:extLst>
              <a:ext uri="{FF2B5EF4-FFF2-40B4-BE49-F238E27FC236}">
                <a16:creationId xmlns:a16="http://schemas.microsoft.com/office/drawing/2014/main" id="{66456270-5DDD-675A-F683-4CA0784FD455}"/>
              </a:ext>
            </a:extLst>
          </p:cNvPr>
          <p:cNvSpPr/>
          <p:nvPr/>
        </p:nvSpPr>
        <p:spPr>
          <a:xfrm>
            <a:off x="6559877" y="50452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13" name="Google Shape;229;p4">
            <a:extLst>
              <a:ext uri="{FF2B5EF4-FFF2-40B4-BE49-F238E27FC236}">
                <a16:creationId xmlns:a16="http://schemas.microsoft.com/office/drawing/2014/main" id="{A4F233BA-AAE1-2834-5A31-C33CC1199A89}"/>
              </a:ext>
            </a:extLst>
          </p:cNvPr>
          <p:cNvSpPr/>
          <p:nvPr/>
        </p:nvSpPr>
        <p:spPr>
          <a:xfrm>
            <a:off x="7541480" y="46088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744322-2BD2-8F0E-5EC4-0D5FFB4CDDD9}"/>
              </a:ext>
            </a:extLst>
          </p:cNvPr>
          <p:cNvSpPr/>
          <p:nvPr/>
        </p:nvSpPr>
        <p:spPr>
          <a:xfrm>
            <a:off x="950126" y="1326140"/>
            <a:ext cx="6099611" cy="1743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229;p4">
            <a:extLst>
              <a:ext uri="{FF2B5EF4-FFF2-40B4-BE49-F238E27FC236}">
                <a16:creationId xmlns:a16="http://schemas.microsoft.com/office/drawing/2014/main" id="{3A74B1FB-065F-1AEB-08A0-A0B8AB4284CD}"/>
              </a:ext>
            </a:extLst>
          </p:cNvPr>
          <p:cNvSpPr/>
          <p:nvPr/>
        </p:nvSpPr>
        <p:spPr>
          <a:xfrm>
            <a:off x="884187" y="125600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7" name="Google Shape;229;p4">
            <a:extLst>
              <a:ext uri="{FF2B5EF4-FFF2-40B4-BE49-F238E27FC236}">
                <a16:creationId xmlns:a16="http://schemas.microsoft.com/office/drawing/2014/main" id="{C1A9BDB2-CA79-2998-2FBD-1539CD5BD861}"/>
              </a:ext>
            </a:extLst>
          </p:cNvPr>
          <p:cNvSpPr/>
          <p:nvPr/>
        </p:nvSpPr>
        <p:spPr>
          <a:xfrm>
            <a:off x="646148" y="3330439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194AC9-EA01-D5C3-DE94-DBC29EE10626}"/>
              </a:ext>
            </a:extLst>
          </p:cNvPr>
          <p:cNvSpPr/>
          <p:nvPr/>
        </p:nvSpPr>
        <p:spPr>
          <a:xfrm>
            <a:off x="790938" y="3316068"/>
            <a:ext cx="6189857" cy="15119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3DBAA-2410-2779-9AB4-D3C2B13724DD}"/>
              </a:ext>
            </a:extLst>
          </p:cNvPr>
          <p:cNvSpPr/>
          <p:nvPr/>
        </p:nvSpPr>
        <p:spPr>
          <a:xfrm>
            <a:off x="796161" y="5165663"/>
            <a:ext cx="6189857" cy="1174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229;p4">
            <a:extLst>
              <a:ext uri="{FF2B5EF4-FFF2-40B4-BE49-F238E27FC236}">
                <a16:creationId xmlns:a16="http://schemas.microsoft.com/office/drawing/2014/main" id="{BDFC141B-3EDC-AE33-362D-C65BE9FABDAA}"/>
              </a:ext>
            </a:extLst>
          </p:cNvPr>
          <p:cNvSpPr/>
          <p:nvPr/>
        </p:nvSpPr>
        <p:spPr>
          <a:xfrm>
            <a:off x="686293" y="512778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1290917" y="1943259"/>
            <a:ext cx="5339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재설정되었습니다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1571105" y="2562126"/>
            <a:ext cx="47790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비밀번호로 로그인 후 이용해주세요.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3230924" y="5330393"/>
            <a:ext cx="1459410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3230924" y="5330393"/>
            <a:ext cx="1459410" cy="357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12" descr="password icon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7692" y="3431824"/>
            <a:ext cx="1305872" cy="1305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2"/>
          <p:cNvSpPr txBox="1"/>
          <p:nvPr/>
        </p:nvSpPr>
        <p:spPr>
          <a:xfrm>
            <a:off x="583013" y="8105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찾기_완료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p12"/>
          <p:cNvGraphicFramePr/>
          <p:nvPr>
            <p:extLst>
              <p:ext uri="{D42A27DB-BD31-4B8C-83A1-F6EECF244321}">
                <p14:modId xmlns:p14="http://schemas.microsoft.com/office/powerpoint/2010/main" val="2043277631"/>
              </p:ext>
            </p:extLst>
          </p:nvPr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</a:t>
                      </a:r>
                      <a:r>
                        <a:rPr lang="ko-KR" altLang="en-US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다시 로그인 할 수 있는 화면으로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5" name="Google Shape;385;p12"/>
          <p:cNvSpPr txBox="1"/>
          <p:nvPr/>
        </p:nvSpPr>
        <p:spPr>
          <a:xfrm>
            <a:off x="7846038" y="570927"/>
            <a:ext cx="2008050" cy="4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완료창으로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이후에 로그아웃되며 다시 로그인해야함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46;p10">
            <a:extLst>
              <a:ext uri="{FF2B5EF4-FFF2-40B4-BE49-F238E27FC236}">
                <a16:creationId xmlns:a16="http://schemas.microsoft.com/office/drawing/2014/main" id="{D9FDD34B-4CA3-E0F3-B541-674D6A4A6D30}"/>
              </a:ext>
            </a:extLst>
          </p:cNvPr>
          <p:cNvSpPr/>
          <p:nvPr/>
        </p:nvSpPr>
        <p:spPr>
          <a:xfrm>
            <a:off x="4618103" y="525657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32;p5">
            <a:extLst>
              <a:ext uri="{FF2B5EF4-FFF2-40B4-BE49-F238E27FC236}">
                <a16:creationId xmlns:a16="http://schemas.microsoft.com/office/drawing/2014/main" id="{1A87D84A-B482-47F2-1EC5-3A7CC8FBD0C6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0010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80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452804" y="1536349"/>
            <a:ext cx="63241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환영합니다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유형에 따라 가입절차는 다르게 진행됩니다. 회원가입 유형을 선택해 주세요.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741501" y="2289912"/>
            <a:ext cx="6523227" cy="3058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3" name="Google Shape;393;p13"/>
          <p:cNvCxnSpPr/>
          <p:nvPr/>
        </p:nvCxnSpPr>
        <p:spPr>
          <a:xfrm>
            <a:off x="3955174" y="2607013"/>
            <a:ext cx="0" cy="2555132"/>
          </a:xfrm>
          <a:prstGeom prst="straightConnector1">
            <a:avLst/>
          </a:prstGeom>
          <a:solidFill>
            <a:srgbClr val="BBE0E3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3"/>
          <p:cNvSpPr/>
          <p:nvPr/>
        </p:nvSpPr>
        <p:spPr>
          <a:xfrm>
            <a:off x="3597749" y="5517837"/>
            <a:ext cx="714848" cy="260394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1159390" y="2946355"/>
            <a:ext cx="1940491" cy="134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23921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3F3F3F"/>
                </a:solidFill>
                <a:latin typeface="Gulim"/>
                <a:ea typeface="Gulim"/>
                <a:cs typeface="Gulim"/>
                <a:sym typeface="Gulim"/>
              </a:rPr>
              <a:t>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4836445" y="2946355"/>
            <a:ext cx="1940491" cy="134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23921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3F3F3F"/>
                </a:solidFill>
                <a:latin typeface="Gulim"/>
                <a:ea typeface="Gulim"/>
                <a:cs typeface="Gulim"/>
                <a:sym typeface="Gulim"/>
              </a:rPr>
              <a:t>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3"/>
          <p:cNvSpPr txBox="1"/>
          <p:nvPr/>
        </p:nvSpPr>
        <p:spPr>
          <a:xfrm>
            <a:off x="1159390" y="4515814"/>
            <a:ext cx="1940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 가입하기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4836445" y="4515814"/>
            <a:ext cx="1940491" cy="29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사업자회원 가입하기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3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회원가입화면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2" name="Google Shape;402;p13"/>
          <p:cNvGraphicFramePr/>
          <p:nvPr/>
        </p:nvGraphicFramePr>
        <p:xfrm>
          <a:off x="7846038" y="2027844"/>
          <a:ext cx="2008050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회원가입시 개인회원가 기업화면으로 구분된다. 개인회원클릭시 개인회원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사업자회원 클릭시 사업자회원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이전으로 클릭시 메인화면으로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3" name="Google Shape;403;p13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하기전 개인회원인지, 사업자회원인지 선택하는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661670" y="2172685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3437834" y="536701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3565198" y="5471689"/>
            <a:ext cx="808226" cy="35821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32;p5">
            <a:extLst>
              <a:ext uri="{FF2B5EF4-FFF2-40B4-BE49-F238E27FC236}">
                <a16:creationId xmlns:a16="http://schemas.microsoft.com/office/drawing/2014/main" id="{AC1C6C36-9539-3E39-51B0-81AB967DE16D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0011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426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"/>
          <p:cNvSpPr/>
          <p:nvPr/>
        </p:nvSpPr>
        <p:spPr>
          <a:xfrm>
            <a:off x="2242383" y="2513632"/>
            <a:ext cx="3618028" cy="31372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24989" y="1876588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2578528" y="3352810"/>
            <a:ext cx="2937663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2743421" y="2804192"/>
            <a:ext cx="260787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가입한 이메일은 변경이 어렵습니다 이점 유의하시기바랍니다</a:t>
            </a:r>
            <a:r>
              <a:rPr lang="en-US" sz="8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6" name="Google Shape;4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5417" y="3855528"/>
            <a:ext cx="2203886" cy="5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4"/>
          <p:cNvSpPr/>
          <p:nvPr/>
        </p:nvSpPr>
        <p:spPr>
          <a:xfrm>
            <a:off x="2945417" y="4489029"/>
            <a:ext cx="2203886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인증메일 보내기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3058026" y="5096271"/>
            <a:ext cx="19786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계정이 있으신가요? </a:t>
            </a: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로그인하러가기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2945417" y="4489029"/>
            <a:ext cx="2203886" cy="357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4134459" y="5096271"/>
            <a:ext cx="743938" cy="21544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5090236" y="4415210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4806166" y="5025958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1646175" y="2604137"/>
            <a:ext cx="495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인증을 진행해주세요.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799538" y="62006"/>
            <a:ext cx="1632312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개인회원가입_이메일인증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7" name="Google Shape;427;p14"/>
          <p:cNvGraphicFramePr/>
          <p:nvPr/>
        </p:nvGraphicFramePr>
        <p:xfrm>
          <a:off x="7846038" y="2027844"/>
          <a:ext cx="2008050" cy="305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입력후 캡챠 보안을 완료하고 ‘인증메일 보내기’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중복된 이메일이 없으면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진행창으로 이동하고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이메일중복시에는 알림 팝업을 띄운다.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‘로그인하러가기’버튼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로그인창으로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8" name="Google Shape;428;p14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회원가입하기전 이메일 인증을 할수있는 창이다.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4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32;p5">
            <a:extLst>
              <a:ext uri="{FF2B5EF4-FFF2-40B4-BE49-F238E27FC236}">
                <a16:creationId xmlns:a16="http://schemas.microsoft.com/office/drawing/2014/main" id="{DC08DCE7-78E8-E730-88C2-5384E6B0ECC4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0012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633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2242383" y="2513632"/>
            <a:ext cx="3618028" cy="3137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424989" y="1876588"/>
            <a:ext cx="22038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2578528" y="3352810"/>
            <a:ext cx="2937663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3125531" y="2692113"/>
            <a:ext cx="1852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인증을 진행해주세요.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가입한 이메일은 변경이 어렵습니다</a:t>
            </a:r>
            <a:endParaRPr sz="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이점 유의하시기바랍니다.</a:t>
            </a:r>
            <a:endParaRPr sz="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9" name="Google Shape;4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5417" y="3855528"/>
            <a:ext cx="2203886" cy="5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/>
          <p:nvPr/>
        </p:nvSpPr>
        <p:spPr>
          <a:xfrm>
            <a:off x="2945417" y="4489029"/>
            <a:ext cx="2203886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인증메일 보내기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5"/>
          <p:cNvSpPr txBox="1"/>
          <p:nvPr/>
        </p:nvSpPr>
        <p:spPr>
          <a:xfrm>
            <a:off x="3058026" y="5096271"/>
            <a:ext cx="197866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계정이 있으신가요? </a:t>
            </a:r>
            <a:r>
              <a:rPr lang="en-US" sz="700" b="1" i="0" u="none" strike="noStrike" cap="none">
                <a:solidFill>
                  <a:srgbClr val="FF9900"/>
                </a:solidFill>
                <a:latin typeface="Gulim"/>
                <a:ea typeface="Gulim"/>
                <a:cs typeface="Gulim"/>
                <a:sym typeface="Gulim"/>
              </a:rPr>
              <a:t>로그인하러가기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6224" y="846475"/>
            <a:ext cx="7787578" cy="6338757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3" name="Google Shape;443;p15"/>
          <p:cNvGraphicFramePr/>
          <p:nvPr/>
        </p:nvGraphicFramePr>
        <p:xfrm>
          <a:off x="2726038" y="3044799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올바르지 않은 형식의 이메일입니다.</a:t>
                      </a:r>
                      <a:endParaRPr sz="10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4" name="Google Shape;444;p15"/>
          <p:cNvSpPr/>
          <p:nvPr/>
        </p:nvSpPr>
        <p:spPr>
          <a:xfrm>
            <a:off x="3909605" y="3856013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개인회원가입_팝업1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8" name="Google Shape;448;p15"/>
          <p:cNvGraphicFramePr/>
          <p:nvPr>
            <p:extLst>
              <p:ext uri="{D42A27DB-BD31-4B8C-83A1-F6EECF244321}">
                <p14:modId xmlns:p14="http://schemas.microsoft.com/office/powerpoint/2010/main" val="2634754703"/>
              </p:ext>
            </p:extLst>
          </p:nvPr>
        </p:nvGraphicFramePr>
        <p:xfrm>
          <a:off x="7846038" y="2027844"/>
          <a:ext cx="2008050" cy="250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팝업창이 뜨고 확인 버튼을 누를 경우 다시 회원가입 화면으로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9" name="Google Shape;449;p15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Malgun Gothic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형식이 올바르지 않을시 뜨는 알림 팝업.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5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32;p5">
            <a:extLst>
              <a:ext uri="{FF2B5EF4-FFF2-40B4-BE49-F238E27FC236}">
                <a16:creationId xmlns:a16="http://schemas.microsoft.com/office/drawing/2014/main" id="{98650853-20BF-6E6E-B991-21671C8EAE5C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0013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19;p14">
            <a:extLst>
              <a:ext uri="{FF2B5EF4-FFF2-40B4-BE49-F238E27FC236}">
                <a16:creationId xmlns:a16="http://schemas.microsoft.com/office/drawing/2014/main" id="{BE813BCC-7787-BC96-6A0A-0B1B30C4250C}"/>
              </a:ext>
            </a:extLst>
          </p:cNvPr>
          <p:cNvSpPr/>
          <p:nvPr/>
        </p:nvSpPr>
        <p:spPr>
          <a:xfrm>
            <a:off x="2738274" y="3024776"/>
            <a:ext cx="2747975" cy="107157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1;p14">
            <a:extLst>
              <a:ext uri="{FF2B5EF4-FFF2-40B4-BE49-F238E27FC236}">
                <a16:creationId xmlns:a16="http://schemas.microsoft.com/office/drawing/2014/main" id="{B894B4FE-BFB8-7B4C-AA26-2546DF96FDD8}"/>
              </a:ext>
            </a:extLst>
          </p:cNvPr>
          <p:cNvSpPr/>
          <p:nvPr/>
        </p:nvSpPr>
        <p:spPr>
          <a:xfrm>
            <a:off x="5427182" y="2950957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40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2242383" y="2513632"/>
            <a:ext cx="3618028" cy="31372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6"/>
          <p:cNvSpPr txBox="1"/>
          <p:nvPr/>
        </p:nvSpPr>
        <p:spPr>
          <a:xfrm>
            <a:off x="424989" y="1876588"/>
            <a:ext cx="22038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2578528" y="3352810"/>
            <a:ext cx="2937663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6"/>
          <p:cNvSpPr txBox="1"/>
          <p:nvPr/>
        </p:nvSpPr>
        <p:spPr>
          <a:xfrm>
            <a:off x="3125531" y="2692113"/>
            <a:ext cx="1852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인증을 진행해주세요.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가입한 이메일은 변경이 어렵습니다</a:t>
            </a:r>
            <a:endParaRPr sz="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이점 유의하시기바랍니다.</a:t>
            </a:r>
            <a:endParaRPr sz="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0" name="Google Shape;4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5417" y="3855528"/>
            <a:ext cx="2203886" cy="5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6"/>
          <p:cNvSpPr/>
          <p:nvPr/>
        </p:nvSpPr>
        <p:spPr>
          <a:xfrm>
            <a:off x="2945417" y="4489029"/>
            <a:ext cx="2203886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인증메일 보내기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3058026" y="5096271"/>
            <a:ext cx="197866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계정이 있으신가요? </a:t>
            </a:r>
            <a:r>
              <a:rPr lang="en-US" sz="700" b="1" i="0" u="none" strike="noStrike" cap="none">
                <a:solidFill>
                  <a:srgbClr val="FF9900"/>
                </a:solidFill>
                <a:latin typeface="Gulim"/>
                <a:ea typeface="Gulim"/>
                <a:cs typeface="Gulim"/>
                <a:sym typeface="Gulim"/>
              </a:rPr>
              <a:t>로그인하러가기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68171" y="714792"/>
            <a:ext cx="7787578" cy="6338757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4" name="Google Shape;464;p16"/>
          <p:cNvGraphicFramePr/>
          <p:nvPr/>
        </p:nvGraphicFramePr>
        <p:xfrm>
          <a:off x="2726038" y="3044799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가입되어있는 이메일입니다.</a:t>
                      </a:r>
                      <a:endParaRPr sz="10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5" name="Google Shape;465;p16"/>
          <p:cNvSpPr/>
          <p:nvPr/>
        </p:nvSpPr>
        <p:spPr>
          <a:xfrm>
            <a:off x="3909605" y="3856013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6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6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16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개인회원가입_팝업2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9" name="Google Shape;469;p16"/>
          <p:cNvGraphicFramePr/>
          <p:nvPr>
            <p:extLst>
              <p:ext uri="{D42A27DB-BD31-4B8C-83A1-F6EECF244321}">
                <p14:modId xmlns:p14="http://schemas.microsoft.com/office/powerpoint/2010/main" val="4294772953"/>
              </p:ext>
            </p:extLst>
          </p:nvPr>
        </p:nvGraphicFramePr>
        <p:xfrm>
          <a:off x="7846038" y="2027844"/>
          <a:ext cx="2008050" cy="250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팝업창이 뜨고 확인 버튼을 누를 경우 다시 회원가입 화면으로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0" name="Google Shape;470;p16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Malgun Gothic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중복된 이메일이 존재시 뜨는 알림 팝업다.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6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32;p5">
            <a:extLst>
              <a:ext uri="{FF2B5EF4-FFF2-40B4-BE49-F238E27FC236}">
                <a16:creationId xmlns:a16="http://schemas.microsoft.com/office/drawing/2014/main" id="{503B1729-FF16-AE53-EB9B-8E1B2EEDD208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0014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19;p14">
            <a:extLst>
              <a:ext uri="{FF2B5EF4-FFF2-40B4-BE49-F238E27FC236}">
                <a16:creationId xmlns:a16="http://schemas.microsoft.com/office/drawing/2014/main" id="{B9F09B4B-3CE9-A9BF-4E05-C549FE3FABCB}"/>
              </a:ext>
            </a:extLst>
          </p:cNvPr>
          <p:cNvSpPr/>
          <p:nvPr/>
        </p:nvSpPr>
        <p:spPr>
          <a:xfrm>
            <a:off x="2726038" y="3031361"/>
            <a:ext cx="2747975" cy="107157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1;p14">
            <a:extLst>
              <a:ext uri="{FF2B5EF4-FFF2-40B4-BE49-F238E27FC236}">
                <a16:creationId xmlns:a16="http://schemas.microsoft.com/office/drawing/2014/main" id="{1C6BC7C2-F5ED-CD78-CBFC-1F4BA0F52894}"/>
              </a:ext>
            </a:extLst>
          </p:cNvPr>
          <p:cNvSpPr/>
          <p:nvPr/>
        </p:nvSpPr>
        <p:spPr>
          <a:xfrm>
            <a:off x="5414946" y="295754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36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2858686" y="1932663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1571105" y="2595206"/>
            <a:ext cx="47790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확인해주세요.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571105" y="3952441"/>
            <a:ext cx="4779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hong@naver.com</a:t>
            </a:r>
            <a:endParaRPr sz="12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1571105" y="4412180"/>
            <a:ext cx="47790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이메일로 인증메일이 발송되었습니다.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메일 유효시간은 30분입니다.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1571105" y="4838051"/>
            <a:ext cx="47790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메일에 있는 ‘이메일 인증하기‘ 버튼을 클릭해주세요.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7"/>
          <p:cNvSpPr txBox="1"/>
          <p:nvPr/>
        </p:nvSpPr>
        <p:spPr>
          <a:xfrm>
            <a:off x="1571105" y="5102340"/>
            <a:ext cx="47790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혹시 인증 메일이 도착하지 않는다면 스팸메일함을 확인하거나 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발송해 주세요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17"/>
          <p:cNvSpPr/>
          <p:nvPr/>
        </p:nvSpPr>
        <p:spPr>
          <a:xfrm>
            <a:off x="3416531" y="5556306"/>
            <a:ext cx="1088196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발송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17" descr="email icon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6284" y="3093846"/>
            <a:ext cx="897774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7"/>
          <p:cNvSpPr/>
          <p:nvPr/>
        </p:nvSpPr>
        <p:spPr>
          <a:xfrm>
            <a:off x="3416531" y="5556306"/>
            <a:ext cx="1088196" cy="357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7" name="Google Shape;4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764" y="1432037"/>
            <a:ext cx="2056463" cy="34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7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7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7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개인회원가입_진행1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1" name="Google Shape;491;p17"/>
          <p:cNvGraphicFramePr/>
          <p:nvPr/>
        </p:nvGraphicFramePr>
        <p:xfrm>
          <a:off x="7846038" y="2027844"/>
          <a:ext cx="2008050" cy="250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‘다시 발송‘ 버튼 클릭시 인증메일 재발송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‘이메일 인증하기‘ 클릭시 회원가입 창으로 이동함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" name="Google Shape;492;p17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 발송 완료시 뜨는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4461190" y="547435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5615927" y="4333654"/>
            <a:ext cx="641201" cy="39940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6172199" y="422459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7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32;p5">
            <a:extLst>
              <a:ext uri="{FF2B5EF4-FFF2-40B4-BE49-F238E27FC236}">
                <a16:creationId xmlns:a16="http://schemas.microsoft.com/office/drawing/2014/main" id="{F4357801-274F-EF72-10B9-8AEE17E9868C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0015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254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2" name="Google Shape;502;p18"/>
          <p:cNvGrpSpPr/>
          <p:nvPr/>
        </p:nvGrpSpPr>
        <p:grpSpPr>
          <a:xfrm>
            <a:off x="3255687" y="4642658"/>
            <a:ext cx="2448018" cy="912819"/>
            <a:chOff x="4769510" y="4315481"/>
            <a:chExt cx="2448019" cy="1057994"/>
          </a:xfrm>
        </p:grpSpPr>
        <p:pic>
          <p:nvPicPr>
            <p:cNvPr id="503" name="Google Shape;50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9510" y="4315481"/>
              <a:ext cx="2448019" cy="1057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18"/>
            <p:cNvSpPr/>
            <p:nvPr/>
          </p:nvSpPr>
          <p:spPr>
            <a:xfrm>
              <a:off x="4954107" y="4664876"/>
              <a:ext cx="233356" cy="1406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505" name="Google Shape;505;p18"/>
          <p:cNvSpPr txBox="1"/>
          <p:nvPr/>
        </p:nvSpPr>
        <p:spPr>
          <a:xfrm>
            <a:off x="1670606" y="2224591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18"/>
          <p:cNvSpPr txBox="1"/>
          <p:nvPr/>
        </p:nvSpPr>
        <p:spPr>
          <a:xfrm>
            <a:off x="1670606" y="2522411"/>
            <a:ext cx="124844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 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 txBox="1"/>
          <p:nvPr/>
        </p:nvSpPr>
        <p:spPr>
          <a:xfrm>
            <a:off x="1670606" y="4001679"/>
            <a:ext cx="932924" cy="40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거주지(주소)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18"/>
          <p:cNvSpPr txBox="1"/>
          <p:nvPr/>
        </p:nvSpPr>
        <p:spPr>
          <a:xfrm>
            <a:off x="1670606" y="4686552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*약관동의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3273479" y="4786711"/>
            <a:ext cx="2430228" cy="41496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3273794" y="4009056"/>
            <a:ext cx="1706192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5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4996769" y="400749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5003738" y="4001057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1670606" y="1857483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8"/>
          <p:cNvSpPr/>
          <p:nvPr/>
        </p:nvSpPr>
        <p:spPr>
          <a:xfrm>
            <a:off x="3273479" y="1838523"/>
            <a:ext cx="2448019" cy="233636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hong@naver.com(인증된 이메일입니다)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3771474" y="580985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4597419" y="580985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3771474" y="5803191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8"/>
          <p:cNvSpPr/>
          <p:nvPr/>
        </p:nvSpPr>
        <p:spPr>
          <a:xfrm>
            <a:off x="4602622" y="5812064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18"/>
          <p:cNvSpPr/>
          <p:nvPr/>
        </p:nvSpPr>
        <p:spPr>
          <a:xfrm>
            <a:off x="5646227" y="390673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5273194" y="5726312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5654026" y="472736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4415577" y="5736034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3266954" y="3440676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생년월일 8자리를 입력해주세요.(ex, 19830802)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1670606" y="3395058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8"/>
          <p:cNvSpPr/>
          <p:nvPr/>
        </p:nvSpPr>
        <p:spPr>
          <a:xfrm>
            <a:off x="3283576" y="2263781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18"/>
          <p:cNvSpPr/>
          <p:nvPr/>
        </p:nvSpPr>
        <p:spPr>
          <a:xfrm>
            <a:off x="3283576" y="2555797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8"/>
          <p:cNvSpPr/>
          <p:nvPr/>
        </p:nvSpPr>
        <p:spPr>
          <a:xfrm>
            <a:off x="3294863" y="2272584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3281833" y="2567749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8"/>
          <p:cNvSpPr txBox="1"/>
          <p:nvPr/>
        </p:nvSpPr>
        <p:spPr>
          <a:xfrm>
            <a:off x="5713181" y="2108806"/>
            <a:ext cx="137554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*항목은 필수 입력사항입니다.</a:t>
            </a:r>
            <a:endParaRPr sz="3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1687484" y="1484784"/>
            <a:ext cx="166931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회원정보입력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8"/>
          <p:cNvSpPr/>
          <p:nvPr/>
        </p:nvSpPr>
        <p:spPr>
          <a:xfrm>
            <a:off x="3252131" y="4292117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주소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1656208" y="3704901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*성별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8"/>
          <p:cNvSpPr/>
          <p:nvPr/>
        </p:nvSpPr>
        <p:spPr>
          <a:xfrm>
            <a:off x="3278443" y="3752850"/>
            <a:ext cx="553064" cy="20191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/>
          <p:nvPr/>
        </p:nvSpPr>
        <p:spPr>
          <a:xfrm>
            <a:off x="3830279" y="3752850"/>
            <a:ext cx="553064" cy="2019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3276215" y="3752850"/>
            <a:ext cx="1112893" cy="2169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개인회원가입_진행2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7846038" y="2027844"/>
          <a:ext cx="2008050" cy="3520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*로 노출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 중 </a:t>
                      </a: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&lt;, &gt;, (, ), #, ', /, |는 사용할 수 없습니다.</a:t>
                      </a: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 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추후 정책이 바뀔 수 있으니 변경가능해야함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‘주소 검색’ 클릭시 주소 검색 팝업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동의약관에 비동의시 가입버튼이 클릭안됨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모두 올바르게 입력후 ‘가입’버튼 클릭시 회원가입 축하 페이지로 이동함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‘취소’버튼 클릭시 메인페이지로 돌아감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0" name="Google Shape;540;p18"/>
          <p:cNvSpPr txBox="1"/>
          <p:nvPr/>
        </p:nvSpPr>
        <p:spPr>
          <a:xfrm>
            <a:off x="7846038" y="570927"/>
            <a:ext cx="200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>
                <a:latin typeface="Malgun Gothic"/>
                <a:ea typeface="Malgun Gothic"/>
                <a:cs typeface="Malgun Gothic"/>
                <a:sym typeface="Malgun Gothic"/>
              </a:rPr>
              <a:t>회원가입화면으로 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>
                <a:latin typeface="Malgun Gothic"/>
                <a:ea typeface="Malgun Gothic"/>
                <a:cs typeface="Malgun Gothic"/>
                <a:sym typeface="Malgun Gothic"/>
              </a:rPr>
              <a:t>가입하려면 반드시 필수항목을 입력해야한다.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18"/>
          <p:cNvSpPr/>
          <p:nvPr/>
        </p:nvSpPr>
        <p:spPr>
          <a:xfrm>
            <a:off x="3114799" y="216112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8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32;p5">
            <a:extLst>
              <a:ext uri="{FF2B5EF4-FFF2-40B4-BE49-F238E27FC236}">
                <a16:creationId xmlns:a16="http://schemas.microsoft.com/office/drawing/2014/main" id="{E576693B-513E-EE9E-1FC7-563671DE992F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0016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524;p18">
            <a:extLst>
              <a:ext uri="{FF2B5EF4-FFF2-40B4-BE49-F238E27FC236}">
                <a16:creationId xmlns:a16="http://schemas.microsoft.com/office/drawing/2014/main" id="{725D496A-DDAC-DD0E-9B50-48848C7D65E4}"/>
              </a:ext>
            </a:extLst>
          </p:cNvPr>
          <p:cNvSpPr txBox="1"/>
          <p:nvPr/>
        </p:nvSpPr>
        <p:spPr>
          <a:xfrm>
            <a:off x="1656208" y="3032743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alt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p18">
            <a:extLst>
              <a:ext uri="{FF2B5EF4-FFF2-40B4-BE49-F238E27FC236}">
                <a16:creationId xmlns:a16="http://schemas.microsoft.com/office/drawing/2014/main" id="{2EF9C6DB-E27A-EB32-9786-2826AF7133D6}"/>
              </a:ext>
            </a:extLst>
          </p:cNvPr>
          <p:cNvSpPr/>
          <p:nvPr/>
        </p:nvSpPr>
        <p:spPr>
          <a:xfrm>
            <a:off x="3283576" y="3117533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)01011112222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24;p18">
            <a:extLst>
              <a:ext uri="{FF2B5EF4-FFF2-40B4-BE49-F238E27FC236}">
                <a16:creationId xmlns:a16="http://schemas.microsoft.com/office/drawing/2014/main" id="{40F8DC97-A1D4-15D5-4E3D-B76F9ABF27BC}"/>
              </a:ext>
            </a:extLst>
          </p:cNvPr>
          <p:cNvSpPr txBox="1"/>
          <p:nvPr/>
        </p:nvSpPr>
        <p:spPr>
          <a:xfrm>
            <a:off x="1670606" y="2775874"/>
            <a:ext cx="932924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altLang="en-US" sz="1050" b="1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26;p18">
            <a:extLst>
              <a:ext uri="{FF2B5EF4-FFF2-40B4-BE49-F238E27FC236}">
                <a16:creationId xmlns:a16="http://schemas.microsoft.com/office/drawing/2014/main" id="{092FD252-11A8-3287-F0DF-9522ADC39068}"/>
              </a:ext>
            </a:extLst>
          </p:cNvPr>
          <p:cNvSpPr/>
          <p:nvPr/>
        </p:nvSpPr>
        <p:spPr>
          <a:xfrm>
            <a:off x="3297974" y="2822564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9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8" name="Google Shape;548;p19"/>
          <p:cNvGrpSpPr/>
          <p:nvPr/>
        </p:nvGrpSpPr>
        <p:grpSpPr>
          <a:xfrm>
            <a:off x="3255687" y="3878928"/>
            <a:ext cx="2448018" cy="912819"/>
            <a:chOff x="4769510" y="4315481"/>
            <a:chExt cx="2448019" cy="1057994"/>
          </a:xfrm>
        </p:grpSpPr>
        <p:pic>
          <p:nvPicPr>
            <p:cNvPr id="549" name="Google Shape;54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9510" y="4315481"/>
              <a:ext cx="2448019" cy="1057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19"/>
            <p:cNvSpPr/>
            <p:nvPr/>
          </p:nvSpPr>
          <p:spPr>
            <a:xfrm>
              <a:off x="4954107" y="4664876"/>
              <a:ext cx="233356" cy="1406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551" name="Google Shape;551;p19"/>
          <p:cNvSpPr txBox="1"/>
          <p:nvPr/>
        </p:nvSpPr>
        <p:spPr>
          <a:xfrm>
            <a:off x="1670606" y="2678933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9"/>
          <p:cNvSpPr txBox="1"/>
          <p:nvPr/>
        </p:nvSpPr>
        <p:spPr>
          <a:xfrm>
            <a:off x="1670606" y="3007479"/>
            <a:ext cx="124844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 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1670606" y="3572484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거주지(주소)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1670606" y="3878928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*약관동의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19"/>
          <p:cNvSpPr/>
          <p:nvPr/>
        </p:nvSpPr>
        <p:spPr>
          <a:xfrm>
            <a:off x="3273479" y="4093211"/>
            <a:ext cx="2430228" cy="41496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19"/>
          <p:cNvSpPr/>
          <p:nvPr/>
        </p:nvSpPr>
        <p:spPr>
          <a:xfrm>
            <a:off x="3273794" y="3571082"/>
            <a:ext cx="1706192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5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4996769" y="3573908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5003738" y="3576251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9"/>
          <p:cNvSpPr txBox="1"/>
          <p:nvPr/>
        </p:nvSpPr>
        <p:spPr>
          <a:xfrm>
            <a:off x="1670606" y="2358255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9"/>
          <p:cNvSpPr/>
          <p:nvPr/>
        </p:nvSpPr>
        <p:spPr>
          <a:xfrm>
            <a:off x="3273479" y="2356853"/>
            <a:ext cx="2448019" cy="233636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hong@naver.com(인증된 이메일입니다)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3771474" y="511635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/>
          <p:nvPr/>
        </p:nvSpPr>
        <p:spPr>
          <a:xfrm>
            <a:off x="4597419" y="511635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3771474" y="5109691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4602622" y="5118564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19"/>
          <p:cNvSpPr/>
          <p:nvPr/>
        </p:nvSpPr>
        <p:spPr>
          <a:xfrm>
            <a:off x="5646227" y="3508270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9"/>
          <p:cNvSpPr/>
          <p:nvPr/>
        </p:nvSpPr>
        <p:spPr>
          <a:xfrm>
            <a:off x="5273194" y="5032812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5654026" y="403386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4415577" y="5042534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3266954" y="3270456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생년월일 8자리를 입력해주세요.(ex, 19830802)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 txBox="1"/>
          <p:nvPr/>
        </p:nvSpPr>
        <p:spPr>
          <a:xfrm>
            <a:off x="1670606" y="3277510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9"/>
          <p:cNvSpPr/>
          <p:nvPr/>
        </p:nvSpPr>
        <p:spPr>
          <a:xfrm>
            <a:off x="3283576" y="2669840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3283576" y="2970635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3294863" y="2674254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3281833" y="2973808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19"/>
          <p:cNvSpPr txBox="1"/>
          <p:nvPr/>
        </p:nvSpPr>
        <p:spPr>
          <a:xfrm>
            <a:off x="5713181" y="2356846"/>
            <a:ext cx="137554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*항목은 필수 입력사항입니다.</a:t>
            </a:r>
            <a:endParaRPr sz="3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19"/>
          <p:cNvSpPr txBox="1"/>
          <p:nvPr/>
        </p:nvSpPr>
        <p:spPr>
          <a:xfrm>
            <a:off x="1687484" y="1818759"/>
            <a:ext cx="166931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회원정보입력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9"/>
          <p:cNvGrpSpPr/>
          <p:nvPr/>
        </p:nvGrpSpPr>
        <p:grpSpPr>
          <a:xfrm>
            <a:off x="731240" y="1628138"/>
            <a:ext cx="6447865" cy="3423258"/>
            <a:chOff x="731240" y="1628138"/>
            <a:chExt cx="6447865" cy="3423258"/>
          </a:xfrm>
        </p:grpSpPr>
        <p:sp>
          <p:nvSpPr>
            <p:cNvPr id="578" name="Google Shape;578;p19"/>
            <p:cNvSpPr/>
            <p:nvPr/>
          </p:nvSpPr>
          <p:spPr>
            <a:xfrm>
              <a:off x="731240" y="1879769"/>
              <a:ext cx="6447865" cy="31716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731240" y="1628138"/>
              <a:ext cx="6447865" cy="2496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KorDA - Chrome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80" name="Google Shape;580;p19"/>
          <p:cNvCxnSpPr/>
          <p:nvPr/>
        </p:nvCxnSpPr>
        <p:spPr>
          <a:xfrm>
            <a:off x="6293044" y="1768288"/>
            <a:ext cx="141194" cy="0"/>
          </a:xfrm>
          <a:prstGeom prst="straightConnector1">
            <a:avLst/>
          </a:prstGeom>
          <a:solidFill>
            <a:srgbClr val="BBE0E3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19"/>
          <p:cNvSpPr/>
          <p:nvPr/>
        </p:nvSpPr>
        <p:spPr>
          <a:xfrm>
            <a:off x="6639511" y="1706566"/>
            <a:ext cx="123930" cy="12144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2" name="Google Shape;582;p19"/>
          <p:cNvGrpSpPr/>
          <p:nvPr/>
        </p:nvGrpSpPr>
        <p:grpSpPr>
          <a:xfrm>
            <a:off x="6963910" y="1704554"/>
            <a:ext cx="124814" cy="127468"/>
            <a:chOff x="8531608" y="3531426"/>
            <a:chExt cx="114852" cy="101409"/>
          </a:xfrm>
        </p:grpSpPr>
        <p:cxnSp>
          <p:nvCxnSpPr>
            <p:cNvPr id="583" name="Google Shape;583;p19"/>
            <p:cNvCxnSpPr/>
            <p:nvPr/>
          </p:nvCxnSpPr>
          <p:spPr>
            <a:xfrm>
              <a:off x="8531608" y="3531426"/>
              <a:ext cx="111420" cy="101409"/>
            </a:xfrm>
            <a:prstGeom prst="straightConnector1">
              <a:avLst/>
            </a:prstGeom>
            <a:solidFill>
              <a:srgbClr val="BBE0E3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4" name="Google Shape;584;p19"/>
            <p:cNvCxnSpPr/>
            <p:nvPr/>
          </p:nvCxnSpPr>
          <p:spPr>
            <a:xfrm flipH="1">
              <a:off x="8531608" y="3531426"/>
              <a:ext cx="114852" cy="101409"/>
            </a:xfrm>
            <a:prstGeom prst="straightConnector1">
              <a:avLst/>
            </a:prstGeom>
            <a:solidFill>
              <a:srgbClr val="BBE0E3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5" name="Google Shape;585;p19"/>
          <p:cNvSpPr/>
          <p:nvPr/>
        </p:nvSpPr>
        <p:spPr>
          <a:xfrm>
            <a:off x="859854" y="1973855"/>
            <a:ext cx="615816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제1장 총칙</a:t>
            </a:r>
            <a:endParaRPr sz="1000" b="1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제1조 (목적)</a:t>
            </a:r>
            <a:endParaRPr sz="800" b="1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 약관은 주식회사 KorDA(이하: 회사)가 제공하는 KorDA 및 KorDA 관련 제반 서비스(이하: 서비스)의 이용조건 및 절차에 관한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회사와 회원 간의 권리 의무 및 책임사항, 기타 필요한 사항을 규정함을 목적으로 합니다.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제2조 (약관의 명시, 설명과 개정)</a:t>
            </a:r>
            <a:endParaRPr sz="800" b="1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 약관의 내용은 회사의 서비스 회원가입 관련 사이트에 게시하거나 기타의 방법으로 이용자에게 공지하고,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이용자가 회원으로 가입하면서 이 약관에 동의함으로써 효력을 발생합니다.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회사는 “약관의 규제에 관한 법률”, “정보통신망 이용촉진 및 정보보호 등에 관한 법률” 등 관련법을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위배하지 않는 범위에서 이 약관을 개정할 수 있습니다.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회사가 약관을 개정할 경우에는 적용일자 및 개정 사유를 명시하여 현행 약관과 함께 회사 사이트의 초기화면이나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팝업화면 또는 공지사항으로 그 적용일자 7일 이전부터 공지합니다. 다만, 회원에게 불리하거나 중대한 내용의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변경의 경우에는 적용일자 30일 이전에 회원에게 알립니다.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회사가 전항에 따라 개정약관을 공지하면서 회원에게 7일간의 기간 내에 의사 표시를 하지 않으면 의사표시가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표명된 것으로 본다는 뜻을 명확하게 공지하였음에도 회원이 명시적으로 거부의 의사표시를 하지 아니한 경우 회원이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개정약관에 동의한 것으로 봅니다.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회원이 개정약관의 적용에 동의하지 않는다는 명시적 의사를 표명한 경우 회사는 개정 약관의 내용을 적용할 수 없으며,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 경우 회원은 이용계약을 해지할 수 있습니다. 다만, 기존 약관을 적용할 수 없는 </a:t>
            </a:r>
            <a:endParaRPr sz="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특별한 사정이 있는 경우에는 회사는 이용계약을 해지할 수 있습니다.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9"/>
          <p:cNvSpPr/>
          <p:nvPr/>
        </p:nvSpPr>
        <p:spPr>
          <a:xfrm>
            <a:off x="859854" y="2301240"/>
            <a:ext cx="6158166" cy="230886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6926363" y="2308508"/>
            <a:ext cx="91657" cy="230159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▲</a:t>
            </a: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     </a:t>
            </a: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3525032" y="4693913"/>
            <a:ext cx="827809" cy="257754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개인회원가입_약관동의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2" name="Google Shape;592;p19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93" name="Google Shape;593;p19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전문보기시 약관내용에 대해 볼수 있음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32;p5">
            <a:extLst>
              <a:ext uri="{FF2B5EF4-FFF2-40B4-BE49-F238E27FC236}">
                <a16:creationId xmlns:a16="http://schemas.microsoft.com/office/drawing/2014/main" id="{C02F7059-F288-DA6D-E0EF-30BDD0DF696E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0017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53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0" name="Google Shape;600;p20"/>
          <p:cNvGrpSpPr/>
          <p:nvPr/>
        </p:nvGrpSpPr>
        <p:grpSpPr>
          <a:xfrm>
            <a:off x="3255687" y="4623608"/>
            <a:ext cx="2448018" cy="912819"/>
            <a:chOff x="4769510" y="4315481"/>
            <a:chExt cx="2448019" cy="1057994"/>
          </a:xfrm>
        </p:grpSpPr>
        <p:pic>
          <p:nvPicPr>
            <p:cNvPr id="601" name="Google Shape;60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9510" y="4315481"/>
              <a:ext cx="2448019" cy="1057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20"/>
            <p:cNvSpPr/>
            <p:nvPr/>
          </p:nvSpPr>
          <p:spPr>
            <a:xfrm>
              <a:off x="4954107" y="4664876"/>
              <a:ext cx="233356" cy="1406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603" name="Google Shape;603;p20"/>
          <p:cNvSpPr txBox="1"/>
          <p:nvPr/>
        </p:nvSpPr>
        <p:spPr>
          <a:xfrm>
            <a:off x="1670606" y="2177356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20"/>
          <p:cNvSpPr txBox="1"/>
          <p:nvPr/>
        </p:nvSpPr>
        <p:spPr>
          <a:xfrm>
            <a:off x="1670606" y="2475176"/>
            <a:ext cx="124844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 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0"/>
          <p:cNvSpPr txBox="1"/>
          <p:nvPr/>
        </p:nvSpPr>
        <p:spPr>
          <a:xfrm>
            <a:off x="1670606" y="3982629"/>
            <a:ext cx="932924" cy="40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거주지(주소)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0"/>
          <p:cNvSpPr txBox="1"/>
          <p:nvPr/>
        </p:nvSpPr>
        <p:spPr>
          <a:xfrm>
            <a:off x="1670606" y="4667502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*약관동의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20"/>
          <p:cNvSpPr/>
          <p:nvPr/>
        </p:nvSpPr>
        <p:spPr>
          <a:xfrm>
            <a:off x="3273794" y="3990006"/>
            <a:ext cx="1706192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5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20"/>
          <p:cNvSpPr/>
          <p:nvPr/>
        </p:nvSpPr>
        <p:spPr>
          <a:xfrm>
            <a:off x="4996769" y="398844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0"/>
          <p:cNvSpPr txBox="1"/>
          <p:nvPr/>
        </p:nvSpPr>
        <p:spPr>
          <a:xfrm>
            <a:off x="1670606" y="1896183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0"/>
          <p:cNvSpPr/>
          <p:nvPr/>
        </p:nvSpPr>
        <p:spPr>
          <a:xfrm>
            <a:off x="3273479" y="1877223"/>
            <a:ext cx="2448019" cy="233636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hong@naver.com(인증된 이메일입니다)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3771474" y="579080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4597419" y="579080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0"/>
          <p:cNvSpPr/>
          <p:nvPr/>
        </p:nvSpPr>
        <p:spPr>
          <a:xfrm>
            <a:off x="3266954" y="3421626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생년월일 8자리를 입력해주세요.(ex, 19830802)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1670606" y="3376008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20"/>
          <p:cNvSpPr/>
          <p:nvPr/>
        </p:nvSpPr>
        <p:spPr>
          <a:xfrm>
            <a:off x="3283576" y="2216546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20"/>
          <p:cNvSpPr/>
          <p:nvPr/>
        </p:nvSpPr>
        <p:spPr>
          <a:xfrm>
            <a:off x="3283576" y="2508562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 txBox="1"/>
          <p:nvPr/>
        </p:nvSpPr>
        <p:spPr>
          <a:xfrm>
            <a:off x="5713181" y="2061571"/>
            <a:ext cx="137554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*항목은 필수 입력사항입니다.</a:t>
            </a:r>
            <a:endParaRPr sz="3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20"/>
          <p:cNvSpPr txBox="1"/>
          <p:nvPr/>
        </p:nvSpPr>
        <p:spPr>
          <a:xfrm>
            <a:off x="1687484" y="1523484"/>
            <a:ext cx="166931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회원정보입력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3252131" y="4273067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주소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20"/>
          <p:cNvSpPr txBox="1"/>
          <p:nvPr/>
        </p:nvSpPr>
        <p:spPr>
          <a:xfrm>
            <a:off x="1656208" y="3685851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*성별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3278443" y="3733800"/>
            <a:ext cx="553064" cy="2019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3830279" y="3733800"/>
            <a:ext cx="553064" cy="2019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0"/>
          <p:cNvSpPr/>
          <p:nvPr/>
        </p:nvSpPr>
        <p:spPr>
          <a:xfrm>
            <a:off x="3289362" y="2516515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3280584" y="2225315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7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0"/>
          <p:cNvSpPr/>
          <p:nvPr/>
        </p:nvSpPr>
        <p:spPr>
          <a:xfrm>
            <a:off x="3281863" y="2232888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0"/>
          <p:cNvSpPr/>
          <p:nvPr/>
        </p:nvSpPr>
        <p:spPr>
          <a:xfrm>
            <a:off x="3289412" y="2521360"/>
            <a:ext cx="2438494" cy="21695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20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0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개인회원가입_진행2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0" name="Google Shape;630;p20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1" name="Google Shape;631;p20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오입력시 글자 색변경으로 강조함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20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32;p5">
            <a:extLst>
              <a:ext uri="{FF2B5EF4-FFF2-40B4-BE49-F238E27FC236}">
                <a16:creationId xmlns:a16="http://schemas.microsoft.com/office/drawing/2014/main" id="{DFCFD17E-31DD-211E-CF0D-4ECEBCEE1B7A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0018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524;p18">
            <a:extLst>
              <a:ext uri="{FF2B5EF4-FFF2-40B4-BE49-F238E27FC236}">
                <a16:creationId xmlns:a16="http://schemas.microsoft.com/office/drawing/2014/main" id="{D50BDA2A-C18B-616F-5155-6955712C2C4C}"/>
              </a:ext>
            </a:extLst>
          </p:cNvPr>
          <p:cNvSpPr txBox="1"/>
          <p:nvPr/>
        </p:nvSpPr>
        <p:spPr>
          <a:xfrm>
            <a:off x="1656208" y="3032743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alt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p18">
            <a:extLst>
              <a:ext uri="{FF2B5EF4-FFF2-40B4-BE49-F238E27FC236}">
                <a16:creationId xmlns:a16="http://schemas.microsoft.com/office/drawing/2014/main" id="{0EA43BF2-58C3-DFF0-BF66-15DB9E1EBCF7}"/>
              </a:ext>
            </a:extLst>
          </p:cNvPr>
          <p:cNvSpPr/>
          <p:nvPr/>
        </p:nvSpPr>
        <p:spPr>
          <a:xfrm>
            <a:off x="3283576" y="3117533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)01011112222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24;p18">
            <a:extLst>
              <a:ext uri="{FF2B5EF4-FFF2-40B4-BE49-F238E27FC236}">
                <a16:creationId xmlns:a16="http://schemas.microsoft.com/office/drawing/2014/main" id="{747AE1B0-253A-38A5-66F0-104D6DB40972}"/>
              </a:ext>
            </a:extLst>
          </p:cNvPr>
          <p:cNvSpPr txBox="1"/>
          <p:nvPr/>
        </p:nvSpPr>
        <p:spPr>
          <a:xfrm>
            <a:off x="1670606" y="2775874"/>
            <a:ext cx="932924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altLang="en-US" sz="1050" b="1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26;p18">
            <a:extLst>
              <a:ext uri="{FF2B5EF4-FFF2-40B4-BE49-F238E27FC236}">
                <a16:creationId xmlns:a16="http://schemas.microsoft.com/office/drawing/2014/main" id="{7F1B327A-8D4E-F8CD-0006-DEC570FD24DF}"/>
              </a:ext>
            </a:extLst>
          </p:cNvPr>
          <p:cNvSpPr/>
          <p:nvPr/>
        </p:nvSpPr>
        <p:spPr>
          <a:xfrm>
            <a:off x="3297974" y="2822564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8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1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8" name="Google Shape;638;p21"/>
          <p:cNvGrpSpPr/>
          <p:nvPr/>
        </p:nvGrpSpPr>
        <p:grpSpPr>
          <a:xfrm>
            <a:off x="3255687" y="4318808"/>
            <a:ext cx="2448018" cy="912819"/>
            <a:chOff x="4769510" y="4315481"/>
            <a:chExt cx="2448019" cy="1057994"/>
          </a:xfrm>
        </p:grpSpPr>
        <p:pic>
          <p:nvPicPr>
            <p:cNvPr id="639" name="Google Shape;639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9510" y="4315481"/>
              <a:ext cx="2448019" cy="1057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Google Shape;640;p21"/>
            <p:cNvSpPr/>
            <p:nvPr/>
          </p:nvSpPr>
          <p:spPr>
            <a:xfrm>
              <a:off x="4954107" y="4664876"/>
              <a:ext cx="233356" cy="1406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641" name="Google Shape;641;p21"/>
          <p:cNvSpPr txBox="1"/>
          <p:nvPr/>
        </p:nvSpPr>
        <p:spPr>
          <a:xfrm>
            <a:off x="1670606" y="2472631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21"/>
          <p:cNvSpPr txBox="1"/>
          <p:nvPr/>
        </p:nvSpPr>
        <p:spPr>
          <a:xfrm>
            <a:off x="1670606" y="2770451"/>
            <a:ext cx="124844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*비밀번호 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1"/>
          <p:cNvSpPr txBox="1"/>
          <p:nvPr/>
        </p:nvSpPr>
        <p:spPr>
          <a:xfrm>
            <a:off x="1670606" y="3677829"/>
            <a:ext cx="932924" cy="40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거주지(주소)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21"/>
          <p:cNvSpPr txBox="1"/>
          <p:nvPr/>
        </p:nvSpPr>
        <p:spPr>
          <a:xfrm>
            <a:off x="1670606" y="4362702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*약관동의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3273794" y="3685206"/>
            <a:ext cx="1706192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5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996769" y="368364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1"/>
          <p:cNvSpPr txBox="1"/>
          <p:nvPr/>
        </p:nvSpPr>
        <p:spPr>
          <a:xfrm>
            <a:off x="1670606" y="2191458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3273479" y="2172498"/>
            <a:ext cx="2448019" cy="233636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hong@naver.com(인증된 이메일입니다)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3771474" y="548600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597419" y="5486003"/>
            <a:ext cx="703384" cy="23584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3771474" y="5479341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602622" y="5488214"/>
            <a:ext cx="703384" cy="2336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5646227" y="358288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273194" y="5402462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654026" y="440351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4415577" y="5412184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3266954" y="3116826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생년월일 8자리를 입력해주세요.(ex, 19830802)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1"/>
          <p:cNvSpPr txBox="1"/>
          <p:nvPr/>
        </p:nvSpPr>
        <p:spPr>
          <a:xfrm>
            <a:off x="1670606" y="3071208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3283576" y="2511821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3283576" y="2803837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1"/>
          <p:cNvSpPr txBox="1"/>
          <p:nvPr/>
        </p:nvSpPr>
        <p:spPr>
          <a:xfrm>
            <a:off x="5713181" y="2356846"/>
            <a:ext cx="137554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*항목은 필수 입력사항입니다.</a:t>
            </a:r>
            <a:endParaRPr sz="3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1"/>
          <p:cNvSpPr txBox="1"/>
          <p:nvPr/>
        </p:nvSpPr>
        <p:spPr>
          <a:xfrm>
            <a:off x="1687484" y="1818759"/>
            <a:ext cx="166931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회원정보입력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3252131" y="3968267"/>
            <a:ext cx="2448019" cy="2336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주소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1656208" y="3381051"/>
            <a:ext cx="9329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*성별</a:t>
            </a:r>
            <a:endParaRPr sz="105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3278443" y="3429000"/>
            <a:ext cx="553064" cy="2019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3830279" y="3429000"/>
            <a:ext cx="553064" cy="2019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1381" y="2196973"/>
            <a:ext cx="3157152" cy="2623246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1"/>
          <p:cNvSpPr/>
          <p:nvPr/>
        </p:nvSpPr>
        <p:spPr>
          <a:xfrm>
            <a:off x="2615770" y="2204105"/>
            <a:ext cx="3157152" cy="261971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5799538" y="62006"/>
            <a:ext cx="1797029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개인회원가입_주소입력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2" name="Google Shape;672;p21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3" name="Google Shape;673;p21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주고 검색시 뜨는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21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32;p5">
            <a:extLst>
              <a:ext uri="{FF2B5EF4-FFF2-40B4-BE49-F238E27FC236}">
                <a16:creationId xmlns:a16="http://schemas.microsoft.com/office/drawing/2014/main" id="{49AA8A22-8EB6-E46D-BEB8-B65A24FABDB1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0019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33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480870" y="2265584"/>
            <a:ext cx="3618028" cy="31372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631519" y="2837604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631519" y="3264915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631519" y="3706705"/>
            <a:ext cx="3346424" cy="3281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예약조회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1369603" y="4808526"/>
            <a:ext cx="732434" cy="19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2350857" y="4808526"/>
            <a:ext cx="916710" cy="19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403729" y="4808526"/>
            <a:ext cx="443399" cy="20005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562110" y="4808526"/>
            <a:ext cx="647073" cy="20005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603" y="4137737"/>
            <a:ext cx="1869130" cy="56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"/>
          <p:cNvSpPr/>
          <p:nvPr/>
        </p:nvSpPr>
        <p:spPr>
          <a:xfrm>
            <a:off x="3947483" y="273474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803591" y="474023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3165646" y="474023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141189" y="5138974"/>
            <a:ext cx="2419336" cy="21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아식회원이아니신가요? </a:t>
            </a:r>
            <a:r>
              <a:rPr lang="en-US" sz="8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하러가기</a:t>
            </a:r>
            <a:endParaRPr sz="800" b="1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1261657" y="5076875"/>
            <a:ext cx="2179054" cy="2775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3383831" y="5028017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0425" y="2357198"/>
            <a:ext cx="3108984" cy="226211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/>
          <p:nvPr/>
        </p:nvSpPr>
        <p:spPr>
          <a:xfrm>
            <a:off x="712838" y="2379933"/>
            <a:ext cx="3050633" cy="3994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비회원 예약조회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예약조회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예약조회(비로그인)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4" name="Google Shape;224;p4"/>
          <p:cNvGraphicFramePr/>
          <p:nvPr/>
        </p:nvGraphicFramePr>
        <p:xfrm>
          <a:off x="7846038" y="2027844"/>
          <a:ext cx="2009100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휴대폰번호,예약번호 입력후,조회하기 클릭시 예약내역화면으로 이동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글씨 클릭시 </a:t>
                      </a:r>
                      <a:b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클릭시 비밀번호 찾기화면으로이동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클릭시 회원가입화면으로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" name="Google Shape;225;p4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비회원으로 예약을 조회할수있는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604789" y="2815798"/>
            <a:ext cx="3360727" cy="77169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32;p5">
            <a:extLst>
              <a:ext uri="{FF2B5EF4-FFF2-40B4-BE49-F238E27FC236}">
                <a16:creationId xmlns:a16="http://schemas.microsoft.com/office/drawing/2014/main" id="{33AF5CB4-70BF-D601-F4AE-EBFCDE52F8C5}"/>
              </a:ext>
            </a:extLst>
          </p:cNvPr>
          <p:cNvSpPr txBox="1"/>
          <p:nvPr/>
        </p:nvSpPr>
        <p:spPr>
          <a:xfrm>
            <a:off x="8517184" y="71337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132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"/>
          <p:cNvSpPr/>
          <p:nvPr/>
        </p:nvSpPr>
        <p:spPr>
          <a:xfrm>
            <a:off x="371789" y="4169534"/>
            <a:ext cx="7214716" cy="802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계정아이디 hong@naver.com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(가입일 : 2019. 08. 08)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2"/>
          <p:cNvSpPr/>
          <p:nvPr/>
        </p:nvSpPr>
        <p:spPr>
          <a:xfrm>
            <a:off x="371790" y="2884528"/>
            <a:ext cx="7214714" cy="72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환영합니다!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모든 숙박업소를 간편하고 안전하게  예약해보세요.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1" name="Google Shape;681;p22" descr="firework icon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2398" y="1571387"/>
            <a:ext cx="1093497" cy="109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2"/>
          <p:cNvSpPr/>
          <p:nvPr/>
        </p:nvSpPr>
        <p:spPr>
          <a:xfrm>
            <a:off x="3540090" y="5547878"/>
            <a:ext cx="888223" cy="297824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2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22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22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개인회원가입_완료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6" name="Google Shape;686;p22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‘확인’버튼 클릭시 메인페이지로 돌아감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7" name="Google Shape;687;p22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완료했을때 뜨는 화면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2"/>
          <p:cNvSpPr/>
          <p:nvPr/>
        </p:nvSpPr>
        <p:spPr>
          <a:xfrm>
            <a:off x="3451280" y="5507987"/>
            <a:ext cx="1133083" cy="40551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2"/>
          <p:cNvSpPr/>
          <p:nvPr/>
        </p:nvSpPr>
        <p:spPr>
          <a:xfrm>
            <a:off x="4532806" y="543854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7057748" y="463530"/>
            <a:ext cx="621951" cy="210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32;p5">
            <a:extLst>
              <a:ext uri="{FF2B5EF4-FFF2-40B4-BE49-F238E27FC236}">
                <a16:creationId xmlns:a16="http://schemas.microsoft.com/office/drawing/2014/main" id="{8D2D6CF2-29B0-E830-5350-926BD444278D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0020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609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325" y="1234975"/>
            <a:ext cx="7077075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9"/>
          <p:cNvSpPr txBox="1"/>
          <p:nvPr/>
        </p:nvSpPr>
        <p:spPr>
          <a:xfrm>
            <a:off x="3053215" y="803731"/>
            <a:ext cx="850200" cy="22023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en-US" sz="9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9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49"/>
          <p:cNvSpPr txBox="1"/>
          <p:nvPr/>
        </p:nvSpPr>
        <p:spPr>
          <a:xfrm>
            <a:off x="7859075" y="572050"/>
            <a:ext cx="1911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사이트의 소개화면이다</a:t>
            </a: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49"/>
          <p:cNvSpPr txBox="1"/>
          <p:nvPr/>
        </p:nvSpPr>
        <p:spPr>
          <a:xfrm>
            <a:off x="8538985" y="43260"/>
            <a:ext cx="1201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7" name="Google Shape;1307;p49"/>
          <p:cNvSpPr txBox="1"/>
          <p:nvPr/>
        </p:nvSpPr>
        <p:spPr>
          <a:xfrm>
            <a:off x="583013" y="62006"/>
            <a:ext cx="1201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p49"/>
          <p:cNvSpPr txBox="1"/>
          <p:nvPr/>
        </p:nvSpPr>
        <p:spPr>
          <a:xfrm>
            <a:off x="3071877" y="62006"/>
            <a:ext cx="152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9" name="Google Shape;1309;p49"/>
          <p:cNvGraphicFramePr/>
          <p:nvPr>
            <p:extLst>
              <p:ext uri="{D42A27DB-BD31-4B8C-83A1-F6EECF244321}">
                <p14:modId xmlns:p14="http://schemas.microsoft.com/office/powerpoint/2010/main" val="997544516"/>
              </p:ext>
            </p:extLst>
          </p:nvPr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Google Shape;1308;p49">
            <a:extLst>
              <a:ext uri="{FF2B5EF4-FFF2-40B4-BE49-F238E27FC236}">
                <a16:creationId xmlns:a16="http://schemas.microsoft.com/office/drawing/2014/main" id="{E9869319-A5E6-B470-2E05-E382E13F09C0}"/>
              </a:ext>
            </a:extLst>
          </p:cNvPr>
          <p:cNvSpPr txBox="1"/>
          <p:nvPr/>
        </p:nvSpPr>
        <p:spPr>
          <a:xfrm>
            <a:off x="5882641" y="62006"/>
            <a:ext cx="152310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 예약 </a:t>
            </a:r>
            <a:r>
              <a:rPr lang="en-US" sz="9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32;p5">
            <a:extLst>
              <a:ext uri="{FF2B5EF4-FFF2-40B4-BE49-F238E27FC236}">
                <a16:creationId xmlns:a16="http://schemas.microsoft.com/office/drawing/2014/main" id="{1700DFF0-3231-FE5D-14AC-B14D92FE8B0C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0021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9F51AA-CCDD-AA79-6B8D-F256E1E8AD0A}"/>
              </a:ext>
            </a:extLst>
          </p:cNvPr>
          <p:cNvSpPr/>
          <p:nvPr/>
        </p:nvSpPr>
        <p:spPr>
          <a:xfrm>
            <a:off x="270889" y="1637949"/>
            <a:ext cx="2179540" cy="4452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F0080-C9D2-9DE1-ED63-A1AF92279A46}"/>
              </a:ext>
            </a:extLst>
          </p:cNvPr>
          <p:cNvSpPr txBox="1"/>
          <p:nvPr/>
        </p:nvSpPr>
        <p:spPr>
          <a:xfrm>
            <a:off x="3916822" y="817954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FEC463B-164F-A34A-8125-E7AC6797E20F}"/>
              </a:ext>
            </a:extLst>
          </p:cNvPr>
          <p:cNvSpPr/>
          <p:nvPr/>
        </p:nvSpPr>
        <p:spPr>
          <a:xfrm>
            <a:off x="2642358" y="3383328"/>
            <a:ext cx="4953836" cy="1372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04F0E4E-EF7D-74BA-88EA-D5936032B20B}"/>
              </a:ext>
            </a:extLst>
          </p:cNvPr>
          <p:cNvGrpSpPr/>
          <p:nvPr/>
        </p:nvGrpSpPr>
        <p:grpSpPr>
          <a:xfrm>
            <a:off x="363983" y="1687745"/>
            <a:ext cx="7244729" cy="4603500"/>
            <a:chOff x="363983" y="1261614"/>
            <a:chExt cx="7244729" cy="46035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D03D5E-294C-9C4D-82F6-3A84B6428F12}"/>
                </a:ext>
              </a:extLst>
            </p:cNvPr>
            <p:cNvSpPr/>
            <p:nvPr/>
          </p:nvSpPr>
          <p:spPr>
            <a:xfrm>
              <a:off x="363983" y="1261614"/>
              <a:ext cx="2032987" cy="4334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A73A7F-95ED-5455-8F44-ED45B3A2EC11}"/>
                </a:ext>
              </a:extLst>
            </p:cNvPr>
            <p:cNvSpPr txBox="1"/>
            <p:nvPr/>
          </p:nvSpPr>
          <p:spPr>
            <a:xfrm>
              <a:off x="363983" y="1261614"/>
              <a:ext cx="203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j-ea"/>
                  <a:ea typeface="+mj-ea"/>
                </a:rPr>
                <a:t>상세조건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801A2F1-09B6-F02E-5A2B-1A4D00C0DC5E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6" y="1660125"/>
              <a:ext cx="18095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4CC668-D845-8475-293F-3662D028DF21}"/>
                </a:ext>
              </a:extLst>
            </p:cNvPr>
            <p:cNvGrpSpPr/>
            <p:nvPr/>
          </p:nvGrpSpPr>
          <p:grpSpPr>
            <a:xfrm>
              <a:off x="471512" y="1786225"/>
              <a:ext cx="1817927" cy="438122"/>
              <a:chOff x="471512" y="1830615"/>
              <a:chExt cx="1817927" cy="43812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534A8E8-4C2C-86FB-C418-444741C478D5}"/>
                  </a:ext>
                </a:extLst>
              </p:cNvPr>
              <p:cNvGrpSpPr/>
              <p:nvPr/>
            </p:nvGrpSpPr>
            <p:grpSpPr>
              <a:xfrm>
                <a:off x="471512" y="1830615"/>
                <a:ext cx="1817927" cy="438122"/>
                <a:chOff x="1230971" y="2098597"/>
                <a:chExt cx="1817927" cy="438122"/>
              </a:xfrm>
            </p:grpSpPr>
            <p:sp>
              <p:nvSpPr>
                <p:cNvPr id="9" name="Text Box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BC1EF182-1FE1-440A-BC1E-D3C8CA89AE83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230971" y="2295627"/>
                  <a:ext cx="1817927" cy="2410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DD</a:t>
                  </a:r>
                  <a:r>
                    <a:rPr lang="ko-KR" altLang="en-US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US" altLang="ko-KR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MM</a:t>
                  </a:r>
                  <a:r>
                    <a:rPr lang="ko-KR" altLang="en-US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US" altLang="ko-KR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YYYY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Small Text">
                  <a:extLst>
                    <a:ext uri="{FF2B5EF4-FFF2-40B4-BE49-F238E27FC236}">
                      <a16:creationId xmlns:a16="http://schemas.microsoft.com/office/drawing/2014/main" id="{0417EE87-699A-3255-42D5-BF2D2B112659}"/>
                    </a:ext>
                  </a:extLst>
                </p:cNvPr>
                <p:cNvSpPr txBox="1"/>
                <p:nvPr/>
              </p:nvSpPr>
              <p:spPr>
                <a:xfrm>
                  <a:off x="1244526" y="2098597"/>
                  <a:ext cx="746175" cy="1558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400"/>
                    </a:spcAft>
                  </a:pPr>
                  <a:r>
                    <a:rPr lang="ko-KR" alt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체크인 날짜</a:t>
                  </a:r>
                  <a:endPara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" name="Calendar">
                <a:extLst>
                  <a:ext uri="{FF2B5EF4-FFF2-40B4-BE49-F238E27FC236}">
                    <a16:creationId xmlns:a16="http://schemas.microsoft.com/office/drawing/2014/main" id="{3A807561-9FEC-EF98-44E4-13190C934E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00317" y="2067228"/>
                <a:ext cx="161925" cy="16192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BE1675-4220-FC27-00CC-F5C3A9295148}"/>
                </a:ext>
              </a:extLst>
            </p:cNvPr>
            <p:cNvGrpSpPr/>
            <p:nvPr/>
          </p:nvGrpSpPr>
          <p:grpSpPr>
            <a:xfrm>
              <a:off x="471511" y="2400291"/>
              <a:ext cx="1817927" cy="438122"/>
              <a:chOff x="1217416" y="2573299"/>
              <a:chExt cx="1817927" cy="438122"/>
            </a:xfrm>
          </p:grpSpPr>
          <p:sp>
            <p:nvSpPr>
              <p:cNvPr id="15" name="Text 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B640327-5482-19D2-8A39-B232A4524D0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1217416" y="2770329"/>
                <a:ext cx="181792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DD MM YYYY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Small Text">
                <a:extLst>
                  <a:ext uri="{FF2B5EF4-FFF2-40B4-BE49-F238E27FC236}">
                    <a16:creationId xmlns:a16="http://schemas.microsoft.com/office/drawing/2014/main" id="{3A3D0B3C-CB96-5504-DA31-CB536F5EF472}"/>
                  </a:ext>
                </a:extLst>
              </p:cNvPr>
              <p:cNvSpPr txBox="1"/>
              <p:nvPr/>
            </p:nvSpPr>
            <p:spPr>
              <a:xfrm>
                <a:off x="1230971" y="2573299"/>
                <a:ext cx="746175" cy="155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4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체크아웃 날짜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Calendar">
              <a:extLst>
                <a:ext uri="{FF2B5EF4-FFF2-40B4-BE49-F238E27FC236}">
                  <a16:creationId xmlns:a16="http://schemas.microsoft.com/office/drawing/2014/main" id="{23F34598-5925-4E90-A7D6-70B6464B08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00317" y="2634189"/>
              <a:ext cx="161925" cy="161925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6F7B619-077F-E6CC-3DB5-92DCA661C0A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62" y="3019888"/>
              <a:ext cx="18095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Small Text">
              <a:extLst>
                <a:ext uri="{FF2B5EF4-FFF2-40B4-BE49-F238E27FC236}">
                  <a16:creationId xmlns:a16="http://schemas.microsoft.com/office/drawing/2014/main" id="{43D8E7BD-B79A-41AC-C13B-00C33E36DDE7}"/>
                </a:ext>
              </a:extLst>
            </p:cNvPr>
            <p:cNvSpPr txBox="1"/>
            <p:nvPr/>
          </p:nvSpPr>
          <p:spPr>
            <a:xfrm>
              <a:off x="471511" y="3137334"/>
              <a:ext cx="746175" cy="155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인원 수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1D41AEA-62C8-22D7-D141-74E34171D60D}"/>
                </a:ext>
              </a:extLst>
            </p:cNvPr>
            <p:cNvCxnSpPr>
              <a:cxnSpLocks/>
            </p:cNvCxnSpPr>
            <p:nvPr/>
          </p:nvCxnSpPr>
          <p:spPr>
            <a:xfrm>
              <a:off x="496893" y="3651674"/>
              <a:ext cx="18095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448EBD86-A83D-BDBA-555C-D7F309DE8591}"/>
                </a:ext>
              </a:extLst>
            </p:cNvPr>
            <p:cNvSpPr/>
            <p:nvPr/>
          </p:nvSpPr>
          <p:spPr>
            <a:xfrm rot="5400000">
              <a:off x="2158419" y="3409150"/>
              <a:ext cx="45719" cy="80801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2AE273-0DCA-94E4-988F-1F18889F708E}"/>
                </a:ext>
              </a:extLst>
            </p:cNvPr>
            <p:cNvSpPr txBox="1"/>
            <p:nvPr/>
          </p:nvSpPr>
          <p:spPr>
            <a:xfrm>
              <a:off x="496893" y="3332587"/>
              <a:ext cx="372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24" name="Small Text">
              <a:extLst>
                <a:ext uri="{FF2B5EF4-FFF2-40B4-BE49-F238E27FC236}">
                  <a16:creationId xmlns:a16="http://schemas.microsoft.com/office/drawing/2014/main" id="{D17C56ED-D3E4-EB31-8048-048962A5B7EC}"/>
                </a:ext>
              </a:extLst>
            </p:cNvPr>
            <p:cNvSpPr txBox="1"/>
            <p:nvPr/>
          </p:nvSpPr>
          <p:spPr>
            <a:xfrm>
              <a:off x="471511" y="3759036"/>
              <a:ext cx="746175" cy="155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지역 검색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68A19DB-56E2-C6B5-274E-406F043D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96893" y="4273376"/>
              <a:ext cx="18095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F9BEE9-98A6-12F8-C2D1-B219CF70AD90}"/>
                </a:ext>
              </a:extLst>
            </p:cNvPr>
            <p:cNvSpPr txBox="1"/>
            <p:nvPr/>
          </p:nvSpPr>
          <p:spPr>
            <a:xfrm>
              <a:off x="485066" y="3960304"/>
              <a:ext cx="580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서울</a:t>
              </a:r>
            </a:p>
          </p:txBody>
        </p:sp>
        <p:sp>
          <p:nvSpPr>
            <p:cNvPr id="27" name="Small Text">
              <a:extLst>
                <a:ext uri="{FF2B5EF4-FFF2-40B4-BE49-F238E27FC236}">
                  <a16:creationId xmlns:a16="http://schemas.microsoft.com/office/drawing/2014/main" id="{7D3189F7-EFFD-1512-C6DF-911BD3AFEB7D}"/>
                </a:ext>
              </a:extLst>
            </p:cNvPr>
            <p:cNvSpPr txBox="1"/>
            <p:nvPr/>
          </p:nvSpPr>
          <p:spPr>
            <a:xfrm>
              <a:off x="471511" y="4374843"/>
              <a:ext cx="746175" cy="155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699513-10FE-4FA4-2CA6-4C8B6E76D44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93" y="4851899"/>
              <a:ext cx="18095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78ADE4-8531-ABDE-5F9B-64A5E653284F}"/>
                </a:ext>
              </a:extLst>
            </p:cNvPr>
            <p:cNvSpPr txBox="1"/>
            <p:nvPr/>
          </p:nvSpPr>
          <p:spPr>
            <a:xfrm>
              <a:off x="425871" y="4599129"/>
              <a:ext cx="17150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</a:t>
              </a:r>
              <a:r>
                <a:rPr lang="ko-KR" altLang="en-US" sz="900" dirty="0"/>
                <a:t>만원 </a:t>
              </a:r>
              <a:r>
                <a:rPr lang="en-US" altLang="ko-KR" sz="900" dirty="0"/>
                <a:t>~ 150</a:t>
              </a:r>
              <a:r>
                <a:rPr lang="ko-KR" altLang="en-US" sz="900" dirty="0"/>
                <a:t>만원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454B8-EEAE-F32C-011A-382A5D847A20}"/>
                </a:ext>
              </a:extLst>
            </p:cNvPr>
            <p:cNvSpPr/>
            <p:nvPr/>
          </p:nvSpPr>
          <p:spPr>
            <a:xfrm>
              <a:off x="1566619" y="5002802"/>
              <a:ext cx="720615" cy="227085"/>
            </a:xfrm>
            <a:prstGeom prst="rect">
              <a:avLst/>
            </a:prstGeom>
            <a:solidFill>
              <a:srgbClr val="EDD1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rPr>
                <a:t>적용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0F14BD9-853B-6CAD-A894-F08A31C10D3E}"/>
                </a:ext>
              </a:extLst>
            </p:cNvPr>
            <p:cNvSpPr/>
            <p:nvPr/>
          </p:nvSpPr>
          <p:spPr>
            <a:xfrm>
              <a:off x="2654876" y="1423539"/>
              <a:ext cx="4953836" cy="137257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EC9FA9B-6A41-8D20-6BDC-E90C290D48E1}"/>
                </a:ext>
              </a:extLst>
            </p:cNvPr>
            <p:cNvSpPr/>
            <p:nvPr/>
          </p:nvSpPr>
          <p:spPr>
            <a:xfrm>
              <a:off x="2654876" y="4492539"/>
              <a:ext cx="4953836" cy="137257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FF455B0-0930-BE7B-8A19-921AEF008461}"/>
                </a:ext>
              </a:extLst>
            </p:cNvPr>
            <p:cNvGrpSpPr/>
            <p:nvPr/>
          </p:nvGrpSpPr>
          <p:grpSpPr>
            <a:xfrm>
              <a:off x="2822018" y="1534929"/>
              <a:ext cx="1339101" cy="1123613"/>
              <a:chOff x="2822018" y="1534929"/>
              <a:chExt cx="1339101" cy="1123613"/>
            </a:xfrm>
          </p:grpSpPr>
          <p:sp>
            <p:nvSpPr>
              <p:cNvPr id="37" name="Border">
                <a:extLst>
                  <a:ext uri="{FF2B5EF4-FFF2-40B4-BE49-F238E27FC236}">
                    <a16:creationId xmlns:a16="http://schemas.microsoft.com/office/drawing/2014/main" id="{69458586-28A3-4DAC-4528-535B6D8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018" y="1538810"/>
                <a:ext cx="1339101" cy="111973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543B34F-DF37-2157-73AE-A00486B0D22D}"/>
                  </a:ext>
                </a:extLst>
              </p:cNvPr>
              <p:cNvCxnSpPr/>
              <p:nvPr/>
            </p:nvCxnSpPr>
            <p:spPr>
              <a:xfrm flipH="1"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9634AC1-1D45-40CD-964D-246D4FDA1147}"/>
                  </a:ext>
                </a:extLst>
              </p:cNvPr>
              <p:cNvCxnSpPr/>
              <p:nvPr/>
            </p:nvCxnSpPr>
            <p:spPr>
              <a:xfrm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90102C3-55AF-B211-8A2F-05EE597956DF}"/>
                </a:ext>
              </a:extLst>
            </p:cNvPr>
            <p:cNvGrpSpPr/>
            <p:nvPr/>
          </p:nvGrpSpPr>
          <p:grpSpPr>
            <a:xfrm>
              <a:off x="2823251" y="3047779"/>
              <a:ext cx="1339101" cy="1123613"/>
              <a:chOff x="2822018" y="1534929"/>
              <a:chExt cx="1339101" cy="1123613"/>
            </a:xfrm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BDA81C11-6113-CF18-E44D-6B64CE96A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018" y="1538810"/>
                <a:ext cx="1339101" cy="111973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D4A7605-CAAE-78D0-1BEC-0962825F4278}"/>
                  </a:ext>
                </a:extLst>
              </p:cNvPr>
              <p:cNvCxnSpPr/>
              <p:nvPr/>
            </p:nvCxnSpPr>
            <p:spPr>
              <a:xfrm flipH="1"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9126746-FB08-37E5-6F82-0462084AE19C}"/>
                  </a:ext>
                </a:extLst>
              </p:cNvPr>
              <p:cNvCxnSpPr/>
              <p:nvPr/>
            </p:nvCxnSpPr>
            <p:spPr>
              <a:xfrm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F0E53FC-BC31-E788-56E5-1C7BF8864BEA}"/>
                </a:ext>
              </a:extLst>
            </p:cNvPr>
            <p:cNvGrpSpPr/>
            <p:nvPr/>
          </p:nvGrpSpPr>
          <p:grpSpPr>
            <a:xfrm>
              <a:off x="2822018" y="4617019"/>
              <a:ext cx="1339101" cy="1123613"/>
              <a:chOff x="2822018" y="1534929"/>
              <a:chExt cx="1339101" cy="1123613"/>
            </a:xfrm>
          </p:grpSpPr>
          <p:sp>
            <p:nvSpPr>
              <p:cNvPr id="50" name="Border">
                <a:extLst>
                  <a:ext uri="{FF2B5EF4-FFF2-40B4-BE49-F238E27FC236}">
                    <a16:creationId xmlns:a16="http://schemas.microsoft.com/office/drawing/2014/main" id="{B5091C76-4E89-E9AA-E61C-A2F86118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018" y="1538810"/>
                <a:ext cx="1339101" cy="111973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8A54704-1433-0B9B-4CFB-1C30D6061900}"/>
                  </a:ext>
                </a:extLst>
              </p:cNvPr>
              <p:cNvCxnSpPr/>
              <p:nvPr/>
            </p:nvCxnSpPr>
            <p:spPr>
              <a:xfrm flipH="1"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2625B810-C748-3B1F-2652-E49606C36B97}"/>
                  </a:ext>
                </a:extLst>
              </p:cNvPr>
              <p:cNvCxnSpPr/>
              <p:nvPr/>
            </p:nvCxnSpPr>
            <p:spPr>
              <a:xfrm>
                <a:off x="2822018" y="1534929"/>
                <a:ext cx="1339101" cy="1123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880842B-95AD-F65C-394E-6058DA98ACBA}"/>
                </a:ext>
              </a:extLst>
            </p:cNvPr>
            <p:cNvSpPr/>
            <p:nvPr/>
          </p:nvSpPr>
          <p:spPr>
            <a:xfrm>
              <a:off x="4553265" y="2396972"/>
              <a:ext cx="2663301" cy="323715"/>
            </a:xfrm>
            <a:prstGeom prst="rect">
              <a:avLst/>
            </a:prstGeom>
            <a:solidFill>
              <a:srgbClr val="EDD13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숙소 둘러보기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9C91B90-086B-8E0C-5EF3-4E8DBF4D2D6B}"/>
                </a:ext>
              </a:extLst>
            </p:cNvPr>
            <p:cNvSpPr/>
            <p:nvPr/>
          </p:nvSpPr>
          <p:spPr>
            <a:xfrm>
              <a:off x="4553264" y="5469981"/>
              <a:ext cx="2663301" cy="323715"/>
            </a:xfrm>
            <a:prstGeom prst="rect">
              <a:avLst/>
            </a:prstGeom>
            <a:solidFill>
              <a:srgbClr val="EDD13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숙소 둘러보기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ED9D65B-344F-F02F-B4F5-82FB50E26A24}"/>
                </a:ext>
              </a:extLst>
            </p:cNvPr>
            <p:cNvSpPr/>
            <p:nvPr/>
          </p:nvSpPr>
          <p:spPr>
            <a:xfrm>
              <a:off x="4553263" y="3949661"/>
              <a:ext cx="2663301" cy="323715"/>
            </a:xfrm>
            <a:prstGeom prst="rect">
              <a:avLst/>
            </a:prstGeom>
            <a:solidFill>
              <a:srgbClr val="EDD13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숙소 둘러보기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10FD71-1A22-1A99-E1BB-54CAB1A43D0D}"/>
                </a:ext>
              </a:extLst>
            </p:cNvPr>
            <p:cNvSpPr txBox="1"/>
            <p:nvPr/>
          </p:nvSpPr>
          <p:spPr>
            <a:xfrm>
              <a:off x="4553263" y="1428393"/>
              <a:ext cx="153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HH</a:t>
              </a:r>
              <a:r>
                <a:rPr lang="ko-KR" altLang="en-US" dirty="0">
                  <a:latin typeface="+mj-ea"/>
                  <a:ea typeface="+mj-ea"/>
                </a:rPr>
                <a:t>호텔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D87FA6-8938-C41E-8A67-7BBDB03F115A}"/>
                </a:ext>
              </a:extLst>
            </p:cNvPr>
            <p:cNvSpPr txBox="1"/>
            <p:nvPr/>
          </p:nvSpPr>
          <p:spPr>
            <a:xfrm>
              <a:off x="4553261" y="2963735"/>
              <a:ext cx="153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YY</a:t>
              </a:r>
              <a:r>
                <a:rPr lang="ko-KR" altLang="en-US" dirty="0">
                  <a:latin typeface="+mj-ea"/>
                  <a:ea typeface="+mj-ea"/>
                </a:rPr>
                <a:t>호텔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B56E04-736A-628A-09BA-75E7CE8B5BAF}"/>
                </a:ext>
              </a:extLst>
            </p:cNvPr>
            <p:cNvSpPr txBox="1"/>
            <p:nvPr/>
          </p:nvSpPr>
          <p:spPr>
            <a:xfrm>
              <a:off x="4553261" y="4498872"/>
              <a:ext cx="153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BB</a:t>
              </a:r>
              <a:r>
                <a:rPr lang="ko-KR" altLang="en-US" dirty="0">
                  <a:latin typeface="+mj-ea"/>
                  <a:ea typeface="+mj-ea"/>
                </a:rPr>
                <a:t>호텔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0FD35F0-0B95-7B6E-19F6-A9CBC72285F8}"/>
                </a:ext>
              </a:extLst>
            </p:cNvPr>
            <p:cNvCxnSpPr/>
            <p:nvPr/>
          </p:nvCxnSpPr>
          <p:spPr>
            <a:xfrm>
              <a:off x="4553262" y="2286493"/>
              <a:ext cx="26633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04D9F78-0CBD-3548-2B1D-FB05B418B807}"/>
                </a:ext>
              </a:extLst>
            </p:cNvPr>
            <p:cNvCxnSpPr/>
            <p:nvPr/>
          </p:nvCxnSpPr>
          <p:spPr>
            <a:xfrm>
              <a:off x="4553262" y="3850053"/>
              <a:ext cx="26633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08D2145-B627-8951-4AAA-09FCB6D90C9E}"/>
                </a:ext>
              </a:extLst>
            </p:cNvPr>
            <p:cNvCxnSpPr/>
            <p:nvPr/>
          </p:nvCxnSpPr>
          <p:spPr>
            <a:xfrm>
              <a:off x="4553262" y="5379705"/>
              <a:ext cx="26633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CEFCF26-FA68-022F-30C4-272F74684AE3}"/>
                </a:ext>
              </a:extLst>
            </p:cNvPr>
            <p:cNvGrpSpPr/>
            <p:nvPr/>
          </p:nvGrpSpPr>
          <p:grpSpPr>
            <a:xfrm>
              <a:off x="4690904" y="1701073"/>
              <a:ext cx="103037" cy="183903"/>
              <a:chOff x="5401118" y="2331560"/>
              <a:chExt cx="154415" cy="243426"/>
            </a:xfrm>
          </p:grpSpPr>
          <p:sp>
            <p:nvSpPr>
              <p:cNvPr id="68" name="Pointer Outer">
                <a:extLst>
                  <a:ext uri="{FF2B5EF4-FFF2-40B4-BE49-F238E27FC236}">
                    <a16:creationId xmlns:a16="http://schemas.microsoft.com/office/drawing/2014/main" id="{077F36BF-A72B-A84A-EF1D-D1F66E76C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118" y="2331560"/>
                <a:ext cx="154415" cy="243426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Pointer Inner">
                <a:extLst>
                  <a:ext uri="{FF2B5EF4-FFF2-40B4-BE49-F238E27FC236}">
                    <a16:creationId xmlns:a16="http://schemas.microsoft.com/office/drawing/2014/main" id="{EA522C59-81C5-2623-07D0-C0F7192F9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296" y="2378077"/>
                <a:ext cx="58059" cy="57709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4DBF9-22FF-3217-E7E4-F43E64B74E61}"/>
                </a:ext>
              </a:extLst>
            </p:cNvPr>
            <p:cNvSpPr txBox="1"/>
            <p:nvPr/>
          </p:nvSpPr>
          <p:spPr>
            <a:xfrm>
              <a:off x="4873841" y="1701073"/>
              <a:ext cx="23427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서울시 용산구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450B27A-D5B4-E4F3-935B-7D6639DA546D}"/>
                </a:ext>
              </a:extLst>
            </p:cNvPr>
            <p:cNvGrpSpPr/>
            <p:nvPr/>
          </p:nvGrpSpPr>
          <p:grpSpPr>
            <a:xfrm>
              <a:off x="4690904" y="3211247"/>
              <a:ext cx="103037" cy="183903"/>
              <a:chOff x="5401118" y="2331560"/>
              <a:chExt cx="154415" cy="243426"/>
            </a:xfrm>
          </p:grpSpPr>
          <p:sp>
            <p:nvSpPr>
              <p:cNvPr id="73" name="Pointer Outer">
                <a:extLst>
                  <a:ext uri="{FF2B5EF4-FFF2-40B4-BE49-F238E27FC236}">
                    <a16:creationId xmlns:a16="http://schemas.microsoft.com/office/drawing/2014/main" id="{578E2324-E124-56AB-9C3E-3A08E8B7F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118" y="2331560"/>
                <a:ext cx="154415" cy="243426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Pointer Inner">
                <a:extLst>
                  <a:ext uri="{FF2B5EF4-FFF2-40B4-BE49-F238E27FC236}">
                    <a16:creationId xmlns:a16="http://schemas.microsoft.com/office/drawing/2014/main" id="{DD6582FE-68E8-221B-5F85-395D45CCF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296" y="2378077"/>
                <a:ext cx="58059" cy="57709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5FE463-CAEA-5F53-2530-BC3FF7232362}"/>
                </a:ext>
              </a:extLst>
            </p:cNvPr>
            <p:cNvSpPr txBox="1"/>
            <p:nvPr/>
          </p:nvSpPr>
          <p:spPr>
            <a:xfrm>
              <a:off x="4873841" y="3211247"/>
              <a:ext cx="23427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서울시 강남구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3FA7D4-BFD4-A46F-8406-A715AEC37AA6}"/>
                </a:ext>
              </a:extLst>
            </p:cNvPr>
            <p:cNvGrpSpPr/>
            <p:nvPr/>
          </p:nvGrpSpPr>
          <p:grpSpPr>
            <a:xfrm>
              <a:off x="4690904" y="4770011"/>
              <a:ext cx="103037" cy="183903"/>
              <a:chOff x="5401118" y="2331560"/>
              <a:chExt cx="154415" cy="243426"/>
            </a:xfrm>
          </p:grpSpPr>
          <p:sp>
            <p:nvSpPr>
              <p:cNvPr id="77" name="Pointer Outer">
                <a:extLst>
                  <a:ext uri="{FF2B5EF4-FFF2-40B4-BE49-F238E27FC236}">
                    <a16:creationId xmlns:a16="http://schemas.microsoft.com/office/drawing/2014/main" id="{B3DCE415-F4E8-D4EE-4C01-C16359FE2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118" y="2331560"/>
                <a:ext cx="154415" cy="243426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Pointer Inner">
                <a:extLst>
                  <a:ext uri="{FF2B5EF4-FFF2-40B4-BE49-F238E27FC236}">
                    <a16:creationId xmlns:a16="http://schemas.microsoft.com/office/drawing/2014/main" id="{AA97BAE0-3EA7-FBF7-8307-36D90747D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296" y="2378077"/>
                <a:ext cx="58059" cy="57709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74504B-B160-4181-7309-050F7607C465}"/>
                </a:ext>
              </a:extLst>
            </p:cNvPr>
            <p:cNvSpPr txBox="1"/>
            <p:nvPr/>
          </p:nvSpPr>
          <p:spPr>
            <a:xfrm>
              <a:off x="4873841" y="4770011"/>
              <a:ext cx="23427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서울시 영등포구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7C6AFBD-F13D-501C-BA02-1D0445262DF0}"/>
                </a:ext>
              </a:extLst>
            </p:cNvPr>
            <p:cNvSpPr/>
            <p:nvPr/>
          </p:nvSpPr>
          <p:spPr>
            <a:xfrm>
              <a:off x="4553262" y="1942037"/>
              <a:ext cx="2654424" cy="30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chemeClr val="tx1"/>
                  </a:solidFill>
                </a:rPr>
                <a:t>가격                      </a:t>
              </a:r>
              <a:r>
                <a:rPr lang="en-US" altLang="ko-KR" b="1" dirty="0">
                  <a:solidFill>
                    <a:schemeClr val="tx1"/>
                  </a:solidFill>
                </a:rPr>
                <a:t>150,000</a:t>
              </a:r>
              <a:r>
                <a:rPr lang="ko-KR" altLang="en-US" b="1" dirty="0">
                  <a:solidFill>
                    <a:schemeClr val="tx1"/>
                  </a:solidFill>
                </a:rPr>
                <a:t>부터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F9A68F8-3CA5-B733-F5DB-48FA62E829B9}"/>
                </a:ext>
              </a:extLst>
            </p:cNvPr>
            <p:cNvSpPr/>
            <p:nvPr/>
          </p:nvSpPr>
          <p:spPr>
            <a:xfrm>
              <a:off x="4562140" y="3504618"/>
              <a:ext cx="2654424" cy="30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chemeClr val="tx1"/>
                  </a:solidFill>
                </a:rPr>
                <a:t>가격                        </a:t>
              </a:r>
              <a:r>
                <a:rPr lang="en-US" altLang="ko-KR" b="1" dirty="0">
                  <a:solidFill>
                    <a:schemeClr val="tx1"/>
                  </a:solidFill>
                </a:rPr>
                <a:t>70,000</a:t>
              </a:r>
              <a:r>
                <a:rPr lang="ko-KR" altLang="en-US" b="1" dirty="0">
                  <a:solidFill>
                    <a:schemeClr val="tx1"/>
                  </a:solidFill>
                </a:rPr>
                <a:t>부터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B451A28-A451-64BE-CFCF-DDC7FBF3708B}"/>
                </a:ext>
              </a:extLst>
            </p:cNvPr>
            <p:cNvSpPr/>
            <p:nvPr/>
          </p:nvSpPr>
          <p:spPr>
            <a:xfrm>
              <a:off x="4553261" y="5020598"/>
              <a:ext cx="2654424" cy="30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chemeClr val="tx1"/>
                  </a:solidFill>
                </a:rPr>
                <a:t>가격                        </a:t>
              </a:r>
              <a:r>
                <a:rPr lang="en-US" altLang="ko-KR" b="1" dirty="0">
                  <a:solidFill>
                    <a:schemeClr val="tx1"/>
                  </a:solidFill>
                </a:rPr>
                <a:t>50,000</a:t>
              </a:r>
              <a:r>
                <a:rPr lang="ko-KR" altLang="en-US" b="1" dirty="0">
                  <a:solidFill>
                    <a:schemeClr val="tx1"/>
                  </a:solidFill>
                </a:rPr>
                <a:t>부터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8A3612B-2C4B-4BF4-F5DC-E0099D8D5EC5}"/>
                </a:ext>
              </a:extLst>
            </p:cNvPr>
            <p:cNvSpPr/>
            <p:nvPr/>
          </p:nvSpPr>
          <p:spPr>
            <a:xfrm>
              <a:off x="494734" y="5002802"/>
              <a:ext cx="718325" cy="227085"/>
            </a:xfrm>
            <a:prstGeom prst="rect">
              <a:avLst/>
            </a:prstGeom>
            <a:solidFill>
              <a:srgbClr val="EDD1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rPr>
                <a:t>초기화</a:t>
              </a:r>
            </a:p>
          </p:txBody>
        </p:sp>
      </p:grpSp>
      <p:sp>
        <p:nvSpPr>
          <p:cNvPr id="88" name="Google Shape;192;p5">
            <a:extLst>
              <a:ext uri="{FF2B5EF4-FFF2-40B4-BE49-F238E27FC236}">
                <a16:creationId xmlns:a16="http://schemas.microsoft.com/office/drawing/2014/main" id="{45319DCF-96B2-93A7-355E-B2155E153D81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0022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72D8124-D622-FA32-5862-CACC5DB50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58" y="1969967"/>
            <a:ext cx="1338257" cy="11236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ED497B-6847-B4E6-9C8D-FB3AEB719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186" y="1266163"/>
            <a:ext cx="4117278" cy="404898"/>
          </a:xfrm>
          <a:prstGeom prst="rect">
            <a:avLst/>
          </a:prstGeom>
        </p:spPr>
      </p:pic>
      <p:graphicFrame>
        <p:nvGraphicFramePr>
          <p:cNvPr id="84" name="Google Shape;198;p5">
            <a:extLst>
              <a:ext uri="{FF2B5EF4-FFF2-40B4-BE49-F238E27FC236}">
                <a16:creationId xmlns:a16="http://schemas.microsoft.com/office/drawing/2014/main" id="{1354AA51-4F49-AC7B-5B66-3F817B90E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041971"/>
              </p:ext>
            </p:extLst>
          </p:nvPr>
        </p:nvGraphicFramePr>
        <p:xfrm>
          <a:off x="7841582" y="2035865"/>
          <a:ext cx="2013425" cy="511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메인에서 원하는 숙소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체크인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체크아웃 등 체크한 것을 바탕으로 출력된 검색 결과 화면 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메인에서 체크했던 숙소가 아닌 다른 숙소를 선택하고 싶을 경우 메인 페이지로 돌아갈 필요 없이 숙소 카테고리를 통해 변경할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화면에서 선택했던 숙소 조건을 변경 원할 경우 상세조건 부분을 통해 변경할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상세조건 또는 메인에서 체크한 정보대로 표시된 숙소 목록 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입력했던 상세조건을 초기화 원할 경우 버튼을 클릭하면 기존에 체크했던 조건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상세조건 적용 버튼을 클릭할 경우 체크된 조건을 토대로 새로운 숙소가 추천됩니다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둘러보기를 클릭하면 해당 숙소의 객실 목록을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맞춤조건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순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거리 순 등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선택하면 조건에 따른 추천 숙소 순서가 변경됩니다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Google Shape;192;p5">
            <a:extLst>
              <a:ext uri="{FF2B5EF4-FFF2-40B4-BE49-F238E27FC236}">
                <a16:creationId xmlns:a16="http://schemas.microsoft.com/office/drawing/2014/main" id="{865018A6-2A88-5EF2-7BAE-BF59F09393A0}"/>
              </a:ext>
            </a:extLst>
          </p:cNvPr>
          <p:cNvSpPr txBox="1"/>
          <p:nvPr/>
        </p:nvSpPr>
        <p:spPr>
          <a:xfrm>
            <a:off x="7841582" y="551189"/>
            <a:ext cx="201342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/>
              <a:t>메인 화면에서 간단하게 체크하여 검색 한 것을 바탕으로</a:t>
            </a:r>
            <a:r>
              <a:rPr lang="en-US" altLang="ko-KR" sz="900"/>
              <a:t>, </a:t>
            </a:r>
            <a:r>
              <a:rPr lang="ko-KR" altLang="en-US" sz="900"/>
              <a:t>출력된 결과 화면입니다</a:t>
            </a:r>
            <a:r>
              <a:rPr lang="en-US" altLang="ko-KR" sz="900"/>
              <a:t>. </a:t>
            </a:r>
            <a:r>
              <a:rPr lang="ko-KR" altLang="en-US" sz="900"/>
              <a:t>좌측 상세조건을 통해 더 세부적인 결과를 출력할 수 있습니다</a:t>
            </a:r>
            <a:r>
              <a:rPr lang="en-US" altLang="ko-KR" sz="900"/>
              <a:t>.(</a:t>
            </a:r>
            <a:r>
              <a:rPr lang="ko-KR" altLang="en-US" sz="900"/>
              <a:t>비로그인</a:t>
            </a:r>
            <a:r>
              <a:rPr lang="en-US" altLang="ko-KR" sz="900"/>
              <a:t>)</a:t>
            </a:r>
            <a:endParaRPr lang="ko-KR" altLang="en-US"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29;p4">
            <a:extLst>
              <a:ext uri="{FF2B5EF4-FFF2-40B4-BE49-F238E27FC236}">
                <a16:creationId xmlns:a16="http://schemas.microsoft.com/office/drawing/2014/main" id="{92FE6959-7E8C-FB60-3EB8-1841D3499138}"/>
              </a:ext>
            </a:extLst>
          </p:cNvPr>
          <p:cNvSpPr/>
          <p:nvPr/>
        </p:nvSpPr>
        <p:spPr>
          <a:xfrm>
            <a:off x="301481" y="162514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91" name="Google Shape;229;p4">
            <a:extLst>
              <a:ext uri="{FF2B5EF4-FFF2-40B4-BE49-F238E27FC236}">
                <a16:creationId xmlns:a16="http://schemas.microsoft.com/office/drawing/2014/main" id="{8FBC39BD-2E7F-6F04-109F-6F8F7AF6B59B}"/>
              </a:ext>
            </a:extLst>
          </p:cNvPr>
          <p:cNvSpPr/>
          <p:nvPr/>
        </p:nvSpPr>
        <p:spPr>
          <a:xfrm>
            <a:off x="2655764" y="171339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44E23D7-EE6A-D334-1FAC-693BF2623066}"/>
              </a:ext>
            </a:extLst>
          </p:cNvPr>
          <p:cNvSpPr/>
          <p:nvPr/>
        </p:nvSpPr>
        <p:spPr>
          <a:xfrm>
            <a:off x="2611178" y="1839191"/>
            <a:ext cx="5036451" cy="4452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B9C281-8F3D-4BEF-31DE-95410602106C}"/>
              </a:ext>
            </a:extLst>
          </p:cNvPr>
          <p:cNvSpPr/>
          <p:nvPr/>
        </p:nvSpPr>
        <p:spPr>
          <a:xfrm>
            <a:off x="485403" y="5401484"/>
            <a:ext cx="736507" cy="276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C4DFB02-5D18-085C-BE3F-23B41C0A8EE3}"/>
              </a:ext>
            </a:extLst>
          </p:cNvPr>
          <p:cNvSpPr/>
          <p:nvPr/>
        </p:nvSpPr>
        <p:spPr>
          <a:xfrm>
            <a:off x="1542874" y="5404592"/>
            <a:ext cx="736507" cy="276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Google Shape;229;p4">
            <a:extLst>
              <a:ext uri="{FF2B5EF4-FFF2-40B4-BE49-F238E27FC236}">
                <a16:creationId xmlns:a16="http://schemas.microsoft.com/office/drawing/2014/main" id="{0A1953EC-0D4B-4A7E-58E5-457017C0813C}"/>
              </a:ext>
            </a:extLst>
          </p:cNvPr>
          <p:cNvSpPr/>
          <p:nvPr/>
        </p:nvSpPr>
        <p:spPr>
          <a:xfrm>
            <a:off x="427442" y="5355449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5</a:t>
            </a:r>
            <a:endParaRPr dirty="0"/>
          </a:p>
        </p:txBody>
      </p:sp>
      <p:sp>
        <p:nvSpPr>
          <p:cNvPr id="97" name="Google Shape;229;p4">
            <a:extLst>
              <a:ext uri="{FF2B5EF4-FFF2-40B4-BE49-F238E27FC236}">
                <a16:creationId xmlns:a16="http://schemas.microsoft.com/office/drawing/2014/main" id="{93146544-51F5-F025-6579-82E14619555D}"/>
              </a:ext>
            </a:extLst>
          </p:cNvPr>
          <p:cNvSpPr/>
          <p:nvPr/>
        </p:nvSpPr>
        <p:spPr>
          <a:xfrm>
            <a:off x="1471851" y="533589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6</a:t>
            </a:r>
            <a:endParaRPr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6E612DA-D03C-8A7B-24AB-2061D8401B51}"/>
              </a:ext>
            </a:extLst>
          </p:cNvPr>
          <p:cNvSpPr/>
          <p:nvPr/>
        </p:nvSpPr>
        <p:spPr>
          <a:xfrm>
            <a:off x="174347" y="691237"/>
            <a:ext cx="7590775" cy="5683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29;p4">
            <a:extLst>
              <a:ext uri="{FF2B5EF4-FFF2-40B4-BE49-F238E27FC236}">
                <a16:creationId xmlns:a16="http://schemas.microsoft.com/office/drawing/2014/main" id="{C7CDBE9C-7218-6CD5-4859-B7773EC80293}"/>
              </a:ext>
            </a:extLst>
          </p:cNvPr>
          <p:cNvSpPr/>
          <p:nvPr/>
        </p:nvSpPr>
        <p:spPr>
          <a:xfrm>
            <a:off x="137325" y="61368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99" name="Google Shape;232;p5">
            <a:extLst>
              <a:ext uri="{FF2B5EF4-FFF2-40B4-BE49-F238E27FC236}">
                <a16:creationId xmlns:a16="http://schemas.microsoft.com/office/drawing/2014/main" id="{48CD7662-FC03-43B8-40A9-205567D09564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32;p5">
            <a:extLst>
              <a:ext uri="{FF2B5EF4-FFF2-40B4-BE49-F238E27FC236}">
                <a16:creationId xmlns:a16="http://schemas.microsoft.com/office/drawing/2014/main" id="{860B7221-518F-4952-46D1-D83C139BE6BE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32;p5">
            <a:extLst>
              <a:ext uri="{FF2B5EF4-FFF2-40B4-BE49-F238E27FC236}">
                <a16:creationId xmlns:a16="http://schemas.microsoft.com/office/drawing/2014/main" id="{504D5EFE-9E1E-2100-BC21-F50A363C0821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결과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579;p8">
            <a:extLst>
              <a:ext uri="{FF2B5EF4-FFF2-40B4-BE49-F238E27FC236}">
                <a16:creationId xmlns:a16="http://schemas.microsoft.com/office/drawing/2014/main" id="{B31398F1-014F-B748-0AA7-2E0B8D28791B}"/>
              </a:ext>
            </a:extLst>
          </p:cNvPr>
          <p:cNvSpPr txBox="1"/>
          <p:nvPr/>
        </p:nvSpPr>
        <p:spPr>
          <a:xfrm>
            <a:off x="2348452" y="1052119"/>
            <a:ext cx="366780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i="0" u="none" strike="noStrike" cap="none" dirty="0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호텔 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모텔 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펜션 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 dirty="0">
                <a:solidFill>
                  <a:schemeClr val="dk1"/>
                </a:solidFill>
              </a:rPr>
              <a:t>리조트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CD3EBA2-BE3F-7C70-BED7-81A447671DBE}"/>
              </a:ext>
            </a:extLst>
          </p:cNvPr>
          <p:cNvSpPr/>
          <p:nvPr/>
        </p:nvSpPr>
        <p:spPr>
          <a:xfrm>
            <a:off x="3388213" y="1020221"/>
            <a:ext cx="1564787" cy="245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Google Shape;229;p4">
            <a:extLst>
              <a:ext uri="{FF2B5EF4-FFF2-40B4-BE49-F238E27FC236}">
                <a16:creationId xmlns:a16="http://schemas.microsoft.com/office/drawing/2014/main" id="{2B266816-9C87-6FDD-BCA3-B54647CC4A20}"/>
              </a:ext>
            </a:extLst>
          </p:cNvPr>
          <p:cNvSpPr/>
          <p:nvPr/>
        </p:nvSpPr>
        <p:spPr>
          <a:xfrm>
            <a:off x="3336881" y="99519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6032C0-9DC6-2657-C865-428AD076AA6B}"/>
              </a:ext>
            </a:extLst>
          </p:cNvPr>
          <p:cNvSpPr/>
          <p:nvPr/>
        </p:nvSpPr>
        <p:spPr>
          <a:xfrm>
            <a:off x="3671241" y="1331671"/>
            <a:ext cx="3924953" cy="245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Google Shape;229;p4">
            <a:extLst>
              <a:ext uri="{FF2B5EF4-FFF2-40B4-BE49-F238E27FC236}">
                <a16:creationId xmlns:a16="http://schemas.microsoft.com/office/drawing/2014/main" id="{EBF1F807-712E-3013-9335-49FD8D5862FD}"/>
              </a:ext>
            </a:extLst>
          </p:cNvPr>
          <p:cNvSpPr/>
          <p:nvPr/>
        </p:nvSpPr>
        <p:spPr>
          <a:xfrm>
            <a:off x="3619909" y="130664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8</a:t>
            </a:r>
            <a:endParaRPr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FD8BC94-C06B-5E07-974A-BF110B6C8586}"/>
              </a:ext>
            </a:extLst>
          </p:cNvPr>
          <p:cNvSpPr/>
          <p:nvPr/>
        </p:nvSpPr>
        <p:spPr>
          <a:xfrm>
            <a:off x="4509373" y="2791189"/>
            <a:ext cx="2805827" cy="401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Google Shape;229;p4">
            <a:extLst>
              <a:ext uri="{FF2B5EF4-FFF2-40B4-BE49-F238E27FC236}">
                <a16:creationId xmlns:a16="http://schemas.microsoft.com/office/drawing/2014/main" id="{C2D580C9-613D-A908-E033-2D6578F5B284}"/>
              </a:ext>
            </a:extLst>
          </p:cNvPr>
          <p:cNvSpPr/>
          <p:nvPr/>
        </p:nvSpPr>
        <p:spPr>
          <a:xfrm>
            <a:off x="4458041" y="276616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19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0BCF70-DF8E-7482-D105-FD6472EA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7" y="1065320"/>
            <a:ext cx="6236620" cy="5317725"/>
          </a:xfrm>
          <a:prstGeom prst="rect">
            <a:avLst/>
          </a:prstGeom>
        </p:spPr>
      </p:pic>
      <p:graphicFrame>
        <p:nvGraphicFramePr>
          <p:cNvPr id="5" name="Google Shape;198;p5">
            <a:extLst>
              <a:ext uri="{FF2B5EF4-FFF2-40B4-BE49-F238E27FC236}">
                <a16:creationId xmlns:a16="http://schemas.microsoft.com/office/drawing/2014/main" id="{3889FB56-9D7E-1993-5F82-23B78FC6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552586"/>
              </p:ext>
            </p:extLst>
          </p:nvPr>
        </p:nvGraphicFramePr>
        <p:xfrm>
          <a:off x="7832058" y="2032551"/>
          <a:ext cx="2013425" cy="305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검색 결과 화면에서 숙소 둘러보기 버튼을 클릭했을 경우 객실 정보를 확인할 수 있습니다</a:t>
                      </a:r>
                      <a:r>
                        <a:rPr lang="en-US" altLang="ko-KR" sz="900" b="1" dirty="0"/>
                        <a:t>.</a:t>
                      </a:r>
                      <a:endParaRPr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객실마다 다른 가격을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자세히 보기를 클릭하면 해당 객실의 이미지 등을 상세하게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Google Shape;192;p5">
            <a:extLst>
              <a:ext uri="{FF2B5EF4-FFF2-40B4-BE49-F238E27FC236}">
                <a16:creationId xmlns:a16="http://schemas.microsoft.com/office/drawing/2014/main" id="{7C5A844F-8F09-5880-6D83-83D8B5B87468}"/>
              </a:ext>
            </a:extLst>
          </p:cNvPr>
          <p:cNvSpPr txBox="1"/>
          <p:nvPr/>
        </p:nvSpPr>
        <p:spPr>
          <a:xfrm>
            <a:off x="8538985" y="43260"/>
            <a:ext cx="12012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0023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19BE-5FB5-1D60-1116-7D3E27BC3009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7" name="Google Shape;192;p5">
            <a:extLst>
              <a:ext uri="{FF2B5EF4-FFF2-40B4-BE49-F238E27FC236}">
                <a16:creationId xmlns:a16="http://schemas.microsoft.com/office/drawing/2014/main" id="{11935A5C-59FB-5812-79FF-C8BB5CCB06A9}"/>
              </a:ext>
            </a:extLst>
          </p:cNvPr>
          <p:cNvSpPr txBox="1"/>
          <p:nvPr/>
        </p:nvSpPr>
        <p:spPr>
          <a:xfrm>
            <a:off x="7832058" y="566060"/>
            <a:ext cx="201342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/>
              <a:t>검색 결과 화면에서 출력된 숙소를 클릭하면</a:t>
            </a:r>
            <a:r>
              <a:rPr lang="en-US" altLang="ko-KR" sz="800"/>
              <a:t>, </a:t>
            </a:r>
            <a:r>
              <a:rPr lang="ko-KR" altLang="en-US" sz="800"/>
              <a:t>객실 종류를 선택할 수 있습니다</a:t>
            </a:r>
            <a:r>
              <a:rPr lang="en-US" altLang="ko-KR" sz="800"/>
              <a:t>.(</a:t>
            </a:r>
            <a:r>
              <a:rPr lang="ko-KR" altLang="en-US" sz="800"/>
              <a:t>비로그인</a:t>
            </a:r>
            <a:r>
              <a:rPr lang="en-US" altLang="ko-KR" sz="800"/>
              <a:t>)</a:t>
            </a:r>
            <a:endParaRPr lang="ko-KR" altLang="en-US"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BE02BA-1B9E-192F-0DEC-B446E4CC2F3C}"/>
              </a:ext>
            </a:extLst>
          </p:cNvPr>
          <p:cNvSpPr/>
          <p:nvPr/>
        </p:nvSpPr>
        <p:spPr>
          <a:xfrm>
            <a:off x="862047" y="1065319"/>
            <a:ext cx="6281720" cy="5223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229;p4">
            <a:extLst>
              <a:ext uri="{FF2B5EF4-FFF2-40B4-BE49-F238E27FC236}">
                <a16:creationId xmlns:a16="http://schemas.microsoft.com/office/drawing/2014/main" id="{34452C4F-6570-48C1-1A41-0C478B42B47A}"/>
              </a:ext>
            </a:extLst>
          </p:cNvPr>
          <p:cNvSpPr/>
          <p:nvPr/>
        </p:nvSpPr>
        <p:spPr>
          <a:xfrm>
            <a:off x="781140" y="99623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50A6BA-6F4A-37A3-E932-C82882288A3D}"/>
              </a:ext>
            </a:extLst>
          </p:cNvPr>
          <p:cNvSpPr/>
          <p:nvPr/>
        </p:nvSpPr>
        <p:spPr>
          <a:xfrm>
            <a:off x="6083774" y="2257068"/>
            <a:ext cx="988834" cy="276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29;p4">
            <a:extLst>
              <a:ext uri="{FF2B5EF4-FFF2-40B4-BE49-F238E27FC236}">
                <a16:creationId xmlns:a16="http://schemas.microsoft.com/office/drawing/2014/main" id="{7D781DBE-3286-92E0-BFA4-7359FBE976F7}"/>
              </a:ext>
            </a:extLst>
          </p:cNvPr>
          <p:cNvSpPr/>
          <p:nvPr/>
        </p:nvSpPr>
        <p:spPr>
          <a:xfrm>
            <a:off x="6016481" y="22110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3B46B-0815-FBAC-81F0-8592F6CD15DE}"/>
              </a:ext>
            </a:extLst>
          </p:cNvPr>
          <p:cNvSpPr/>
          <p:nvPr/>
        </p:nvSpPr>
        <p:spPr>
          <a:xfrm>
            <a:off x="6116791" y="1642188"/>
            <a:ext cx="890499" cy="453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29;p4">
            <a:extLst>
              <a:ext uri="{FF2B5EF4-FFF2-40B4-BE49-F238E27FC236}">
                <a16:creationId xmlns:a16="http://schemas.microsoft.com/office/drawing/2014/main" id="{CD888304-60A1-7BF3-8271-2BCB1F6C32A6}"/>
              </a:ext>
            </a:extLst>
          </p:cNvPr>
          <p:cNvSpPr/>
          <p:nvPr/>
        </p:nvSpPr>
        <p:spPr>
          <a:xfrm>
            <a:off x="6050116" y="159305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14" name="Google Shape;232;p5">
            <a:extLst>
              <a:ext uri="{FF2B5EF4-FFF2-40B4-BE49-F238E27FC236}">
                <a16:creationId xmlns:a16="http://schemas.microsoft.com/office/drawing/2014/main" id="{6D16FD2D-6534-C180-9FE7-01F47356FFFE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32;p5">
            <a:extLst>
              <a:ext uri="{FF2B5EF4-FFF2-40B4-BE49-F238E27FC236}">
                <a16:creationId xmlns:a16="http://schemas.microsoft.com/office/drawing/2014/main" id="{3FA13614-0511-AF58-A088-D5AA27588EE9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32;p5">
            <a:extLst>
              <a:ext uri="{FF2B5EF4-FFF2-40B4-BE49-F238E27FC236}">
                <a16:creationId xmlns:a16="http://schemas.microsoft.com/office/drawing/2014/main" id="{5B64DB6D-CF70-2BB1-95EE-EAB7A0D8A77D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객실 목록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914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36D35AC-CBA0-AEAD-CFBE-1B6067B62934}"/>
              </a:ext>
            </a:extLst>
          </p:cNvPr>
          <p:cNvGrpSpPr/>
          <p:nvPr/>
        </p:nvGrpSpPr>
        <p:grpSpPr>
          <a:xfrm>
            <a:off x="1707520" y="1074197"/>
            <a:ext cx="4730602" cy="5065345"/>
            <a:chOff x="1707520" y="1074198"/>
            <a:chExt cx="4515728" cy="4791364"/>
          </a:xfrm>
          <a:solidFill>
            <a:srgbClr val="EDD132"/>
          </a:solidFill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4CBC67-9766-F701-8742-2D8A103E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4074" y="1074198"/>
              <a:ext cx="4206570" cy="3666478"/>
            </a:xfrm>
            <a:prstGeom prst="rect">
              <a:avLst/>
            </a:prstGeom>
            <a:grpFill/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1D24FB-3925-C0E8-2D2C-C9FDF19AE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7520" y="4820575"/>
              <a:ext cx="4515728" cy="1044987"/>
            </a:xfrm>
            <a:prstGeom prst="rect">
              <a:avLst/>
            </a:prstGeom>
            <a:grpFill/>
          </p:spPr>
        </p:pic>
      </p:grpSp>
      <p:graphicFrame>
        <p:nvGraphicFramePr>
          <p:cNvPr id="10" name="Google Shape;198;p5">
            <a:extLst>
              <a:ext uri="{FF2B5EF4-FFF2-40B4-BE49-F238E27FC236}">
                <a16:creationId xmlns:a16="http://schemas.microsoft.com/office/drawing/2014/main" id="{CDD3F521-130C-6C0B-4A21-CABA42DBE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327589"/>
              </p:ext>
            </p:extLst>
          </p:nvPr>
        </p:nvGraphicFramePr>
        <p:xfrm>
          <a:off x="7841583" y="2032551"/>
          <a:ext cx="2013425" cy="3470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객실 목록 페이지에서 자세히 보기 버튼을 클릭했을 때 확인할 수 있는 객실 상세 보기 페이지 입니다</a:t>
                      </a:r>
                      <a:r>
                        <a:rPr lang="en-US" altLang="ko-KR" sz="900" b="1" dirty="0"/>
                        <a:t>.</a:t>
                      </a:r>
                      <a:endParaRPr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 원할 경우 체크인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체크아웃 날짜를 지정할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 원할 경우 인원수를 지정할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 원할 경우 예약하기 버튼을 클릭하면 결제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Google Shape;192;p5">
            <a:extLst>
              <a:ext uri="{FF2B5EF4-FFF2-40B4-BE49-F238E27FC236}">
                <a16:creationId xmlns:a16="http://schemas.microsoft.com/office/drawing/2014/main" id="{8C352930-0D19-1D8C-E8D6-C91610F97D36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0024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92;p5">
            <a:extLst>
              <a:ext uri="{FF2B5EF4-FFF2-40B4-BE49-F238E27FC236}">
                <a16:creationId xmlns:a16="http://schemas.microsoft.com/office/drawing/2014/main" id="{25F5D35F-AC73-E3D7-B2DC-478D57AC6FE5}"/>
              </a:ext>
            </a:extLst>
          </p:cNvPr>
          <p:cNvSpPr txBox="1"/>
          <p:nvPr/>
        </p:nvSpPr>
        <p:spPr>
          <a:xfrm>
            <a:off x="7841583" y="587545"/>
            <a:ext cx="20134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/>
              <a:t>객실 종류 페이지에서 숙소 상세보기 클릭하면 상세 객실 보기를 클릭하여 객실 내부 사진을 확인할 수 있으며</a:t>
            </a:r>
            <a:r>
              <a:rPr lang="en-US" altLang="ko-KR" sz="800"/>
              <a:t>, </a:t>
            </a:r>
            <a:r>
              <a:rPr lang="ko-KR" altLang="en-US" sz="800"/>
              <a:t>체크인과 체크아웃</a:t>
            </a:r>
            <a:r>
              <a:rPr lang="en-US" altLang="ko-KR" sz="800"/>
              <a:t>, </a:t>
            </a:r>
            <a:r>
              <a:rPr lang="ko-KR" altLang="en-US" sz="800"/>
              <a:t>인원수 체크하여 예약할 수 있는 페이지 입니다</a:t>
            </a:r>
            <a:r>
              <a:rPr lang="en-US" altLang="ko-KR" sz="800"/>
              <a:t>.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FF7ED-678D-E53C-5FF7-5531EB9820D3}"/>
              </a:ext>
            </a:extLst>
          </p:cNvPr>
          <p:cNvSpPr/>
          <p:nvPr/>
        </p:nvSpPr>
        <p:spPr>
          <a:xfrm>
            <a:off x="174347" y="1074197"/>
            <a:ext cx="7590775" cy="5300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229;p4">
            <a:extLst>
              <a:ext uri="{FF2B5EF4-FFF2-40B4-BE49-F238E27FC236}">
                <a16:creationId xmlns:a16="http://schemas.microsoft.com/office/drawing/2014/main" id="{6BC1F3EC-44D9-7AAA-6015-662E96737833}"/>
              </a:ext>
            </a:extLst>
          </p:cNvPr>
          <p:cNvSpPr/>
          <p:nvPr/>
        </p:nvSpPr>
        <p:spPr>
          <a:xfrm>
            <a:off x="137325" y="100542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5A400-DF8B-08A0-A97F-698ADB7C0B4F}"/>
              </a:ext>
            </a:extLst>
          </p:cNvPr>
          <p:cNvSpPr/>
          <p:nvPr/>
        </p:nvSpPr>
        <p:spPr>
          <a:xfrm>
            <a:off x="5068074" y="1994591"/>
            <a:ext cx="1127453" cy="422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29;p4">
            <a:extLst>
              <a:ext uri="{FF2B5EF4-FFF2-40B4-BE49-F238E27FC236}">
                <a16:creationId xmlns:a16="http://schemas.microsoft.com/office/drawing/2014/main" id="{C47EDCFF-2B8A-47D5-E5BA-5E1607A464D1}"/>
              </a:ext>
            </a:extLst>
          </p:cNvPr>
          <p:cNvSpPr/>
          <p:nvPr/>
        </p:nvSpPr>
        <p:spPr>
          <a:xfrm>
            <a:off x="5001399" y="195176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0F58F-D741-1104-6E0B-12FC716BF566}"/>
              </a:ext>
            </a:extLst>
          </p:cNvPr>
          <p:cNvSpPr/>
          <p:nvPr/>
        </p:nvSpPr>
        <p:spPr>
          <a:xfrm>
            <a:off x="5068074" y="2400112"/>
            <a:ext cx="1127453" cy="422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229;p4">
            <a:extLst>
              <a:ext uri="{FF2B5EF4-FFF2-40B4-BE49-F238E27FC236}">
                <a16:creationId xmlns:a16="http://schemas.microsoft.com/office/drawing/2014/main" id="{53EAB1A9-BD86-54CE-1C1D-AB6F8D60F69F}"/>
              </a:ext>
            </a:extLst>
          </p:cNvPr>
          <p:cNvSpPr/>
          <p:nvPr/>
        </p:nvSpPr>
        <p:spPr>
          <a:xfrm>
            <a:off x="5001399" y="235728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9CCFF7-0A81-B323-E294-2B49042C9881}"/>
              </a:ext>
            </a:extLst>
          </p:cNvPr>
          <p:cNvSpPr/>
          <p:nvPr/>
        </p:nvSpPr>
        <p:spPr>
          <a:xfrm>
            <a:off x="5068074" y="2826250"/>
            <a:ext cx="1127453" cy="307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229;p4">
            <a:extLst>
              <a:ext uri="{FF2B5EF4-FFF2-40B4-BE49-F238E27FC236}">
                <a16:creationId xmlns:a16="http://schemas.microsoft.com/office/drawing/2014/main" id="{375E9374-C834-8BF9-F482-079D07DC3F09}"/>
              </a:ext>
            </a:extLst>
          </p:cNvPr>
          <p:cNvSpPr/>
          <p:nvPr/>
        </p:nvSpPr>
        <p:spPr>
          <a:xfrm>
            <a:off x="5023168" y="274295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18" name="Google Shape;232;p5">
            <a:extLst>
              <a:ext uri="{FF2B5EF4-FFF2-40B4-BE49-F238E27FC236}">
                <a16:creationId xmlns:a16="http://schemas.microsoft.com/office/drawing/2014/main" id="{3D3075EE-CF83-823B-9CFA-DDCB7437AD52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32;p5">
            <a:extLst>
              <a:ext uri="{FF2B5EF4-FFF2-40B4-BE49-F238E27FC236}">
                <a16:creationId xmlns:a16="http://schemas.microsoft.com/office/drawing/2014/main" id="{45088E41-D401-BB70-3D01-D87A13293E84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32;p5">
            <a:extLst>
              <a:ext uri="{FF2B5EF4-FFF2-40B4-BE49-F238E27FC236}">
                <a16:creationId xmlns:a16="http://schemas.microsoft.com/office/drawing/2014/main" id="{850DA127-45C4-35EC-B732-048D2C2891BF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객실 상세 보기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47C53-12C4-F91C-07A3-AA962C68F3A9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1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D119A9-8296-E17E-81C9-E4B4DABB15CD}"/>
              </a:ext>
            </a:extLst>
          </p:cNvPr>
          <p:cNvSpPr/>
          <p:nvPr/>
        </p:nvSpPr>
        <p:spPr>
          <a:xfrm>
            <a:off x="381740" y="1233999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바로 결제하기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2AA08C-F222-95CA-9A36-936C30F361F9}"/>
              </a:ext>
            </a:extLst>
          </p:cNvPr>
          <p:cNvSpPr/>
          <p:nvPr/>
        </p:nvSpPr>
        <p:spPr>
          <a:xfrm>
            <a:off x="1571348" y="1233999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예약 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64F2F8-5014-7620-76ED-B634286232FA}"/>
              </a:ext>
            </a:extLst>
          </p:cNvPr>
          <p:cNvSpPr/>
          <p:nvPr/>
        </p:nvSpPr>
        <p:spPr>
          <a:xfrm>
            <a:off x="372862" y="1580230"/>
            <a:ext cx="7199790" cy="4279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7CBE-003B-B4E2-8695-685F4D9983A6}"/>
              </a:ext>
            </a:extLst>
          </p:cNvPr>
          <p:cNvSpPr txBox="1"/>
          <p:nvPr/>
        </p:nvSpPr>
        <p:spPr>
          <a:xfrm>
            <a:off x="1145220" y="1855434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예약자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4268-B4D3-D419-146F-397128E24606}"/>
              </a:ext>
            </a:extLst>
          </p:cNvPr>
          <p:cNvSpPr/>
          <p:nvPr/>
        </p:nvSpPr>
        <p:spPr>
          <a:xfrm>
            <a:off x="1145220" y="2146038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김규린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AF38-DCAD-CB66-9A6C-514D001464EA}"/>
              </a:ext>
            </a:extLst>
          </p:cNvPr>
          <p:cNvSpPr txBox="1"/>
          <p:nvPr/>
        </p:nvSpPr>
        <p:spPr>
          <a:xfrm>
            <a:off x="1145220" y="2601439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휴대폰 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54EDE7-E81F-848E-E67A-4AF5CD115508}"/>
              </a:ext>
            </a:extLst>
          </p:cNvPr>
          <p:cNvSpPr/>
          <p:nvPr/>
        </p:nvSpPr>
        <p:spPr>
          <a:xfrm>
            <a:off x="1145220" y="2892043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010-0000-2222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2C2B5-920C-83A8-9591-A56C39A6BAF0}"/>
              </a:ext>
            </a:extLst>
          </p:cNvPr>
          <p:cNvSpPr/>
          <p:nvPr/>
        </p:nvSpPr>
        <p:spPr>
          <a:xfrm>
            <a:off x="5663953" y="1589106"/>
            <a:ext cx="1917577" cy="4270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A81A4-39C1-31B6-3D82-9C80CF82E01C}"/>
              </a:ext>
            </a:extLst>
          </p:cNvPr>
          <p:cNvSpPr txBox="1"/>
          <p:nvPr/>
        </p:nvSpPr>
        <p:spPr>
          <a:xfrm>
            <a:off x="5761608" y="1677880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숙소이름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81801-15F1-30A7-1BA5-633FAB1FD13B}"/>
              </a:ext>
            </a:extLst>
          </p:cNvPr>
          <p:cNvSpPr txBox="1"/>
          <p:nvPr/>
        </p:nvSpPr>
        <p:spPr>
          <a:xfrm>
            <a:off x="5761608" y="1954879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HH</a:t>
            </a:r>
            <a:r>
              <a:rPr lang="ko-KR" altLang="en-US" sz="1000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3D54-0738-BA83-E29D-E2DB0823EFF9}"/>
              </a:ext>
            </a:extLst>
          </p:cNvPr>
          <p:cNvSpPr txBox="1"/>
          <p:nvPr/>
        </p:nvSpPr>
        <p:spPr>
          <a:xfrm>
            <a:off x="5761608" y="2286571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객실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FF94E-A068-C577-F5D6-A7C8CE71D4F6}"/>
              </a:ext>
            </a:extLst>
          </p:cNvPr>
          <p:cNvSpPr txBox="1"/>
          <p:nvPr/>
        </p:nvSpPr>
        <p:spPr>
          <a:xfrm>
            <a:off x="5761608" y="2563570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주니어 스위트 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DF534-29DF-D045-248E-E2A377173F90}"/>
              </a:ext>
            </a:extLst>
          </p:cNvPr>
          <p:cNvSpPr txBox="1"/>
          <p:nvPr/>
        </p:nvSpPr>
        <p:spPr>
          <a:xfrm>
            <a:off x="5770486" y="3797569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FD94C-8D03-B914-D2C5-1C3EBF813512}"/>
              </a:ext>
            </a:extLst>
          </p:cNvPr>
          <p:cNvSpPr txBox="1"/>
          <p:nvPr/>
        </p:nvSpPr>
        <p:spPr>
          <a:xfrm>
            <a:off x="5770486" y="4074568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790C67-51C4-B59D-5F1C-81445DF512CC}"/>
              </a:ext>
            </a:extLst>
          </p:cNvPr>
          <p:cNvSpPr/>
          <p:nvPr/>
        </p:nvSpPr>
        <p:spPr>
          <a:xfrm>
            <a:off x="5672831" y="4544433"/>
            <a:ext cx="905523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신용카드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FFFA9-83FB-F4F1-1A81-72424B045E88}"/>
              </a:ext>
            </a:extLst>
          </p:cNvPr>
          <p:cNvSpPr/>
          <p:nvPr/>
        </p:nvSpPr>
        <p:spPr>
          <a:xfrm>
            <a:off x="6032376" y="5062920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7F05E2-8AAB-F5BD-7AEF-9E369AC7CF75}"/>
              </a:ext>
            </a:extLst>
          </p:cNvPr>
          <p:cNvSpPr/>
          <p:nvPr/>
        </p:nvSpPr>
        <p:spPr>
          <a:xfrm>
            <a:off x="6667130" y="4544432"/>
            <a:ext cx="905522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55161-4B5E-3E3B-F496-2DF6886CC688}"/>
              </a:ext>
            </a:extLst>
          </p:cNvPr>
          <p:cNvSpPr/>
          <p:nvPr/>
        </p:nvSpPr>
        <p:spPr>
          <a:xfrm>
            <a:off x="1145220" y="3533313"/>
            <a:ext cx="3409025" cy="122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대충 이용약관 동의 내용에 체크하는 기능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721DB0-6837-9D8C-F34F-8217B259BA9D}"/>
              </a:ext>
            </a:extLst>
          </p:cNvPr>
          <p:cNvCxnSpPr/>
          <p:nvPr/>
        </p:nvCxnSpPr>
        <p:spPr>
          <a:xfrm>
            <a:off x="5761608" y="4456586"/>
            <a:ext cx="1704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oogle Shape;198;p5">
            <a:extLst>
              <a:ext uri="{FF2B5EF4-FFF2-40B4-BE49-F238E27FC236}">
                <a16:creationId xmlns:a16="http://schemas.microsoft.com/office/drawing/2014/main" id="{479ADD6C-AE49-D005-9142-6CBE2C887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349075"/>
              </p:ext>
            </p:extLst>
          </p:nvPr>
        </p:nvGraphicFramePr>
        <p:xfrm>
          <a:off x="7831911" y="2030364"/>
          <a:ext cx="2013425" cy="3470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 원하지 않고 바로 결제를 원할 경우 바로 결제하기 페이지에서 결제할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하고자 하는 숙소 이름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가격을 확인할 수 있는 부분입니다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방식 선택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또는 계좌이체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있는 부분입니다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정보 또는 계좌 정보 모두 입력 후 결제하기 버튼 클릭하면 결제 완료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 정보로 체크인 할 때 필요한 정보 입니다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Google Shape;192;p5">
            <a:extLst>
              <a:ext uri="{FF2B5EF4-FFF2-40B4-BE49-F238E27FC236}">
                <a16:creationId xmlns:a16="http://schemas.microsoft.com/office/drawing/2014/main" id="{D9B405CD-98F7-FA68-0AC8-E37CE113DBD7}"/>
              </a:ext>
            </a:extLst>
          </p:cNvPr>
          <p:cNvSpPr txBox="1"/>
          <p:nvPr/>
        </p:nvSpPr>
        <p:spPr>
          <a:xfrm>
            <a:off x="7844950" y="578215"/>
            <a:ext cx="20134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비회원이 바로 결제할 수 있는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예약자 정보와 결제 방법을 선택하여 결제할 수 있습니다</a:t>
            </a:r>
            <a:r>
              <a:rPr lang="en-US" altLang="ko-KR" sz="800" dirty="0"/>
              <a:t>./</a:t>
            </a:r>
            <a:r>
              <a:rPr lang="ko-KR" altLang="en-US" sz="800" dirty="0"/>
              <a:t>회원으로 바로 결제하기 할 경우 쿠폰 사용할 수 있는 부분이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F6BDE-4AC3-66EA-5205-729066C38CF9}"/>
              </a:ext>
            </a:extLst>
          </p:cNvPr>
          <p:cNvSpPr/>
          <p:nvPr/>
        </p:nvSpPr>
        <p:spPr>
          <a:xfrm>
            <a:off x="379625" y="1214158"/>
            <a:ext cx="1180730" cy="319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229;p4">
            <a:extLst>
              <a:ext uri="{FF2B5EF4-FFF2-40B4-BE49-F238E27FC236}">
                <a16:creationId xmlns:a16="http://schemas.microsoft.com/office/drawing/2014/main" id="{D8C6785E-EFE4-7D4A-820E-90802E540A3D}"/>
              </a:ext>
            </a:extLst>
          </p:cNvPr>
          <p:cNvSpPr/>
          <p:nvPr/>
        </p:nvSpPr>
        <p:spPr>
          <a:xfrm>
            <a:off x="342602" y="114538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FC236B-55CF-6E34-4347-1339684DAFB5}"/>
              </a:ext>
            </a:extLst>
          </p:cNvPr>
          <p:cNvSpPr/>
          <p:nvPr/>
        </p:nvSpPr>
        <p:spPr>
          <a:xfrm>
            <a:off x="5775822" y="1655811"/>
            <a:ext cx="1575785" cy="2673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29;p4">
            <a:extLst>
              <a:ext uri="{FF2B5EF4-FFF2-40B4-BE49-F238E27FC236}">
                <a16:creationId xmlns:a16="http://schemas.microsoft.com/office/drawing/2014/main" id="{982FD867-AC0B-432F-CAF2-E14740C1A796}"/>
              </a:ext>
            </a:extLst>
          </p:cNvPr>
          <p:cNvSpPr/>
          <p:nvPr/>
        </p:nvSpPr>
        <p:spPr>
          <a:xfrm>
            <a:off x="5738800" y="1587034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05E3C5-7582-E86D-1FB4-FECFB63B2CC1}"/>
              </a:ext>
            </a:extLst>
          </p:cNvPr>
          <p:cNvSpPr/>
          <p:nvPr/>
        </p:nvSpPr>
        <p:spPr>
          <a:xfrm>
            <a:off x="5583904" y="4487100"/>
            <a:ext cx="1997625" cy="411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Google Shape;229;p4">
            <a:extLst>
              <a:ext uri="{FF2B5EF4-FFF2-40B4-BE49-F238E27FC236}">
                <a16:creationId xmlns:a16="http://schemas.microsoft.com/office/drawing/2014/main" id="{50BFE9A5-13C2-DA42-C188-7CA4EA33BE3C}"/>
              </a:ext>
            </a:extLst>
          </p:cNvPr>
          <p:cNvSpPr/>
          <p:nvPr/>
        </p:nvSpPr>
        <p:spPr>
          <a:xfrm>
            <a:off x="5546882" y="4418322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46575F-45F9-5D9F-882A-35EAFB0CDEC5}"/>
              </a:ext>
            </a:extLst>
          </p:cNvPr>
          <p:cNvSpPr/>
          <p:nvPr/>
        </p:nvSpPr>
        <p:spPr>
          <a:xfrm>
            <a:off x="5982529" y="4993805"/>
            <a:ext cx="1369078" cy="490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229;p4">
            <a:extLst>
              <a:ext uri="{FF2B5EF4-FFF2-40B4-BE49-F238E27FC236}">
                <a16:creationId xmlns:a16="http://schemas.microsoft.com/office/drawing/2014/main" id="{8A7AC401-C2C0-E146-8271-DF254111450A}"/>
              </a:ext>
            </a:extLst>
          </p:cNvPr>
          <p:cNvSpPr/>
          <p:nvPr/>
        </p:nvSpPr>
        <p:spPr>
          <a:xfrm>
            <a:off x="5945506" y="4925028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82AB98-13EF-3692-331E-4B518A971AA8}"/>
              </a:ext>
            </a:extLst>
          </p:cNvPr>
          <p:cNvSpPr/>
          <p:nvPr/>
        </p:nvSpPr>
        <p:spPr>
          <a:xfrm>
            <a:off x="1077739" y="1847187"/>
            <a:ext cx="2523877" cy="14774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29;p4">
            <a:extLst>
              <a:ext uri="{FF2B5EF4-FFF2-40B4-BE49-F238E27FC236}">
                <a16:creationId xmlns:a16="http://schemas.microsoft.com/office/drawing/2014/main" id="{21B0845B-A746-92D0-D971-B2A73735B910}"/>
              </a:ext>
            </a:extLst>
          </p:cNvPr>
          <p:cNvSpPr/>
          <p:nvPr/>
        </p:nvSpPr>
        <p:spPr>
          <a:xfrm>
            <a:off x="1040716" y="177841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5</a:t>
            </a:r>
            <a:endParaRPr dirty="0"/>
          </a:p>
        </p:txBody>
      </p:sp>
      <p:sp>
        <p:nvSpPr>
          <p:cNvPr id="41" name="Google Shape;232;p5">
            <a:extLst>
              <a:ext uri="{FF2B5EF4-FFF2-40B4-BE49-F238E27FC236}">
                <a16:creationId xmlns:a16="http://schemas.microsoft.com/office/drawing/2014/main" id="{D5DE2097-BDA2-DC76-182B-F1036EDE51BA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32;p5">
            <a:extLst>
              <a:ext uri="{FF2B5EF4-FFF2-40B4-BE49-F238E27FC236}">
                <a16:creationId xmlns:a16="http://schemas.microsoft.com/office/drawing/2014/main" id="{B0365821-27F0-58A5-0045-8CC00D44F8DB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32;p5">
            <a:extLst>
              <a:ext uri="{FF2B5EF4-FFF2-40B4-BE49-F238E27FC236}">
                <a16:creationId xmlns:a16="http://schemas.microsoft.com/office/drawing/2014/main" id="{C4E367F4-0FCA-B7F7-9577-8867233B0EA0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결제하기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2;p5">
            <a:extLst>
              <a:ext uri="{FF2B5EF4-FFF2-40B4-BE49-F238E27FC236}">
                <a16:creationId xmlns:a16="http://schemas.microsoft.com/office/drawing/2014/main" id="{D39295A5-B5BE-50B4-1AD3-B2BD9BC745F3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0025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88D52-DA76-AF90-3B70-363BBB32CC96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3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D119A9-8296-E17E-81C9-E4B4DABB15CD}"/>
              </a:ext>
            </a:extLst>
          </p:cNvPr>
          <p:cNvSpPr/>
          <p:nvPr/>
        </p:nvSpPr>
        <p:spPr>
          <a:xfrm>
            <a:off x="381740" y="1233999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바로 결제하기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2AA08C-F222-95CA-9A36-936C30F361F9}"/>
              </a:ext>
            </a:extLst>
          </p:cNvPr>
          <p:cNvSpPr/>
          <p:nvPr/>
        </p:nvSpPr>
        <p:spPr>
          <a:xfrm>
            <a:off x="1571348" y="1233999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예약 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64F2F8-5014-7620-76ED-B634286232FA}"/>
              </a:ext>
            </a:extLst>
          </p:cNvPr>
          <p:cNvSpPr/>
          <p:nvPr/>
        </p:nvSpPr>
        <p:spPr>
          <a:xfrm>
            <a:off x="372862" y="1580230"/>
            <a:ext cx="7199790" cy="4279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7CBE-003B-B4E2-8695-685F4D9983A6}"/>
              </a:ext>
            </a:extLst>
          </p:cNvPr>
          <p:cNvSpPr txBox="1"/>
          <p:nvPr/>
        </p:nvSpPr>
        <p:spPr>
          <a:xfrm>
            <a:off x="1145220" y="1855434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예약자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4268-B4D3-D419-146F-397128E24606}"/>
              </a:ext>
            </a:extLst>
          </p:cNvPr>
          <p:cNvSpPr/>
          <p:nvPr/>
        </p:nvSpPr>
        <p:spPr>
          <a:xfrm>
            <a:off x="1145220" y="2146038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김규린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AF38-DCAD-CB66-9A6C-514D001464EA}"/>
              </a:ext>
            </a:extLst>
          </p:cNvPr>
          <p:cNvSpPr txBox="1"/>
          <p:nvPr/>
        </p:nvSpPr>
        <p:spPr>
          <a:xfrm>
            <a:off x="1145220" y="2601439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휴대폰 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54EDE7-E81F-848E-E67A-4AF5CD115508}"/>
              </a:ext>
            </a:extLst>
          </p:cNvPr>
          <p:cNvSpPr/>
          <p:nvPr/>
        </p:nvSpPr>
        <p:spPr>
          <a:xfrm>
            <a:off x="1145220" y="2892043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010-0000-2222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2C2B5-920C-83A8-9591-A56C39A6BAF0}"/>
              </a:ext>
            </a:extLst>
          </p:cNvPr>
          <p:cNvSpPr/>
          <p:nvPr/>
        </p:nvSpPr>
        <p:spPr>
          <a:xfrm>
            <a:off x="5663953" y="1589106"/>
            <a:ext cx="1917577" cy="4270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A81A4-39C1-31B6-3D82-9C80CF82E01C}"/>
              </a:ext>
            </a:extLst>
          </p:cNvPr>
          <p:cNvSpPr txBox="1"/>
          <p:nvPr/>
        </p:nvSpPr>
        <p:spPr>
          <a:xfrm>
            <a:off x="5761608" y="1677880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숙소이름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81801-15F1-30A7-1BA5-633FAB1FD13B}"/>
              </a:ext>
            </a:extLst>
          </p:cNvPr>
          <p:cNvSpPr txBox="1"/>
          <p:nvPr/>
        </p:nvSpPr>
        <p:spPr>
          <a:xfrm>
            <a:off x="5761608" y="1954879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HH</a:t>
            </a:r>
            <a:r>
              <a:rPr lang="ko-KR" altLang="en-US" sz="1000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3D54-0738-BA83-E29D-E2DB0823EFF9}"/>
              </a:ext>
            </a:extLst>
          </p:cNvPr>
          <p:cNvSpPr txBox="1"/>
          <p:nvPr/>
        </p:nvSpPr>
        <p:spPr>
          <a:xfrm>
            <a:off x="5761608" y="2286571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객실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FF94E-A068-C577-F5D6-A7C8CE71D4F6}"/>
              </a:ext>
            </a:extLst>
          </p:cNvPr>
          <p:cNvSpPr txBox="1"/>
          <p:nvPr/>
        </p:nvSpPr>
        <p:spPr>
          <a:xfrm>
            <a:off x="5761608" y="2563570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주니어 스위트 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DF534-29DF-D045-248E-E2A377173F90}"/>
              </a:ext>
            </a:extLst>
          </p:cNvPr>
          <p:cNvSpPr txBox="1"/>
          <p:nvPr/>
        </p:nvSpPr>
        <p:spPr>
          <a:xfrm>
            <a:off x="5770486" y="3797569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FD94C-8D03-B914-D2C5-1C3EBF813512}"/>
              </a:ext>
            </a:extLst>
          </p:cNvPr>
          <p:cNvSpPr txBox="1"/>
          <p:nvPr/>
        </p:nvSpPr>
        <p:spPr>
          <a:xfrm>
            <a:off x="5770486" y="4074568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324,921\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790C67-51C4-B59D-5F1C-81445DF512CC}"/>
              </a:ext>
            </a:extLst>
          </p:cNvPr>
          <p:cNvSpPr/>
          <p:nvPr/>
        </p:nvSpPr>
        <p:spPr>
          <a:xfrm>
            <a:off x="5672831" y="4544433"/>
            <a:ext cx="905523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신용카드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FFFA9-83FB-F4F1-1A81-72424B045E88}"/>
              </a:ext>
            </a:extLst>
          </p:cNvPr>
          <p:cNvSpPr/>
          <p:nvPr/>
        </p:nvSpPr>
        <p:spPr>
          <a:xfrm>
            <a:off x="6032376" y="5062920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7F05E2-8AAB-F5BD-7AEF-9E369AC7CF75}"/>
              </a:ext>
            </a:extLst>
          </p:cNvPr>
          <p:cNvSpPr/>
          <p:nvPr/>
        </p:nvSpPr>
        <p:spPr>
          <a:xfrm>
            <a:off x="6667130" y="4544432"/>
            <a:ext cx="905522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55161-4B5E-3E3B-F496-2DF6886CC688}"/>
              </a:ext>
            </a:extLst>
          </p:cNvPr>
          <p:cNvSpPr/>
          <p:nvPr/>
        </p:nvSpPr>
        <p:spPr>
          <a:xfrm>
            <a:off x="1145220" y="3533313"/>
            <a:ext cx="3409025" cy="122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대충 이용약관 동의 내용에 체크하는 기능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721DB0-6837-9D8C-F34F-8217B259BA9D}"/>
              </a:ext>
            </a:extLst>
          </p:cNvPr>
          <p:cNvCxnSpPr/>
          <p:nvPr/>
        </p:nvCxnSpPr>
        <p:spPr>
          <a:xfrm>
            <a:off x="5761608" y="4456586"/>
            <a:ext cx="1704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oogle Shape;198;p5">
            <a:extLst>
              <a:ext uri="{FF2B5EF4-FFF2-40B4-BE49-F238E27FC236}">
                <a16:creationId xmlns:a16="http://schemas.microsoft.com/office/drawing/2014/main" id="{479ADD6C-AE49-D005-9142-6CBE2C887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296488"/>
              </p:ext>
            </p:extLst>
          </p:nvPr>
        </p:nvGraphicFramePr>
        <p:xfrm>
          <a:off x="7835425" y="2030631"/>
          <a:ext cx="2013425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결제 방법 중 신용카드로 결제 할 수 있는  페이지 입니다</a:t>
                      </a:r>
                      <a:r>
                        <a:rPr lang="en-US" altLang="ko-KR" sz="900" b="1" dirty="0"/>
                        <a:t>.</a:t>
                      </a:r>
                      <a:endParaRPr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정보 입력할 수 있는 부분입니다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정보를 입력하고 결제하기 버튼을 클릭할 경우 결제 완료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944C10-6475-88AF-2423-F6D861D9B395}"/>
              </a:ext>
            </a:extLst>
          </p:cNvPr>
          <p:cNvSpPr/>
          <p:nvPr/>
        </p:nvSpPr>
        <p:spPr>
          <a:xfrm>
            <a:off x="2095130" y="1954879"/>
            <a:ext cx="3373514" cy="36691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2F825-EBEB-7A41-45A3-A27E89F4C928}"/>
              </a:ext>
            </a:extLst>
          </p:cNvPr>
          <p:cNvSpPr txBox="1"/>
          <p:nvPr/>
        </p:nvSpPr>
        <p:spPr>
          <a:xfrm>
            <a:off x="2175029" y="2030631"/>
            <a:ext cx="169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신용카드 결제하기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808A1-1982-A461-6FD7-B542C0AA2999}"/>
              </a:ext>
            </a:extLst>
          </p:cNvPr>
          <p:cNvSpPr/>
          <p:nvPr/>
        </p:nvSpPr>
        <p:spPr>
          <a:xfrm>
            <a:off x="2254930" y="2465635"/>
            <a:ext cx="2183907" cy="2461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카드번호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유효날짜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7" name="Google Shape;192;p5">
            <a:extLst>
              <a:ext uri="{FF2B5EF4-FFF2-40B4-BE49-F238E27FC236}">
                <a16:creationId xmlns:a16="http://schemas.microsoft.com/office/drawing/2014/main" id="{F1671482-D31E-04C2-D247-0A1D4C53B05D}"/>
              </a:ext>
            </a:extLst>
          </p:cNvPr>
          <p:cNvSpPr txBox="1"/>
          <p:nvPr/>
        </p:nvSpPr>
        <p:spPr>
          <a:xfrm>
            <a:off x="7844950" y="578215"/>
            <a:ext cx="20134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결제 방법 중 신용카드로 결제할 수 있는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카드 정보 입력 후 결제하기 버튼을 클릭하면 결제 완료 페이지로 이동합니다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10DC23-868F-1547-8679-0A63CFCB8500}"/>
              </a:ext>
            </a:extLst>
          </p:cNvPr>
          <p:cNvSpPr/>
          <p:nvPr/>
        </p:nvSpPr>
        <p:spPr>
          <a:xfrm>
            <a:off x="2076920" y="1943089"/>
            <a:ext cx="3430339" cy="3752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9;p4">
            <a:extLst>
              <a:ext uri="{FF2B5EF4-FFF2-40B4-BE49-F238E27FC236}">
                <a16:creationId xmlns:a16="http://schemas.microsoft.com/office/drawing/2014/main" id="{BEDAB7B2-BD46-E800-47FE-EB3EDD5EE13E}"/>
              </a:ext>
            </a:extLst>
          </p:cNvPr>
          <p:cNvSpPr/>
          <p:nvPr/>
        </p:nvSpPr>
        <p:spPr>
          <a:xfrm>
            <a:off x="2049229" y="1902305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D20FA0-873A-799D-5730-259AA9B37F50}"/>
              </a:ext>
            </a:extLst>
          </p:cNvPr>
          <p:cNvSpPr/>
          <p:nvPr/>
        </p:nvSpPr>
        <p:spPr>
          <a:xfrm>
            <a:off x="2283075" y="3138488"/>
            <a:ext cx="1486378" cy="1125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229;p4">
            <a:extLst>
              <a:ext uri="{FF2B5EF4-FFF2-40B4-BE49-F238E27FC236}">
                <a16:creationId xmlns:a16="http://schemas.microsoft.com/office/drawing/2014/main" id="{E96174D4-6D4B-8670-2FF7-5B27647AFD39}"/>
              </a:ext>
            </a:extLst>
          </p:cNvPr>
          <p:cNvSpPr/>
          <p:nvPr/>
        </p:nvSpPr>
        <p:spPr>
          <a:xfrm>
            <a:off x="2246052" y="306971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9DA8-BD18-3585-1B2C-B39B3743C13F}"/>
              </a:ext>
            </a:extLst>
          </p:cNvPr>
          <p:cNvSpPr/>
          <p:nvPr/>
        </p:nvSpPr>
        <p:spPr>
          <a:xfrm>
            <a:off x="5934052" y="5003496"/>
            <a:ext cx="1390479" cy="409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229;p4">
            <a:extLst>
              <a:ext uri="{FF2B5EF4-FFF2-40B4-BE49-F238E27FC236}">
                <a16:creationId xmlns:a16="http://schemas.microsoft.com/office/drawing/2014/main" id="{C34A48B1-6ADC-B5CC-05A3-498E571297C2}"/>
              </a:ext>
            </a:extLst>
          </p:cNvPr>
          <p:cNvSpPr/>
          <p:nvPr/>
        </p:nvSpPr>
        <p:spPr>
          <a:xfrm>
            <a:off x="5897029" y="4934718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34" name="Google Shape;232;p5">
            <a:extLst>
              <a:ext uri="{FF2B5EF4-FFF2-40B4-BE49-F238E27FC236}">
                <a16:creationId xmlns:a16="http://schemas.microsoft.com/office/drawing/2014/main" id="{73657EE9-CD4B-C67D-4283-19D8D72A4497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32;p5">
            <a:extLst>
              <a:ext uri="{FF2B5EF4-FFF2-40B4-BE49-F238E27FC236}">
                <a16:creationId xmlns:a16="http://schemas.microsoft.com/office/drawing/2014/main" id="{1741EAC4-ECDB-1A94-C57E-DAE2B174416D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32;p5">
            <a:extLst>
              <a:ext uri="{FF2B5EF4-FFF2-40B4-BE49-F238E27FC236}">
                <a16:creationId xmlns:a16="http://schemas.microsoft.com/office/drawing/2014/main" id="{72B62EED-C445-D0E9-3AA6-A7A0CDD30DBA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신용카드 결제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2;p5">
            <a:extLst>
              <a:ext uri="{FF2B5EF4-FFF2-40B4-BE49-F238E27FC236}">
                <a16:creationId xmlns:a16="http://schemas.microsoft.com/office/drawing/2014/main" id="{907CEB88-6080-4FD9-E6C1-D9085EA191EF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0026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633A0-55DF-15A0-0A8F-F6023402FFFB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8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64F2F8-5014-7620-76ED-B634286232FA}"/>
              </a:ext>
            </a:extLst>
          </p:cNvPr>
          <p:cNvSpPr/>
          <p:nvPr/>
        </p:nvSpPr>
        <p:spPr>
          <a:xfrm>
            <a:off x="372862" y="1580230"/>
            <a:ext cx="7199790" cy="4279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7CBE-003B-B4E2-8695-685F4D9983A6}"/>
              </a:ext>
            </a:extLst>
          </p:cNvPr>
          <p:cNvSpPr txBox="1"/>
          <p:nvPr/>
        </p:nvSpPr>
        <p:spPr>
          <a:xfrm>
            <a:off x="1145220" y="1855434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예약자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4268-B4D3-D419-146F-397128E24606}"/>
              </a:ext>
            </a:extLst>
          </p:cNvPr>
          <p:cNvSpPr/>
          <p:nvPr/>
        </p:nvSpPr>
        <p:spPr>
          <a:xfrm>
            <a:off x="1145220" y="2146038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김규린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AF38-DCAD-CB66-9A6C-514D001464EA}"/>
              </a:ext>
            </a:extLst>
          </p:cNvPr>
          <p:cNvSpPr txBox="1"/>
          <p:nvPr/>
        </p:nvSpPr>
        <p:spPr>
          <a:xfrm>
            <a:off x="1145220" y="2601439"/>
            <a:ext cx="217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휴대폰 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54EDE7-E81F-848E-E67A-4AF5CD115508}"/>
              </a:ext>
            </a:extLst>
          </p:cNvPr>
          <p:cNvSpPr/>
          <p:nvPr/>
        </p:nvSpPr>
        <p:spPr>
          <a:xfrm>
            <a:off x="1145220" y="2892043"/>
            <a:ext cx="2370338" cy="319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010-0000-2222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2C2B5-920C-83A8-9591-A56C39A6BAF0}"/>
              </a:ext>
            </a:extLst>
          </p:cNvPr>
          <p:cNvSpPr/>
          <p:nvPr/>
        </p:nvSpPr>
        <p:spPr>
          <a:xfrm>
            <a:off x="5663953" y="1589106"/>
            <a:ext cx="1917577" cy="4270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A81A4-39C1-31B6-3D82-9C80CF82E01C}"/>
              </a:ext>
            </a:extLst>
          </p:cNvPr>
          <p:cNvSpPr txBox="1"/>
          <p:nvPr/>
        </p:nvSpPr>
        <p:spPr>
          <a:xfrm>
            <a:off x="5761608" y="1677880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숙소이름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81801-15F1-30A7-1BA5-633FAB1FD13B}"/>
              </a:ext>
            </a:extLst>
          </p:cNvPr>
          <p:cNvSpPr txBox="1"/>
          <p:nvPr/>
        </p:nvSpPr>
        <p:spPr>
          <a:xfrm>
            <a:off x="5761608" y="1954879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HH</a:t>
            </a:r>
            <a:r>
              <a:rPr lang="ko-KR" altLang="en-US" sz="1000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3D54-0738-BA83-E29D-E2DB0823EFF9}"/>
              </a:ext>
            </a:extLst>
          </p:cNvPr>
          <p:cNvSpPr txBox="1"/>
          <p:nvPr/>
        </p:nvSpPr>
        <p:spPr>
          <a:xfrm>
            <a:off x="5761608" y="2286571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객실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FF94E-A068-C577-F5D6-A7C8CE71D4F6}"/>
              </a:ext>
            </a:extLst>
          </p:cNvPr>
          <p:cNvSpPr txBox="1"/>
          <p:nvPr/>
        </p:nvSpPr>
        <p:spPr>
          <a:xfrm>
            <a:off x="5761608" y="2563570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주니어 스위트 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DF534-29DF-D045-248E-E2A377173F90}"/>
              </a:ext>
            </a:extLst>
          </p:cNvPr>
          <p:cNvSpPr txBox="1"/>
          <p:nvPr/>
        </p:nvSpPr>
        <p:spPr>
          <a:xfrm>
            <a:off x="5770486" y="3797569"/>
            <a:ext cx="112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FD94C-8D03-B914-D2C5-1C3EBF813512}"/>
              </a:ext>
            </a:extLst>
          </p:cNvPr>
          <p:cNvSpPr txBox="1"/>
          <p:nvPr/>
        </p:nvSpPr>
        <p:spPr>
          <a:xfrm>
            <a:off x="5770486" y="4074568"/>
            <a:ext cx="181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324,921\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790C67-51C4-B59D-5F1C-81445DF512CC}"/>
              </a:ext>
            </a:extLst>
          </p:cNvPr>
          <p:cNvSpPr/>
          <p:nvPr/>
        </p:nvSpPr>
        <p:spPr>
          <a:xfrm>
            <a:off x="5672831" y="4544433"/>
            <a:ext cx="905523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신용카드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FFFA9-83FB-F4F1-1A81-72424B045E88}"/>
              </a:ext>
            </a:extLst>
          </p:cNvPr>
          <p:cNvSpPr/>
          <p:nvPr/>
        </p:nvSpPr>
        <p:spPr>
          <a:xfrm>
            <a:off x="6032376" y="5062920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7F05E2-8AAB-F5BD-7AEF-9E369AC7CF75}"/>
              </a:ext>
            </a:extLst>
          </p:cNvPr>
          <p:cNvSpPr/>
          <p:nvPr/>
        </p:nvSpPr>
        <p:spPr>
          <a:xfrm>
            <a:off x="6667130" y="4544432"/>
            <a:ext cx="905522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55161-4B5E-3E3B-F496-2DF6886CC688}"/>
              </a:ext>
            </a:extLst>
          </p:cNvPr>
          <p:cNvSpPr/>
          <p:nvPr/>
        </p:nvSpPr>
        <p:spPr>
          <a:xfrm>
            <a:off x="1145220" y="3533313"/>
            <a:ext cx="3409025" cy="122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대충 이용약관 동의 내용에 체크하는 기능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721DB0-6837-9D8C-F34F-8217B259BA9D}"/>
              </a:ext>
            </a:extLst>
          </p:cNvPr>
          <p:cNvCxnSpPr/>
          <p:nvPr/>
        </p:nvCxnSpPr>
        <p:spPr>
          <a:xfrm>
            <a:off x="5761608" y="4456586"/>
            <a:ext cx="1704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oogle Shape;198;p5">
            <a:extLst>
              <a:ext uri="{FF2B5EF4-FFF2-40B4-BE49-F238E27FC236}">
                <a16:creationId xmlns:a16="http://schemas.microsoft.com/office/drawing/2014/main" id="{479ADD6C-AE49-D005-9142-6CBE2C887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040736"/>
              </p:ext>
            </p:extLst>
          </p:nvPr>
        </p:nvGraphicFramePr>
        <p:xfrm>
          <a:off x="7831911" y="2037409"/>
          <a:ext cx="2013425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결제 방법 중 계좌이체 결제할 수 있도록 출력되는 페이지 입니다</a:t>
                      </a:r>
                      <a:r>
                        <a:rPr lang="en-US" altLang="ko-KR" sz="900" b="1" dirty="0"/>
                        <a:t>.</a:t>
                      </a:r>
                      <a:endParaRPr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계좌 정보 기입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은행명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계좌번호 등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있는 부분입니다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계좌 정보를 입력하고 결제하기 버튼을 클릭할 경우 결제 완료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944C10-6475-88AF-2423-F6D861D9B395}"/>
              </a:ext>
            </a:extLst>
          </p:cNvPr>
          <p:cNvSpPr/>
          <p:nvPr/>
        </p:nvSpPr>
        <p:spPr>
          <a:xfrm>
            <a:off x="2095130" y="1954879"/>
            <a:ext cx="3373514" cy="36691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2F825-EBEB-7A41-45A3-A27E89F4C928}"/>
              </a:ext>
            </a:extLst>
          </p:cNvPr>
          <p:cNvSpPr txBox="1"/>
          <p:nvPr/>
        </p:nvSpPr>
        <p:spPr>
          <a:xfrm>
            <a:off x="2175029" y="2030631"/>
            <a:ext cx="169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계좌이체 결제하기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808A1-1982-A461-6FD7-B542C0AA2999}"/>
              </a:ext>
            </a:extLst>
          </p:cNvPr>
          <p:cNvSpPr/>
          <p:nvPr/>
        </p:nvSpPr>
        <p:spPr>
          <a:xfrm>
            <a:off x="2254930" y="2465635"/>
            <a:ext cx="2183907" cy="2461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은행명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계좌번호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계좌 비밀번호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93B29D-85BB-8A11-7422-8AB73A73ED59}"/>
              </a:ext>
            </a:extLst>
          </p:cNvPr>
          <p:cNvSpPr/>
          <p:nvPr/>
        </p:nvSpPr>
        <p:spPr>
          <a:xfrm>
            <a:off x="372862" y="1238437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CE7E4-F896-5751-BA06-65EB3626A39A}"/>
              </a:ext>
            </a:extLst>
          </p:cNvPr>
          <p:cNvSpPr/>
          <p:nvPr/>
        </p:nvSpPr>
        <p:spPr>
          <a:xfrm>
            <a:off x="2076920" y="1943089"/>
            <a:ext cx="3430339" cy="3752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9;p4">
            <a:extLst>
              <a:ext uri="{FF2B5EF4-FFF2-40B4-BE49-F238E27FC236}">
                <a16:creationId xmlns:a16="http://schemas.microsoft.com/office/drawing/2014/main" id="{C145DB0A-D96A-532F-1427-7CDF826C92F9}"/>
              </a:ext>
            </a:extLst>
          </p:cNvPr>
          <p:cNvSpPr/>
          <p:nvPr/>
        </p:nvSpPr>
        <p:spPr>
          <a:xfrm>
            <a:off x="2049229" y="1902305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88F6F7-16F0-0FA9-73BF-8DBE417499BF}"/>
              </a:ext>
            </a:extLst>
          </p:cNvPr>
          <p:cNvSpPr/>
          <p:nvPr/>
        </p:nvSpPr>
        <p:spPr>
          <a:xfrm>
            <a:off x="2283075" y="3138488"/>
            <a:ext cx="1486378" cy="1125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229;p4">
            <a:extLst>
              <a:ext uri="{FF2B5EF4-FFF2-40B4-BE49-F238E27FC236}">
                <a16:creationId xmlns:a16="http://schemas.microsoft.com/office/drawing/2014/main" id="{D83CC76B-AA63-40EB-A869-0D8F43AF4AF4}"/>
              </a:ext>
            </a:extLst>
          </p:cNvPr>
          <p:cNvSpPr/>
          <p:nvPr/>
        </p:nvSpPr>
        <p:spPr>
          <a:xfrm>
            <a:off x="2246052" y="306971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4AC1A2-35D9-BCBF-3EDF-3221649375AC}"/>
              </a:ext>
            </a:extLst>
          </p:cNvPr>
          <p:cNvSpPr/>
          <p:nvPr/>
        </p:nvSpPr>
        <p:spPr>
          <a:xfrm>
            <a:off x="5934052" y="5003496"/>
            <a:ext cx="1390479" cy="409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229;p4">
            <a:extLst>
              <a:ext uri="{FF2B5EF4-FFF2-40B4-BE49-F238E27FC236}">
                <a16:creationId xmlns:a16="http://schemas.microsoft.com/office/drawing/2014/main" id="{02BB8293-0C15-9CA6-8D9B-10FFF9736FE5}"/>
              </a:ext>
            </a:extLst>
          </p:cNvPr>
          <p:cNvSpPr/>
          <p:nvPr/>
        </p:nvSpPr>
        <p:spPr>
          <a:xfrm>
            <a:off x="5897029" y="4934718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36" name="Google Shape;192;p5">
            <a:extLst>
              <a:ext uri="{FF2B5EF4-FFF2-40B4-BE49-F238E27FC236}">
                <a16:creationId xmlns:a16="http://schemas.microsoft.com/office/drawing/2014/main" id="{78C1342D-E41C-1FB7-17A7-F079FCF68C85}"/>
              </a:ext>
            </a:extLst>
          </p:cNvPr>
          <p:cNvSpPr txBox="1"/>
          <p:nvPr/>
        </p:nvSpPr>
        <p:spPr>
          <a:xfrm>
            <a:off x="7844950" y="578215"/>
            <a:ext cx="20134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결제 방법 중 계좌이체로 결제할 수 있는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카드 정보 입력 후 결제하기 버튼을 클릭하면 결제 완료 페이지로 이동합니다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4" name="Google Shape;232;p5">
            <a:extLst>
              <a:ext uri="{FF2B5EF4-FFF2-40B4-BE49-F238E27FC236}">
                <a16:creationId xmlns:a16="http://schemas.microsoft.com/office/drawing/2014/main" id="{9AE4A528-0901-9478-D6F5-ECEB26621D88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32;p5">
            <a:extLst>
              <a:ext uri="{FF2B5EF4-FFF2-40B4-BE49-F238E27FC236}">
                <a16:creationId xmlns:a16="http://schemas.microsoft.com/office/drawing/2014/main" id="{8454BC88-BDF9-A2A4-322E-61277CE83E17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32;p5">
            <a:extLst>
              <a:ext uri="{FF2B5EF4-FFF2-40B4-BE49-F238E27FC236}">
                <a16:creationId xmlns:a16="http://schemas.microsoft.com/office/drawing/2014/main" id="{DAD4EBD3-7419-91AB-D8CE-0AEEDBB17F25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계좌이체 결제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2;p5">
            <a:extLst>
              <a:ext uri="{FF2B5EF4-FFF2-40B4-BE49-F238E27FC236}">
                <a16:creationId xmlns:a16="http://schemas.microsoft.com/office/drawing/2014/main" id="{7186FF94-A9B5-DFF9-4CD2-FF9AD8B9F762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0027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41034-B8D2-375C-94A9-408CD299DBC0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C5A92E-BDB7-203E-C98E-05BA94934777}"/>
              </a:ext>
            </a:extLst>
          </p:cNvPr>
          <p:cNvSpPr/>
          <p:nvPr/>
        </p:nvSpPr>
        <p:spPr>
          <a:xfrm>
            <a:off x="381739" y="1233999"/>
            <a:ext cx="1624613" cy="319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E40048-1F43-2A80-8A5F-8AA1A7A39F6C}"/>
              </a:ext>
            </a:extLst>
          </p:cNvPr>
          <p:cNvSpPr/>
          <p:nvPr/>
        </p:nvSpPr>
        <p:spPr>
          <a:xfrm>
            <a:off x="372862" y="1580230"/>
            <a:ext cx="7199790" cy="4731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7AF4C-16AA-6EE6-8AFB-519EB31F4201}"/>
              </a:ext>
            </a:extLst>
          </p:cNvPr>
          <p:cNvSpPr/>
          <p:nvPr/>
        </p:nvSpPr>
        <p:spPr>
          <a:xfrm>
            <a:off x="381739" y="1580229"/>
            <a:ext cx="7190913" cy="1953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D11B39-4008-C034-B13C-993AE16D899D}"/>
              </a:ext>
            </a:extLst>
          </p:cNvPr>
          <p:cNvSpPr/>
          <p:nvPr/>
        </p:nvSpPr>
        <p:spPr>
          <a:xfrm>
            <a:off x="372862" y="4054160"/>
            <a:ext cx="7190913" cy="2257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69716F-9505-D38E-119D-ECEE260B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1909070"/>
            <a:ext cx="1819275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ECE95-B6D3-9A3D-7766-808AE2FE457B}"/>
              </a:ext>
            </a:extLst>
          </p:cNvPr>
          <p:cNvSpPr txBox="1"/>
          <p:nvPr/>
        </p:nvSpPr>
        <p:spPr>
          <a:xfrm>
            <a:off x="2703464" y="1909070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D952A-D3C1-EE2A-ED25-694EE688029E}"/>
              </a:ext>
            </a:extLst>
          </p:cNvPr>
          <p:cNvSpPr txBox="1"/>
          <p:nvPr/>
        </p:nvSpPr>
        <p:spPr>
          <a:xfrm>
            <a:off x="2703464" y="2213850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24C60-C8BD-6EFF-66FF-8A830BE24126}"/>
              </a:ext>
            </a:extLst>
          </p:cNvPr>
          <p:cNvSpPr txBox="1"/>
          <p:nvPr/>
        </p:nvSpPr>
        <p:spPr>
          <a:xfrm>
            <a:off x="2703464" y="2490850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9230E6-89BD-9B71-E529-9E1B7693967D}"/>
              </a:ext>
            </a:extLst>
          </p:cNvPr>
          <p:cNvCxnSpPr/>
          <p:nvPr/>
        </p:nvCxnSpPr>
        <p:spPr>
          <a:xfrm>
            <a:off x="2787588" y="2831977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CD3D59-3A7B-5123-69A3-4EA10451EDAF}"/>
              </a:ext>
            </a:extLst>
          </p:cNvPr>
          <p:cNvSpPr txBox="1"/>
          <p:nvPr/>
        </p:nvSpPr>
        <p:spPr>
          <a:xfrm>
            <a:off x="2725443" y="2879015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결제 </a:t>
            </a:r>
            <a:r>
              <a:rPr lang="en-US" altLang="ko-KR" sz="1000" dirty="0"/>
              <a:t>	</a:t>
            </a:r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A186E-9121-B964-54E6-B8E6F01102EF}"/>
              </a:ext>
            </a:extLst>
          </p:cNvPr>
          <p:cNvSpPr/>
          <p:nvPr/>
        </p:nvSpPr>
        <p:spPr>
          <a:xfrm>
            <a:off x="5695025" y="2396971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환불하기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91955F-6AA2-E7AD-CB08-2D57ABFD1F63}"/>
              </a:ext>
            </a:extLst>
          </p:cNvPr>
          <p:cNvGrpSpPr/>
          <p:nvPr/>
        </p:nvGrpSpPr>
        <p:grpSpPr>
          <a:xfrm>
            <a:off x="559293" y="4157369"/>
            <a:ext cx="6684886" cy="2057003"/>
            <a:chOff x="993173" y="3297237"/>
            <a:chExt cx="6545052" cy="2694189"/>
          </a:xfrm>
        </p:grpSpPr>
        <p:grpSp>
          <p:nvGrpSpPr>
            <p:cNvPr id="28" name="Map">
              <a:extLst>
                <a:ext uri="{FF2B5EF4-FFF2-40B4-BE49-F238E27FC236}">
                  <a16:creationId xmlns:a16="http://schemas.microsoft.com/office/drawing/2014/main" id="{67F7490A-D56F-D634-C153-33958E3048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38618" y="3514343"/>
              <a:ext cx="1912813" cy="1395946"/>
              <a:chOff x="4585634" y="1597655"/>
              <a:chExt cx="2238375" cy="1633537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BB58C4F-55F8-75E7-D470-7710B1A162CC}"/>
                  </a:ext>
                </a:extLst>
              </p:cNvPr>
              <p:cNvSpPr/>
              <p:nvPr/>
            </p:nvSpPr>
            <p:spPr>
              <a:xfrm>
                <a:off x="4585634" y="1597655"/>
                <a:ext cx="2238375" cy="1633537"/>
              </a:xfrm>
              <a:prstGeom prst="rect">
                <a:avLst/>
              </a:prstGeom>
              <a:solidFill>
                <a:srgbClr val="F2F2F2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iver">
                <a:extLst>
                  <a:ext uri="{FF2B5EF4-FFF2-40B4-BE49-F238E27FC236}">
                    <a16:creationId xmlns:a16="http://schemas.microsoft.com/office/drawing/2014/main" id="{9FEE6B43-8134-DDF1-585D-5C542668C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144" y="1597655"/>
                <a:ext cx="1290638" cy="16335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89" y="2525"/>
                  </a:cxn>
                  <a:cxn ang="0">
                    <a:pos x="4162" y="4620"/>
                  </a:cxn>
                  <a:cxn ang="0">
                    <a:pos x="4877" y="5439"/>
                  </a:cxn>
                  <a:cxn ang="0">
                    <a:pos x="5298" y="5951"/>
                  </a:cxn>
                  <a:cxn ang="0">
                    <a:pos x="5532" y="6277"/>
                  </a:cxn>
                  <a:cxn ang="0">
                    <a:pos x="5753" y="6609"/>
                  </a:cxn>
                  <a:cxn ang="0">
                    <a:pos x="5960" y="6945"/>
                  </a:cxn>
                  <a:cxn ang="0">
                    <a:pos x="6150" y="7278"/>
                  </a:cxn>
                  <a:cxn ang="0">
                    <a:pos x="6478" y="7922"/>
                  </a:cxn>
                  <a:cxn ang="0">
                    <a:pos x="6724" y="8506"/>
                  </a:cxn>
                  <a:cxn ang="0">
                    <a:pos x="6806" y="9445"/>
                  </a:cxn>
                  <a:cxn ang="0">
                    <a:pos x="6827" y="9849"/>
                  </a:cxn>
                  <a:cxn ang="0">
                    <a:pos x="7796" y="9849"/>
                  </a:cxn>
                  <a:cxn ang="0">
                    <a:pos x="7695" y="9275"/>
                  </a:cxn>
                  <a:cxn ang="0">
                    <a:pos x="7571" y="8686"/>
                  </a:cxn>
                  <a:cxn ang="0">
                    <a:pos x="7445" y="8202"/>
                  </a:cxn>
                  <a:cxn ang="0">
                    <a:pos x="7288" y="7711"/>
                  </a:cxn>
                  <a:cxn ang="0">
                    <a:pos x="7190" y="7460"/>
                  </a:cxn>
                  <a:cxn ang="0">
                    <a:pos x="7074" y="7206"/>
                  </a:cxn>
                  <a:cxn ang="0">
                    <a:pos x="6937" y="6947"/>
                  </a:cxn>
                  <a:cxn ang="0">
                    <a:pos x="6776" y="6683"/>
                  </a:cxn>
                  <a:cxn ang="0">
                    <a:pos x="6566" y="6386"/>
                  </a:cxn>
                  <a:cxn ang="0">
                    <a:pos x="6291" y="6033"/>
                  </a:cxn>
                  <a:cxn ang="0">
                    <a:pos x="5577" y="5184"/>
                  </a:cxn>
                  <a:cxn ang="0">
                    <a:pos x="3708" y="3069"/>
                  </a:cxn>
                  <a:cxn ang="0">
                    <a:pos x="2658" y="1894"/>
                  </a:cxn>
                  <a:cxn ang="0">
                    <a:pos x="1670" y="807"/>
                  </a:cxn>
                  <a:cxn ang="0">
                    <a:pos x="928" y="0"/>
                  </a:cxn>
                  <a:cxn ang="0">
                    <a:pos x="0" y="0"/>
                  </a:cxn>
                </a:cxnLst>
                <a:rect l="0" t="0" r="r" b="b"/>
                <a:pathLst>
                  <a:path w="7796" h="9849">
                    <a:moveTo>
                      <a:pt x="0" y="0"/>
                    </a:moveTo>
                    <a:cubicBezTo>
                      <a:pt x="199" y="219"/>
                      <a:pt x="1109" y="1214"/>
                      <a:pt x="2289" y="2525"/>
                    </a:cubicBezTo>
                    <a:cubicBezTo>
                      <a:pt x="2942" y="3248"/>
                      <a:pt x="3613" y="3998"/>
                      <a:pt x="4162" y="4620"/>
                    </a:cubicBezTo>
                    <a:cubicBezTo>
                      <a:pt x="4437" y="4932"/>
                      <a:pt x="4682" y="5211"/>
                      <a:pt x="4877" y="5439"/>
                    </a:cubicBezTo>
                    <a:cubicBezTo>
                      <a:pt x="5072" y="5667"/>
                      <a:pt x="5218" y="5844"/>
                      <a:pt x="5298" y="5951"/>
                    </a:cubicBezTo>
                    <a:cubicBezTo>
                      <a:pt x="5378" y="6058"/>
                      <a:pt x="5456" y="6167"/>
                      <a:pt x="5532" y="6277"/>
                    </a:cubicBezTo>
                    <a:cubicBezTo>
                      <a:pt x="5608" y="6387"/>
                      <a:pt x="5682" y="6498"/>
                      <a:pt x="5753" y="6609"/>
                    </a:cubicBezTo>
                    <a:cubicBezTo>
                      <a:pt x="5825" y="6721"/>
                      <a:pt x="5894" y="6833"/>
                      <a:pt x="5960" y="6945"/>
                    </a:cubicBezTo>
                    <a:cubicBezTo>
                      <a:pt x="6026" y="7057"/>
                      <a:pt x="6090" y="7167"/>
                      <a:pt x="6150" y="7278"/>
                    </a:cubicBezTo>
                    <a:cubicBezTo>
                      <a:pt x="6271" y="7499"/>
                      <a:pt x="6382" y="7715"/>
                      <a:pt x="6478" y="7922"/>
                    </a:cubicBezTo>
                    <a:cubicBezTo>
                      <a:pt x="6575" y="8129"/>
                      <a:pt x="6657" y="8325"/>
                      <a:pt x="6724" y="8506"/>
                    </a:cubicBezTo>
                    <a:cubicBezTo>
                      <a:pt x="6759" y="8846"/>
                      <a:pt x="6786" y="9162"/>
                      <a:pt x="6806" y="9445"/>
                    </a:cubicBezTo>
                    <a:cubicBezTo>
                      <a:pt x="6817" y="9599"/>
                      <a:pt x="6821" y="9716"/>
                      <a:pt x="6827" y="9849"/>
                    </a:cubicBezTo>
                    <a:lnTo>
                      <a:pt x="7796" y="9849"/>
                    </a:lnTo>
                    <a:cubicBezTo>
                      <a:pt x="7765" y="9661"/>
                      <a:pt x="7731" y="9465"/>
                      <a:pt x="7695" y="9275"/>
                    </a:cubicBezTo>
                    <a:cubicBezTo>
                      <a:pt x="7653" y="9054"/>
                      <a:pt x="7610" y="8847"/>
                      <a:pt x="7571" y="8686"/>
                    </a:cubicBezTo>
                    <a:cubicBezTo>
                      <a:pt x="7530" y="8525"/>
                      <a:pt x="7490" y="8365"/>
                      <a:pt x="7445" y="8202"/>
                    </a:cubicBezTo>
                    <a:cubicBezTo>
                      <a:pt x="7399" y="8040"/>
                      <a:pt x="7348" y="7877"/>
                      <a:pt x="7288" y="7711"/>
                    </a:cubicBezTo>
                    <a:cubicBezTo>
                      <a:pt x="7257" y="7628"/>
                      <a:pt x="7225" y="7544"/>
                      <a:pt x="7190" y="7460"/>
                    </a:cubicBezTo>
                    <a:cubicBezTo>
                      <a:pt x="7154" y="7376"/>
                      <a:pt x="7115" y="7292"/>
                      <a:pt x="7074" y="7206"/>
                    </a:cubicBezTo>
                    <a:cubicBezTo>
                      <a:pt x="7031" y="7120"/>
                      <a:pt x="6987" y="7034"/>
                      <a:pt x="6937" y="6947"/>
                    </a:cubicBezTo>
                    <a:cubicBezTo>
                      <a:pt x="6888" y="6860"/>
                      <a:pt x="6835" y="6772"/>
                      <a:pt x="6776" y="6683"/>
                    </a:cubicBezTo>
                    <a:cubicBezTo>
                      <a:pt x="6718" y="6594"/>
                      <a:pt x="6648" y="6494"/>
                      <a:pt x="6566" y="6386"/>
                    </a:cubicBezTo>
                    <a:cubicBezTo>
                      <a:pt x="6485" y="6277"/>
                      <a:pt x="6393" y="6160"/>
                      <a:pt x="6291" y="6033"/>
                    </a:cubicBezTo>
                    <a:cubicBezTo>
                      <a:pt x="6088" y="5781"/>
                      <a:pt x="5846" y="5495"/>
                      <a:pt x="5577" y="5184"/>
                    </a:cubicBezTo>
                    <a:cubicBezTo>
                      <a:pt x="5037" y="4561"/>
                      <a:pt x="4387" y="3836"/>
                      <a:pt x="3708" y="3069"/>
                    </a:cubicBezTo>
                    <a:cubicBezTo>
                      <a:pt x="3370" y="2685"/>
                      <a:pt x="3008" y="2282"/>
                      <a:pt x="2658" y="1894"/>
                    </a:cubicBezTo>
                    <a:cubicBezTo>
                      <a:pt x="2307" y="1506"/>
                      <a:pt x="1968" y="1132"/>
                      <a:pt x="1670" y="807"/>
                    </a:cubicBezTo>
                    <a:cubicBezTo>
                      <a:pt x="1238" y="334"/>
                      <a:pt x="1084" y="169"/>
                      <a:pt x="9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Streets">
                <a:extLst>
                  <a:ext uri="{FF2B5EF4-FFF2-40B4-BE49-F238E27FC236}">
                    <a16:creationId xmlns:a16="http://schemas.microsoft.com/office/drawing/2014/main" id="{1A794763-AAE9-9D74-581F-B1AE17F40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5634" y="1597655"/>
                <a:ext cx="2238375" cy="1633537"/>
              </a:xfrm>
              <a:custGeom>
                <a:avLst/>
                <a:gdLst>
                  <a:gd name="T0" fmla="*/ 57 w 6215"/>
                  <a:gd name="T1" fmla="*/ 885 h 4534"/>
                  <a:gd name="T2" fmla="*/ 0 w 6215"/>
                  <a:gd name="T3" fmla="*/ 1173 h 4534"/>
                  <a:gd name="T4" fmla="*/ 0 w 6215"/>
                  <a:gd name="T5" fmla="*/ 3540 h 4534"/>
                  <a:gd name="T6" fmla="*/ 1342 w 6215"/>
                  <a:gd name="T7" fmla="*/ 2690 h 4534"/>
                  <a:gd name="T8" fmla="*/ 327 w 6215"/>
                  <a:gd name="T9" fmla="*/ 4534 h 4534"/>
                  <a:gd name="T10" fmla="*/ 1979 w 6215"/>
                  <a:gd name="T11" fmla="*/ 3409 h 4534"/>
                  <a:gd name="T12" fmla="*/ 1823 w 6215"/>
                  <a:gd name="T13" fmla="*/ 4534 h 4534"/>
                  <a:gd name="T14" fmla="*/ 2626 w 6215"/>
                  <a:gd name="T15" fmla="*/ 4139 h 4534"/>
                  <a:gd name="T16" fmla="*/ 3588 w 6215"/>
                  <a:gd name="T17" fmla="*/ 4534 h 4534"/>
                  <a:gd name="T18" fmla="*/ 4742 w 6215"/>
                  <a:gd name="T19" fmla="*/ 3723 h 4534"/>
                  <a:gd name="T20" fmla="*/ 5092 w 6215"/>
                  <a:gd name="T21" fmla="*/ 4534 h 4534"/>
                  <a:gd name="T22" fmla="*/ 5297 w 6215"/>
                  <a:gd name="T23" fmla="*/ 4371 h 4534"/>
                  <a:gd name="T24" fmla="*/ 4928 w 6215"/>
                  <a:gd name="T25" fmla="*/ 3582 h 4534"/>
                  <a:gd name="T26" fmla="*/ 4270 w 6215"/>
                  <a:gd name="T27" fmla="*/ 2884 h 4534"/>
                  <a:gd name="T28" fmla="*/ 4188 w 6215"/>
                  <a:gd name="T29" fmla="*/ 3077 h 4534"/>
                  <a:gd name="T30" fmla="*/ 3260 w 6215"/>
                  <a:gd name="T31" fmla="*/ 4504 h 4534"/>
                  <a:gd name="T32" fmla="*/ 5053 w 6215"/>
                  <a:gd name="T33" fmla="*/ 2000 h 4534"/>
                  <a:gd name="T34" fmla="*/ 6215 w 6215"/>
                  <a:gd name="T35" fmla="*/ 2972 h 4534"/>
                  <a:gd name="T36" fmla="*/ 6215 w 6215"/>
                  <a:gd name="T37" fmla="*/ 976 h 4534"/>
                  <a:gd name="T38" fmla="*/ 6175 w 6215"/>
                  <a:gd name="T39" fmla="*/ 701 h 4534"/>
                  <a:gd name="T40" fmla="*/ 5294 w 6215"/>
                  <a:gd name="T41" fmla="*/ 0 h 4534"/>
                  <a:gd name="T42" fmla="*/ 5073 w 6215"/>
                  <a:gd name="T43" fmla="*/ 1671 h 4534"/>
                  <a:gd name="T44" fmla="*/ 5223 w 6215"/>
                  <a:gd name="T45" fmla="*/ 468 h 4534"/>
                  <a:gd name="T46" fmla="*/ 5147 w 6215"/>
                  <a:gd name="T47" fmla="*/ 264 h 4534"/>
                  <a:gd name="T48" fmla="*/ 4401 w 6215"/>
                  <a:gd name="T49" fmla="*/ 906 h 4534"/>
                  <a:gd name="T50" fmla="*/ 3299 w 6215"/>
                  <a:gd name="T51" fmla="*/ 0 h 4534"/>
                  <a:gd name="T52" fmla="*/ 4039 w 6215"/>
                  <a:gd name="T53" fmla="*/ 2582 h 4534"/>
                  <a:gd name="T54" fmla="*/ 1444 w 6215"/>
                  <a:gd name="T55" fmla="*/ 0 h 4534"/>
                  <a:gd name="T56" fmla="*/ 3864 w 6215"/>
                  <a:gd name="T57" fmla="*/ 2736 h 4534"/>
                  <a:gd name="T58" fmla="*/ 1164 w 6215"/>
                  <a:gd name="T59" fmla="*/ 888 h 4534"/>
                  <a:gd name="T60" fmla="*/ 1335 w 6215"/>
                  <a:gd name="T61" fmla="*/ 129 h 4534"/>
                  <a:gd name="T62" fmla="*/ 1125 w 6215"/>
                  <a:gd name="T63" fmla="*/ 0 h 4534"/>
                  <a:gd name="T64" fmla="*/ 989 w 6215"/>
                  <a:gd name="T65" fmla="*/ 1041 h 4534"/>
                  <a:gd name="T66" fmla="*/ 2645 w 6215"/>
                  <a:gd name="T67" fmla="*/ 3810 h 4534"/>
                  <a:gd name="T68" fmla="*/ 671 w 6215"/>
                  <a:gd name="T69" fmla="*/ 680 h 4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15" h="4534">
                    <a:moveTo>
                      <a:pt x="1125" y="0"/>
                    </a:moveTo>
                    <a:lnTo>
                      <a:pt x="57" y="885"/>
                    </a:lnTo>
                    <a:lnTo>
                      <a:pt x="0" y="820"/>
                    </a:lnTo>
                    <a:lnTo>
                      <a:pt x="0" y="1173"/>
                    </a:lnTo>
                    <a:lnTo>
                      <a:pt x="1188" y="2515"/>
                    </a:lnTo>
                    <a:lnTo>
                      <a:pt x="0" y="3540"/>
                    </a:lnTo>
                    <a:lnTo>
                      <a:pt x="0" y="3848"/>
                    </a:lnTo>
                    <a:lnTo>
                      <a:pt x="1342" y="2690"/>
                    </a:lnTo>
                    <a:lnTo>
                      <a:pt x="1825" y="3236"/>
                    </a:lnTo>
                    <a:lnTo>
                      <a:pt x="327" y="4534"/>
                    </a:lnTo>
                    <a:lnTo>
                      <a:pt x="683" y="4534"/>
                    </a:lnTo>
                    <a:lnTo>
                      <a:pt x="1979" y="3409"/>
                    </a:lnTo>
                    <a:lnTo>
                      <a:pt x="2470" y="3963"/>
                    </a:lnTo>
                    <a:lnTo>
                      <a:pt x="1823" y="4534"/>
                    </a:lnTo>
                    <a:lnTo>
                      <a:pt x="2175" y="4534"/>
                    </a:lnTo>
                    <a:lnTo>
                      <a:pt x="2626" y="4139"/>
                    </a:lnTo>
                    <a:lnTo>
                      <a:pt x="2975" y="4534"/>
                    </a:lnTo>
                    <a:lnTo>
                      <a:pt x="3588" y="4534"/>
                    </a:lnTo>
                    <a:lnTo>
                      <a:pt x="4670" y="3630"/>
                    </a:lnTo>
                    <a:cubicBezTo>
                      <a:pt x="4692" y="3657"/>
                      <a:pt x="4716" y="3688"/>
                      <a:pt x="4742" y="3723"/>
                    </a:cubicBezTo>
                    <a:cubicBezTo>
                      <a:pt x="4827" y="3833"/>
                      <a:pt x="4923" y="3971"/>
                      <a:pt x="4964" y="4056"/>
                    </a:cubicBezTo>
                    <a:cubicBezTo>
                      <a:pt x="4994" y="4122"/>
                      <a:pt x="5049" y="4333"/>
                      <a:pt x="5092" y="4534"/>
                    </a:cubicBezTo>
                    <a:lnTo>
                      <a:pt x="5332" y="4534"/>
                    </a:lnTo>
                    <a:cubicBezTo>
                      <a:pt x="5321" y="4480"/>
                      <a:pt x="5309" y="4425"/>
                      <a:pt x="5297" y="4371"/>
                    </a:cubicBezTo>
                    <a:cubicBezTo>
                      <a:pt x="5261" y="4209"/>
                      <a:pt x="5221" y="4057"/>
                      <a:pt x="5174" y="3957"/>
                    </a:cubicBezTo>
                    <a:cubicBezTo>
                      <a:pt x="5116" y="3836"/>
                      <a:pt x="5015" y="3698"/>
                      <a:pt x="4928" y="3582"/>
                    </a:cubicBezTo>
                    <a:cubicBezTo>
                      <a:pt x="4752" y="3351"/>
                      <a:pt x="4555" y="3143"/>
                      <a:pt x="4363" y="2923"/>
                    </a:cubicBezTo>
                    <a:cubicBezTo>
                      <a:pt x="4341" y="2897"/>
                      <a:pt x="4305" y="2883"/>
                      <a:pt x="4270" y="2884"/>
                    </a:cubicBezTo>
                    <a:cubicBezTo>
                      <a:pt x="4226" y="2885"/>
                      <a:pt x="4184" y="2914"/>
                      <a:pt x="4166" y="2954"/>
                    </a:cubicBezTo>
                    <a:cubicBezTo>
                      <a:pt x="4149" y="2995"/>
                      <a:pt x="4158" y="3045"/>
                      <a:pt x="4188" y="3077"/>
                    </a:cubicBezTo>
                    <a:lnTo>
                      <a:pt x="4517" y="3454"/>
                    </a:lnTo>
                    <a:lnTo>
                      <a:pt x="3260" y="4504"/>
                    </a:lnTo>
                    <a:lnTo>
                      <a:pt x="2800" y="3984"/>
                    </a:lnTo>
                    <a:lnTo>
                      <a:pt x="5053" y="2000"/>
                    </a:lnTo>
                    <a:lnTo>
                      <a:pt x="6215" y="3325"/>
                    </a:lnTo>
                    <a:lnTo>
                      <a:pt x="6215" y="2972"/>
                    </a:lnTo>
                    <a:lnTo>
                      <a:pt x="5227" y="1847"/>
                    </a:lnTo>
                    <a:lnTo>
                      <a:pt x="6215" y="976"/>
                    </a:lnTo>
                    <a:lnTo>
                      <a:pt x="6215" y="666"/>
                    </a:lnTo>
                    <a:lnTo>
                      <a:pt x="6175" y="701"/>
                    </a:lnTo>
                    <a:lnTo>
                      <a:pt x="5595" y="0"/>
                    </a:lnTo>
                    <a:lnTo>
                      <a:pt x="5294" y="0"/>
                    </a:lnTo>
                    <a:lnTo>
                      <a:pt x="5999" y="855"/>
                    </a:lnTo>
                    <a:lnTo>
                      <a:pt x="5073" y="1671"/>
                    </a:lnTo>
                    <a:lnTo>
                      <a:pt x="4555" y="1081"/>
                    </a:lnTo>
                    <a:lnTo>
                      <a:pt x="5223" y="468"/>
                    </a:lnTo>
                    <a:cubicBezTo>
                      <a:pt x="5257" y="437"/>
                      <a:pt x="5270" y="384"/>
                      <a:pt x="5254" y="341"/>
                    </a:cubicBezTo>
                    <a:cubicBezTo>
                      <a:pt x="5237" y="297"/>
                      <a:pt x="5194" y="265"/>
                      <a:pt x="5147" y="264"/>
                    </a:cubicBezTo>
                    <a:cubicBezTo>
                      <a:pt x="5117" y="264"/>
                      <a:pt x="5087" y="276"/>
                      <a:pt x="5065" y="296"/>
                    </a:cubicBezTo>
                    <a:lnTo>
                      <a:pt x="4401" y="906"/>
                    </a:lnTo>
                    <a:lnTo>
                      <a:pt x="3607" y="0"/>
                    </a:lnTo>
                    <a:lnTo>
                      <a:pt x="3299" y="0"/>
                    </a:lnTo>
                    <a:lnTo>
                      <a:pt x="4899" y="1825"/>
                    </a:lnTo>
                    <a:lnTo>
                      <a:pt x="4039" y="2582"/>
                    </a:lnTo>
                    <a:lnTo>
                      <a:pt x="1738" y="0"/>
                    </a:lnTo>
                    <a:lnTo>
                      <a:pt x="1444" y="0"/>
                    </a:lnTo>
                    <a:cubicBezTo>
                      <a:pt x="1448" y="18"/>
                      <a:pt x="1457" y="35"/>
                      <a:pt x="1469" y="48"/>
                    </a:cubicBezTo>
                    <a:lnTo>
                      <a:pt x="3864" y="2736"/>
                    </a:lnTo>
                    <a:lnTo>
                      <a:pt x="3256" y="3272"/>
                    </a:lnTo>
                    <a:lnTo>
                      <a:pt x="1164" y="888"/>
                    </a:lnTo>
                    <a:lnTo>
                      <a:pt x="851" y="531"/>
                    </a:lnTo>
                    <a:lnTo>
                      <a:pt x="1335" y="129"/>
                    </a:lnTo>
                    <a:cubicBezTo>
                      <a:pt x="1372" y="100"/>
                      <a:pt x="1387" y="44"/>
                      <a:pt x="1371" y="0"/>
                    </a:cubicBezTo>
                    <a:lnTo>
                      <a:pt x="1125" y="0"/>
                    </a:lnTo>
                    <a:close/>
                    <a:moveTo>
                      <a:pt x="671" y="680"/>
                    </a:moveTo>
                    <a:lnTo>
                      <a:pt x="989" y="1041"/>
                    </a:lnTo>
                    <a:lnTo>
                      <a:pt x="3082" y="3426"/>
                    </a:lnTo>
                    <a:lnTo>
                      <a:pt x="2645" y="3810"/>
                    </a:lnTo>
                    <a:lnTo>
                      <a:pt x="211" y="1060"/>
                    </a:lnTo>
                    <a:lnTo>
                      <a:pt x="671" y="6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2" name="Pointer">
                <a:extLst>
                  <a:ext uri="{FF2B5EF4-FFF2-40B4-BE49-F238E27FC236}">
                    <a16:creationId xmlns:a16="http://schemas.microsoft.com/office/drawing/2014/main" id="{E294C30B-A0EB-67EE-454E-B30E0EE495BC}"/>
                  </a:ext>
                </a:extLst>
              </p:cNvPr>
              <p:cNvGrpSpPr/>
              <p:nvPr/>
            </p:nvGrpSpPr>
            <p:grpSpPr>
              <a:xfrm>
                <a:off x="5614473" y="2271995"/>
                <a:ext cx="180696" cy="284857"/>
                <a:chOff x="2838590" y="3023046"/>
                <a:chExt cx="180696" cy="284857"/>
              </a:xfrm>
            </p:grpSpPr>
            <p:sp>
              <p:nvSpPr>
                <p:cNvPr id="33" name="Pointer Outer">
                  <a:extLst>
                    <a:ext uri="{FF2B5EF4-FFF2-40B4-BE49-F238E27FC236}">
                      <a16:creationId xmlns:a16="http://schemas.microsoft.com/office/drawing/2014/main" id="{77763EF6-8864-DEC5-69A6-CC2CA28E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590" y="3023046"/>
                  <a:ext cx="180696" cy="284857"/>
                </a:xfrm>
                <a:custGeom>
                  <a:avLst/>
                  <a:gdLst>
                    <a:gd name="T0" fmla="*/ 1933 w 3866"/>
                    <a:gd name="T1" fmla="*/ 0 h 6125"/>
                    <a:gd name="T2" fmla="*/ 0 w 3866"/>
                    <a:gd name="T3" fmla="*/ 1934 h 6125"/>
                    <a:gd name="T4" fmla="*/ 1171 w 3866"/>
                    <a:gd name="T5" fmla="*/ 3711 h 6125"/>
                    <a:gd name="T6" fmla="*/ 1933 w 3866"/>
                    <a:gd name="T7" fmla="*/ 6125 h 6125"/>
                    <a:gd name="T8" fmla="*/ 2696 w 3866"/>
                    <a:gd name="T9" fmla="*/ 3710 h 6125"/>
                    <a:gd name="T10" fmla="*/ 3866 w 3866"/>
                    <a:gd name="T11" fmla="*/ 1934 h 6125"/>
                    <a:gd name="T12" fmla="*/ 1933 w 3866"/>
                    <a:gd name="T13" fmla="*/ 0 h 6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66" h="6125">
                      <a:moveTo>
                        <a:pt x="1933" y="0"/>
                      </a:moveTo>
                      <a:cubicBezTo>
                        <a:pt x="865" y="0"/>
                        <a:pt x="0" y="866"/>
                        <a:pt x="0" y="1934"/>
                      </a:cubicBezTo>
                      <a:cubicBezTo>
                        <a:pt x="0" y="2730"/>
                        <a:pt x="482" y="3415"/>
                        <a:pt x="1171" y="3711"/>
                      </a:cubicBezTo>
                      <a:lnTo>
                        <a:pt x="1933" y="6125"/>
                      </a:lnTo>
                      <a:lnTo>
                        <a:pt x="2696" y="3710"/>
                      </a:lnTo>
                      <a:cubicBezTo>
                        <a:pt x="3384" y="3414"/>
                        <a:pt x="3866" y="2730"/>
                        <a:pt x="3866" y="1934"/>
                      </a:cubicBezTo>
                      <a:cubicBezTo>
                        <a:pt x="3866" y="866"/>
                        <a:pt x="3001" y="0"/>
                        <a:pt x="19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Pointer Inner">
                  <a:extLst>
                    <a:ext uri="{FF2B5EF4-FFF2-40B4-BE49-F238E27FC236}">
                      <a16:creationId xmlns:a16="http://schemas.microsoft.com/office/drawing/2014/main" id="{91A86097-8697-1AF1-0BCC-E904D2C61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968" y="3077480"/>
                  <a:ext cx="67940" cy="67531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5" name="h2">
              <a:extLst>
                <a:ext uri="{FF2B5EF4-FFF2-40B4-BE49-F238E27FC236}">
                  <a16:creationId xmlns:a16="http://schemas.microsoft.com/office/drawing/2014/main" id="{C2DF4899-E103-6BB8-E59C-9F488FB22990}"/>
                </a:ext>
              </a:extLst>
            </p:cNvPr>
            <p:cNvSpPr txBox="1"/>
            <p:nvPr/>
          </p:nvSpPr>
          <p:spPr>
            <a:xfrm>
              <a:off x="1255066" y="5046776"/>
              <a:ext cx="1132221" cy="3314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dirty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추천명소</a:t>
              </a:r>
              <a:r>
                <a:rPr lang="en-US" altLang="ko-KR" sz="1500" dirty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5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6" name="Placeholder">
              <a:extLst>
                <a:ext uri="{FF2B5EF4-FFF2-40B4-BE49-F238E27FC236}">
                  <a16:creationId xmlns:a16="http://schemas.microsoft.com/office/drawing/2014/main" id="{EF200CD1-CA86-E727-A185-98F4FF2A6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173" y="3512870"/>
              <a:ext cx="2284821" cy="139594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7" name="Border">
                <a:extLst>
                  <a:ext uri="{FF2B5EF4-FFF2-40B4-BE49-F238E27FC236}">
                    <a16:creationId xmlns:a16="http://schemas.microsoft.com/office/drawing/2014/main" id="{BD6FC181-A810-BB0D-D28D-42ED86DA0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2">
                <a:extLst>
                  <a:ext uri="{FF2B5EF4-FFF2-40B4-BE49-F238E27FC236}">
                    <a16:creationId xmlns:a16="http://schemas.microsoft.com/office/drawing/2014/main" id="{B575AD23-4BB2-C80A-6D75-1A31CD56F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1">
                <a:extLst>
                  <a:ext uri="{FF2B5EF4-FFF2-40B4-BE49-F238E27FC236}">
                    <a16:creationId xmlns:a16="http://schemas.microsoft.com/office/drawing/2014/main" id="{15B03546-2B99-D280-CB03-D455CD065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Small Text">
              <a:extLst>
                <a:ext uri="{FF2B5EF4-FFF2-40B4-BE49-F238E27FC236}">
                  <a16:creationId xmlns:a16="http://schemas.microsoft.com/office/drawing/2014/main" id="{B0BB650F-699B-6EB0-EE5E-273578FBA90A}"/>
                </a:ext>
              </a:extLst>
            </p:cNvPr>
            <p:cNvSpPr txBox="1"/>
            <p:nvPr/>
          </p:nvSpPr>
          <p:spPr>
            <a:xfrm>
              <a:off x="4738618" y="3297237"/>
              <a:ext cx="493725" cy="155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명소 위치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Small Text">
              <a:extLst>
                <a:ext uri="{FF2B5EF4-FFF2-40B4-BE49-F238E27FC236}">
                  <a16:creationId xmlns:a16="http://schemas.microsoft.com/office/drawing/2014/main" id="{D56C6117-8B30-43C7-4185-16758DAE25BE}"/>
                </a:ext>
              </a:extLst>
            </p:cNvPr>
            <p:cNvSpPr txBox="1"/>
            <p:nvPr/>
          </p:nvSpPr>
          <p:spPr>
            <a:xfrm>
              <a:off x="1003862" y="3316865"/>
              <a:ext cx="493725" cy="155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명소 소개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2">
              <a:extLst>
                <a:ext uri="{FF2B5EF4-FFF2-40B4-BE49-F238E27FC236}">
                  <a16:creationId xmlns:a16="http://schemas.microsoft.com/office/drawing/2014/main" id="{3E5F7DA7-C1FD-6087-E2DC-B23701DECEFF}"/>
                </a:ext>
              </a:extLst>
            </p:cNvPr>
            <p:cNvSpPr txBox="1"/>
            <p:nvPr/>
          </p:nvSpPr>
          <p:spPr>
            <a:xfrm>
              <a:off x="4713271" y="4994506"/>
              <a:ext cx="13433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추천명소 정보 </a:t>
              </a:r>
              <a:endParaRPr lang="en-US" sz="16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3" name="Body Copy">
              <a:extLst>
                <a:ext uri="{FF2B5EF4-FFF2-40B4-BE49-F238E27FC236}">
                  <a16:creationId xmlns:a16="http://schemas.microsoft.com/office/drawing/2014/main" id="{2605F3A4-65EE-500E-07C8-B88E5BB909AD}"/>
                </a:ext>
              </a:extLst>
            </p:cNvPr>
            <p:cNvSpPr txBox="1"/>
            <p:nvPr/>
          </p:nvSpPr>
          <p:spPr>
            <a:xfrm>
              <a:off x="4738618" y="5324944"/>
              <a:ext cx="2788262" cy="1817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 </a:t>
              </a:r>
              <a:r>
                <a:rPr lang="en-US" altLang="ko-KR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서울특별시 </a:t>
              </a:r>
              <a:r>
                <a:rPr lang="en-US" altLang="ko-KR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~</a:t>
              </a:r>
            </a:p>
          </p:txBody>
        </p:sp>
        <p:sp>
          <p:nvSpPr>
            <p:cNvPr id="44" name="Body Copy">
              <a:extLst>
                <a:ext uri="{FF2B5EF4-FFF2-40B4-BE49-F238E27FC236}">
                  <a16:creationId xmlns:a16="http://schemas.microsoft.com/office/drawing/2014/main" id="{138312A3-C9B8-6819-7308-3BEB0CAE4C4A}"/>
                </a:ext>
              </a:extLst>
            </p:cNvPr>
            <p:cNvSpPr txBox="1"/>
            <p:nvPr/>
          </p:nvSpPr>
          <p:spPr>
            <a:xfrm>
              <a:off x="4749963" y="5564491"/>
              <a:ext cx="2788262" cy="1817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번호 </a:t>
              </a:r>
              <a:r>
                <a:rPr lang="en-US" altLang="ko-KR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02~</a:t>
              </a:r>
            </a:p>
          </p:txBody>
        </p:sp>
        <p:sp>
          <p:nvSpPr>
            <p:cNvPr id="45" name="Body Copy">
              <a:extLst>
                <a:ext uri="{FF2B5EF4-FFF2-40B4-BE49-F238E27FC236}">
                  <a16:creationId xmlns:a16="http://schemas.microsoft.com/office/drawing/2014/main" id="{23E271CD-9652-32AE-96B5-0912D3DFB96D}"/>
                </a:ext>
              </a:extLst>
            </p:cNvPr>
            <p:cNvSpPr txBox="1"/>
            <p:nvPr/>
          </p:nvSpPr>
          <p:spPr>
            <a:xfrm>
              <a:off x="4749963" y="5809645"/>
              <a:ext cx="2788262" cy="1817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내용 </a:t>
              </a:r>
              <a:r>
                <a:rPr lang="en-US" altLang="ko-KR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내용</a:t>
              </a:r>
              <a:endParaRPr lang="en-US" altLang="ko-KR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56429C-F794-7F93-59A1-E4987FA9FEF5}"/>
              </a:ext>
            </a:extLst>
          </p:cNvPr>
          <p:cNvSpPr/>
          <p:nvPr/>
        </p:nvSpPr>
        <p:spPr>
          <a:xfrm>
            <a:off x="444168" y="3692959"/>
            <a:ext cx="1624613" cy="319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명소</a:t>
            </a:r>
          </a:p>
        </p:txBody>
      </p:sp>
      <p:sp>
        <p:nvSpPr>
          <p:cNvPr id="48" name="Running">
            <a:extLst>
              <a:ext uri="{FF2B5EF4-FFF2-40B4-BE49-F238E27FC236}">
                <a16:creationId xmlns:a16="http://schemas.microsoft.com/office/drawing/2014/main" id="{008C5FE3-FF5F-CBDD-AE20-DA9163BBD1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7733" y="3784201"/>
            <a:ext cx="149225" cy="161925"/>
          </a:xfrm>
          <a:custGeom>
            <a:avLst/>
            <a:gdLst>
              <a:gd name="T0" fmla="*/ 386 w 615"/>
              <a:gd name="T1" fmla="*/ 73 h 668"/>
              <a:gd name="T2" fmla="*/ 532 w 615"/>
              <a:gd name="T3" fmla="*/ 73 h 668"/>
              <a:gd name="T4" fmla="*/ 459 w 615"/>
              <a:gd name="T5" fmla="*/ 27 h 668"/>
              <a:gd name="T6" fmla="*/ 459 w 615"/>
              <a:gd name="T7" fmla="*/ 120 h 668"/>
              <a:gd name="T8" fmla="*/ 459 w 615"/>
              <a:gd name="T9" fmla="*/ 27 h 668"/>
              <a:gd name="T10" fmla="*/ 151 w 615"/>
              <a:gd name="T11" fmla="*/ 167 h 668"/>
              <a:gd name="T12" fmla="*/ 129 w 615"/>
              <a:gd name="T13" fmla="*/ 227 h 668"/>
              <a:gd name="T14" fmla="*/ 185 w 615"/>
              <a:gd name="T15" fmla="*/ 228 h 668"/>
              <a:gd name="T16" fmla="*/ 306 w 615"/>
              <a:gd name="T17" fmla="*/ 190 h 668"/>
              <a:gd name="T18" fmla="*/ 219 w 615"/>
              <a:gd name="T19" fmla="*/ 347 h 668"/>
              <a:gd name="T20" fmla="*/ 52 w 615"/>
              <a:gd name="T21" fmla="*/ 428 h 668"/>
              <a:gd name="T22" fmla="*/ 0 w 615"/>
              <a:gd name="T23" fmla="*/ 468 h 668"/>
              <a:gd name="T24" fmla="*/ 60 w 615"/>
              <a:gd name="T25" fmla="*/ 509 h 668"/>
              <a:gd name="T26" fmla="*/ 239 w 615"/>
              <a:gd name="T27" fmla="*/ 493 h 668"/>
              <a:gd name="T28" fmla="*/ 288 w 615"/>
              <a:gd name="T29" fmla="*/ 423 h 668"/>
              <a:gd name="T30" fmla="*/ 311 w 615"/>
              <a:gd name="T31" fmla="*/ 575 h 668"/>
              <a:gd name="T32" fmla="*/ 315 w 615"/>
              <a:gd name="T33" fmla="*/ 664 h 668"/>
              <a:gd name="T34" fmla="*/ 389 w 615"/>
              <a:gd name="T35" fmla="*/ 610 h 668"/>
              <a:gd name="T36" fmla="*/ 445 w 615"/>
              <a:gd name="T37" fmla="*/ 408 h 668"/>
              <a:gd name="T38" fmla="*/ 409 w 615"/>
              <a:gd name="T39" fmla="*/ 278 h 668"/>
              <a:gd name="T40" fmla="*/ 425 w 615"/>
              <a:gd name="T41" fmla="*/ 315 h 668"/>
              <a:gd name="T42" fmla="*/ 462 w 615"/>
              <a:gd name="T43" fmla="*/ 343 h 668"/>
              <a:gd name="T44" fmla="*/ 590 w 615"/>
              <a:gd name="T45" fmla="*/ 335 h 668"/>
              <a:gd name="T46" fmla="*/ 614 w 615"/>
              <a:gd name="T47" fmla="*/ 308 h 668"/>
              <a:gd name="T48" fmla="*/ 564 w 615"/>
              <a:gd name="T49" fmla="*/ 271 h 668"/>
              <a:gd name="T50" fmla="*/ 457 w 615"/>
              <a:gd name="T51" fmla="*/ 172 h 668"/>
              <a:gd name="T52" fmla="*/ 377 w 615"/>
              <a:gd name="T53" fmla="*/ 117 h 668"/>
              <a:gd name="T54" fmla="*/ 238 w 615"/>
              <a:gd name="T55" fmla="*/ 100 h 668"/>
              <a:gd name="T56" fmla="*/ 371 w 615"/>
              <a:gd name="T57" fmla="*/ 143 h 668"/>
              <a:gd name="T58" fmla="*/ 431 w 615"/>
              <a:gd name="T59" fmla="*/ 182 h 668"/>
              <a:gd name="T60" fmla="*/ 427 w 615"/>
              <a:gd name="T61" fmla="*/ 199 h 668"/>
              <a:gd name="T62" fmla="*/ 337 w 615"/>
              <a:gd name="T63" fmla="*/ 367 h 668"/>
              <a:gd name="T64" fmla="*/ 437 w 615"/>
              <a:gd name="T65" fmla="*/ 459 h 668"/>
              <a:gd name="T66" fmla="*/ 336 w 615"/>
              <a:gd name="T67" fmla="*/ 636 h 668"/>
              <a:gd name="T68" fmla="*/ 324 w 615"/>
              <a:gd name="T69" fmla="*/ 630 h 668"/>
              <a:gd name="T70" fmla="*/ 335 w 615"/>
              <a:gd name="T71" fmla="*/ 586 h 668"/>
              <a:gd name="T72" fmla="*/ 378 w 615"/>
              <a:gd name="T73" fmla="*/ 451 h 668"/>
              <a:gd name="T74" fmla="*/ 246 w 615"/>
              <a:gd name="T75" fmla="*/ 345 h 668"/>
              <a:gd name="T76" fmla="*/ 339 w 615"/>
              <a:gd name="T77" fmla="*/ 189 h 668"/>
              <a:gd name="T78" fmla="*/ 271 w 615"/>
              <a:gd name="T79" fmla="*/ 156 h 668"/>
              <a:gd name="T80" fmla="*/ 171 w 615"/>
              <a:gd name="T81" fmla="*/ 205 h 668"/>
              <a:gd name="T82" fmla="*/ 152 w 615"/>
              <a:gd name="T83" fmla="*/ 205 h 668"/>
              <a:gd name="T84" fmla="*/ 253 w 615"/>
              <a:gd name="T85" fmla="*/ 122 h 668"/>
              <a:gd name="T86" fmla="*/ 447 w 615"/>
              <a:gd name="T87" fmla="*/ 217 h 668"/>
              <a:gd name="T88" fmla="*/ 487 w 615"/>
              <a:gd name="T89" fmla="*/ 291 h 668"/>
              <a:gd name="T90" fmla="*/ 584 w 615"/>
              <a:gd name="T91" fmla="*/ 301 h 668"/>
              <a:gd name="T92" fmla="*/ 581 w 615"/>
              <a:gd name="T93" fmla="*/ 310 h 668"/>
              <a:gd name="T94" fmla="*/ 463 w 615"/>
              <a:gd name="T95" fmla="*/ 317 h 668"/>
              <a:gd name="T96" fmla="*/ 427 w 615"/>
              <a:gd name="T97" fmla="*/ 251 h 668"/>
              <a:gd name="T98" fmla="*/ 230 w 615"/>
              <a:gd name="T99" fmla="*/ 378 h 668"/>
              <a:gd name="T100" fmla="*/ 249 w 615"/>
              <a:gd name="T101" fmla="*/ 398 h 668"/>
              <a:gd name="T102" fmla="*/ 217 w 615"/>
              <a:gd name="T103" fmla="*/ 478 h 668"/>
              <a:gd name="T104" fmla="*/ 62 w 615"/>
              <a:gd name="T105" fmla="*/ 482 h 668"/>
              <a:gd name="T106" fmla="*/ 26 w 615"/>
              <a:gd name="T107" fmla="*/ 468 h 668"/>
              <a:gd name="T108" fmla="*/ 54 w 615"/>
              <a:gd name="T109" fmla="*/ 454 h 668"/>
              <a:gd name="T110" fmla="*/ 187 w 615"/>
              <a:gd name="T111" fmla="*/ 44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5" h="668">
                <a:moveTo>
                  <a:pt x="459" y="0"/>
                </a:moveTo>
                <a:cubicBezTo>
                  <a:pt x="419" y="0"/>
                  <a:pt x="386" y="33"/>
                  <a:pt x="386" y="73"/>
                </a:cubicBezTo>
                <a:cubicBezTo>
                  <a:pt x="386" y="114"/>
                  <a:pt x="419" y="147"/>
                  <a:pt x="459" y="147"/>
                </a:cubicBezTo>
                <a:cubicBezTo>
                  <a:pt x="499" y="147"/>
                  <a:pt x="532" y="114"/>
                  <a:pt x="532" y="73"/>
                </a:cubicBezTo>
                <a:cubicBezTo>
                  <a:pt x="532" y="33"/>
                  <a:pt x="499" y="0"/>
                  <a:pt x="459" y="0"/>
                </a:cubicBezTo>
                <a:close/>
                <a:moveTo>
                  <a:pt x="459" y="27"/>
                </a:moveTo>
                <a:cubicBezTo>
                  <a:pt x="485" y="27"/>
                  <a:pt x="506" y="47"/>
                  <a:pt x="506" y="73"/>
                </a:cubicBezTo>
                <a:cubicBezTo>
                  <a:pt x="506" y="99"/>
                  <a:pt x="485" y="120"/>
                  <a:pt x="459" y="120"/>
                </a:cubicBezTo>
                <a:cubicBezTo>
                  <a:pt x="433" y="120"/>
                  <a:pt x="412" y="99"/>
                  <a:pt x="412" y="73"/>
                </a:cubicBezTo>
                <a:cubicBezTo>
                  <a:pt x="412" y="47"/>
                  <a:pt x="433" y="27"/>
                  <a:pt x="459" y="27"/>
                </a:cubicBezTo>
                <a:close/>
                <a:moveTo>
                  <a:pt x="238" y="100"/>
                </a:moveTo>
                <a:cubicBezTo>
                  <a:pt x="209" y="122"/>
                  <a:pt x="180" y="145"/>
                  <a:pt x="151" y="167"/>
                </a:cubicBezTo>
                <a:cubicBezTo>
                  <a:pt x="142" y="175"/>
                  <a:pt x="135" y="184"/>
                  <a:pt x="129" y="192"/>
                </a:cubicBezTo>
                <a:cubicBezTo>
                  <a:pt x="124" y="201"/>
                  <a:pt x="122" y="216"/>
                  <a:pt x="129" y="227"/>
                </a:cubicBezTo>
                <a:cubicBezTo>
                  <a:pt x="138" y="237"/>
                  <a:pt x="148" y="237"/>
                  <a:pt x="159" y="237"/>
                </a:cubicBezTo>
                <a:cubicBezTo>
                  <a:pt x="168" y="236"/>
                  <a:pt x="177" y="233"/>
                  <a:pt x="185" y="228"/>
                </a:cubicBezTo>
                <a:cubicBezTo>
                  <a:pt x="210" y="215"/>
                  <a:pt x="243" y="197"/>
                  <a:pt x="270" y="183"/>
                </a:cubicBezTo>
                <a:lnTo>
                  <a:pt x="306" y="190"/>
                </a:lnTo>
                <a:cubicBezTo>
                  <a:pt x="283" y="225"/>
                  <a:pt x="259" y="260"/>
                  <a:pt x="236" y="295"/>
                </a:cubicBezTo>
                <a:cubicBezTo>
                  <a:pt x="228" y="313"/>
                  <a:pt x="219" y="323"/>
                  <a:pt x="219" y="347"/>
                </a:cubicBezTo>
                <a:lnTo>
                  <a:pt x="169" y="420"/>
                </a:lnTo>
                <a:cubicBezTo>
                  <a:pt x="160" y="421"/>
                  <a:pt x="83" y="426"/>
                  <a:pt x="52" y="428"/>
                </a:cubicBezTo>
                <a:cubicBezTo>
                  <a:pt x="39" y="429"/>
                  <a:pt x="26" y="433"/>
                  <a:pt x="16" y="438"/>
                </a:cubicBezTo>
                <a:cubicBezTo>
                  <a:pt x="7" y="444"/>
                  <a:pt x="0" y="456"/>
                  <a:pt x="0" y="468"/>
                </a:cubicBezTo>
                <a:cubicBezTo>
                  <a:pt x="0" y="479"/>
                  <a:pt x="6" y="492"/>
                  <a:pt x="17" y="498"/>
                </a:cubicBezTo>
                <a:cubicBezTo>
                  <a:pt x="28" y="505"/>
                  <a:pt x="41" y="508"/>
                  <a:pt x="60" y="509"/>
                </a:cubicBezTo>
                <a:cubicBezTo>
                  <a:pt x="107" y="512"/>
                  <a:pt x="155" y="515"/>
                  <a:pt x="195" y="518"/>
                </a:cubicBezTo>
                <a:cubicBezTo>
                  <a:pt x="212" y="518"/>
                  <a:pt x="228" y="509"/>
                  <a:pt x="239" y="493"/>
                </a:cubicBezTo>
                <a:lnTo>
                  <a:pt x="239" y="493"/>
                </a:lnTo>
                <a:lnTo>
                  <a:pt x="288" y="423"/>
                </a:lnTo>
                <a:lnTo>
                  <a:pt x="354" y="467"/>
                </a:lnTo>
                <a:lnTo>
                  <a:pt x="311" y="575"/>
                </a:lnTo>
                <a:cubicBezTo>
                  <a:pt x="301" y="598"/>
                  <a:pt x="297" y="616"/>
                  <a:pt x="297" y="630"/>
                </a:cubicBezTo>
                <a:cubicBezTo>
                  <a:pt x="297" y="645"/>
                  <a:pt x="303" y="659"/>
                  <a:pt x="315" y="664"/>
                </a:cubicBezTo>
                <a:cubicBezTo>
                  <a:pt x="325" y="668"/>
                  <a:pt x="339" y="667"/>
                  <a:pt x="351" y="658"/>
                </a:cubicBezTo>
                <a:cubicBezTo>
                  <a:pt x="363" y="649"/>
                  <a:pt x="375" y="634"/>
                  <a:pt x="389" y="610"/>
                </a:cubicBezTo>
                <a:cubicBezTo>
                  <a:pt x="414" y="561"/>
                  <a:pt x="440" y="511"/>
                  <a:pt x="462" y="470"/>
                </a:cubicBezTo>
                <a:cubicBezTo>
                  <a:pt x="472" y="448"/>
                  <a:pt x="464" y="422"/>
                  <a:pt x="445" y="408"/>
                </a:cubicBezTo>
                <a:lnTo>
                  <a:pt x="363" y="353"/>
                </a:lnTo>
                <a:lnTo>
                  <a:pt x="409" y="278"/>
                </a:lnTo>
                <a:lnTo>
                  <a:pt x="424" y="315"/>
                </a:lnTo>
                <a:cubicBezTo>
                  <a:pt x="424" y="315"/>
                  <a:pt x="425" y="315"/>
                  <a:pt x="425" y="315"/>
                </a:cubicBezTo>
                <a:cubicBezTo>
                  <a:pt x="431" y="329"/>
                  <a:pt x="443" y="341"/>
                  <a:pt x="460" y="343"/>
                </a:cubicBezTo>
                <a:cubicBezTo>
                  <a:pt x="460" y="343"/>
                  <a:pt x="461" y="343"/>
                  <a:pt x="462" y="343"/>
                </a:cubicBezTo>
                <a:cubicBezTo>
                  <a:pt x="462" y="343"/>
                  <a:pt x="535" y="342"/>
                  <a:pt x="556" y="341"/>
                </a:cubicBezTo>
                <a:cubicBezTo>
                  <a:pt x="567" y="340"/>
                  <a:pt x="579" y="339"/>
                  <a:pt x="590" y="335"/>
                </a:cubicBezTo>
                <a:cubicBezTo>
                  <a:pt x="596" y="333"/>
                  <a:pt x="601" y="331"/>
                  <a:pt x="605" y="326"/>
                </a:cubicBezTo>
                <a:cubicBezTo>
                  <a:pt x="610" y="322"/>
                  <a:pt x="614" y="315"/>
                  <a:pt x="614" y="308"/>
                </a:cubicBezTo>
                <a:cubicBezTo>
                  <a:pt x="615" y="294"/>
                  <a:pt x="605" y="281"/>
                  <a:pt x="595" y="276"/>
                </a:cubicBezTo>
                <a:cubicBezTo>
                  <a:pt x="584" y="272"/>
                  <a:pt x="573" y="271"/>
                  <a:pt x="564" y="271"/>
                </a:cubicBezTo>
                <a:lnTo>
                  <a:pt x="497" y="265"/>
                </a:lnTo>
                <a:lnTo>
                  <a:pt x="457" y="172"/>
                </a:lnTo>
                <a:cubicBezTo>
                  <a:pt x="454" y="167"/>
                  <a:pt x="450" y="164"/>
                  <a:pt x="447" y="160"/>
                </a:cubicBezTo>
                <a:cubicBezTo>
                  <a:pt x="422" y="144"/>
                  <a:pt x="401" y="127"/>
                  <a:pt x="377" y="117"/>
                </a:cubicBezTo>
                <a:cubicBezTo>
                  <a:pt x="342" y="109"/>
                  <a:pt x="307" y="101"/>
                  <a:pt x="272" y="94"/>
                </a:cubicBezTo>
                <a:cubicBezTo>
                  <a:pt x="259" y="91"/>
                  <a:pt x="247" y="95"/>
                  <a:pt x="238" y="100"/>
                </a:cubicBezTo>
                <a:close/>
                <a:moveTo>
                  <a:pt x="266" y="120"/>
                </a:moveTo>
                <a:lnTo>
                  <a:pt x="371" y="143"/>
                </a:lnTo>
                <a:cubicBezTo>
                  <a:pt x="375" y="143"/>
                  <a:pt x="377" y="145"/>
                  <a:pt x="380" y="147"/>
                </a:cubicBezTo>
                <a:lnTo>
                  <a:pt x="431" y="182"/>
                </a:lnTo>
                <a:cubicBezTo>
                  <a:pt x="432" y="188"/>
                  <a:pt x="429" y="193"/>
                  <a:pt x="428" y="199"/>
                </a:cubicBezTo>
                <a:cubicBezTo>
                  <a:pt x="427" y="199"/>
                  <a:pt x="427" y="199"/>
                  <a:pt x="427" y="199"/>
                </a:cubicBezTo>
                <a:lnTo>
                  <a:pt x="334" y="349"/>
                </a:lnTo>
                <a:cubicBezTo>
                  <a:pt x="330" y="355"/>
                  <a:pt x="332" y="363"/>
                  <a:pt x="337" y="367"/>
                </a:cubicBezTo>
                <a:lnTo>
                  <a:pt x="429" y="430"/>
                </a:lnTo>
                <a:cubicBezTo>
                  <a:pt x="439" y="437"/>
                  <a:pt x="442" y="448"/>
                  <a:pt x="437" y="459"/>
                </a:cubicBezTo>
                <a:lnTo>
                  <a:pt x="365" y="597"/>
                </a:lnTo>
                <a:cubicBezTo>
                  <a:pt x="353" y="620"/>
                  <a:pt x="342" y="631"/>
                  <a:pt x="336" y="636"/>
                </a:cubicBezTo>
                <a:cubicBezTo>
                  <a:pt x="329" y="641"/>
                  <a:pt x="328" y="640"/>
                  <a:pt x="326" y="639"/>
                </a:cubicBezTo>
                <a:cubicBezTo>
                  <a:pt x="325" y="639"/>
                  <a:pt x="324" y="639"/>
                  <a:pt x="324" y="630"/>
                </a:cubicBezTo>
                <a:cubicBezTo>
                  <a:pt x="324" y="621"/>
                  <a:pt x="327" y="606"/>
                  <a:pt x="335" y="586"/>
                </a:cubicBezTo>
                <a:lnTo>
                  <a:pt x="335" y="586"/>
                </a:lnTo>
                <a:lnTo>
                  <a:pt x="383" y="467"/>
                </a:lnTo>
                <a:cubicBezTo>
                  <a:pt x="386" y="461"/>
                  <a:pt x="384" y="455"/>
                  <a:pt x="378" y="451"/>
                </a:cubicBezTo>
                <a:lnTo>
                  <a:pt x="265" y="376"/>
                </a:lnTo>
                <a:cubicBezTo>
                  <a:pt x="250" y="364"/>
                  <a:pt x="246" y="354"/>
                  <a:pt x="246" y="345"/>
                </a:cubicBezTo>
                <a:cubicBezTo>
                  <a:pt x="246" y="336"/>
                  <a:pt x="250" y="323"/>
                  <a:pt x="259" y="308"/>
                </a:cubicBezTo>
                <a:lnTo>
                  <a:pt x="339" y="189"/>
                </a:lnTo>
                <a:cubicBezTo>
                  <a:pt x="345" y="181"/>
                  <a:pt x="340" y="171"/>
                  <a:pt x="331" y="169"/>
                </a:cubicBezTo>
                <a:lnTo>
                  <a:pt x="271" y="156"/>
                </a:lnTo>
                <a:cubicBezTo>
                  <a:pt x="268" y="155"/>
                  <a:pt x="265" y="155"/>
                  <a:pt x="262" y="157"/>
                </a:cubicBezTo>
                <a:lnTo>
                  <a:pt x="171" y="205"/>
                </a:lnTo>
                <a:cubicBezTo>
                  <a:pt x="167" y="208"/>
                  <a:pt x="160" y="209"/>
                  <a:pt x="155" y="211"/>
                </a:cubicBezTo>
                <a:cubicBezTo>
                  <a:pt x="149" y="213"/>
                  <a:pt x="152" y="205"/>
                  <a:pt x="152" y="205"/>
                </a:cubicBezTo>
                <a:cubicBezTo>
                  <a:pt x="155" y="200"/>
                  <a:pt x="161" y="194"/>
                  <a:pt x="167" y="188"/>
                </a:cubicBezTo>
                <a:lnTo>
                  <a:pt x="253" y="122"/>
                </a:lnTo>
                <a:cubicBezTo>
                  <a:pt x="257" y="119"/>
                  <a:pt x="262" y="119"/>
                  <a:pt x="266" y="120"/>
                </a:cubicBezTo>
                <a:close/>
                <a:moveTo>
                  <a:pt x="447" y="217"/>
                </a:moveTo>
                <a:lnTo>
                  <a:pt x="476" y="283"/>
                </a:lnTo>
                <a:cubicBezTo>
                  <a:pt x="478" y="287"/>
                  <a:pt x="482" y="290"/>
                  <a:pt x="487" y="291"/>
                </a:cubicBezTo>
                <a:lnTo>
                  <a:pt x="562" y="297"/>
                </a:lnTo>
                <a:cubicBezTo>
                  <a:pt x="569" y="297"/>
                  <a:pt x="577" y="299"/>
                  <a:pt x="584" y="301"/>
                </a:cubicBezTo>
                <a:cubicBezTo>
                  <a:pt x="588" y="302"/>
                  <a:pt x="587" y="301"/>
                  <a:pt x="587" y="307"/>
                </a:cubicBezTo>
                <a:cubicBezTo>
                  <a:pt x="587" y="307"/>
                  <a:pt x="585" y="309"/>
                  <a:pt x="581" y="310"/>
                </a:cubicBezTo>
                <a:cubicBezTo>
                  <a:pt x="575" y="312"/>
                  <a:pt x="565" y="313"/>
                  <a:pt x="555" y="314"/>
                </a:cubicBezTo>
                <a:cubicBezTo>
                  <a:pt x="536" y="315"/>
                  <a:pt x="465" y="316"/>
                  <a:pt x="463" y="317"/>
                </a:cubicBezTo>
                <a:cubicBezTo>
                  <a:pt x="459" y="316"/>
                  <a:pt x="451" y="310"/>
                  <a:pt x="449" y="304"/>
                </a:cubicBezTo>
                <a:lnTo>
                  <a:pt x="427" y="251"/>
                </a:lnTo>
                <a:lnTo>
                  <a:pt x="447" y="217"/>
                </a:lnTo>
                <a:close/>
                <a:moveTo>
                  <a:pt x="230" y="378"/>
                </a:moveTo>
                <a:cubicBezTo>
                  <a:pt x="235" y="384"/>
                  <a:pt x="240" y="391"/>
                  <a:pt x="248" y="397"/>
                </a:cubicBezTo>
                <a:cubicBezTo>
                  <a:pt x="248" y="397"/>
                  <a:pt x="248" y="397"/>
                  <a:pt x="249" y="398"/>
                </a:cubicBezTo>
                <a:lnTo>
                  <a:pt x="266" y="409"/>
                </a:lnTo>
                <a:lnTo>
                  <a:pt x="217" y="478"/>
                </a:lnTo>
                <a:cubicBezTo>
                  <a:pt x="211" y="487"/>
                  <a:pt x="200" y="492"/>
                  <a:pt x="195" y="491"/>
                </a:cubicBezTo>
                <a:cubicBezTo>
                  <a:pt x="151" y="488"/>
                  <a:pt x="107" y="486"/>
                  <a:pt x="62" y="482"/>
                </a:cubicBezTo>
                <a:cubicBezTo>
                  <a:pt x="51" y="482"/>
                  <a:pt x="41" y="479"/>
                  <a:pt x="31" y="475"/>
                </a:cubicBezTo>
                <a:cubicBezTo>
                  <a:pt x="26" y="473"/>
                  <a:pt x="26" y="472"/>
                  <a:pt x="26" y="468"/>
                </a:cubicBezTo>
                <a:cubicBezTo>
                  <a:pt x="26" y="464"/>
                  <a:pt x="27" y="463"/>
                  <a:pt x="31" y="460"/>
                </a:cubicBezTo>
                <a:cubicBezTo>
                  <a:pt x="35" y="457"/>
                  <a:pt x="43" y="455"/>
                  <a:pt x="54" y="454"/>
                </a:cubicBezTo>
                <a:cubicBezTo>
                  <a:pt x="86" y="452"/>
                  <a:pt x="177" y="446"/>
                  <a:pt x="177" y="446"/>
                </a:cubicBezTo>
                <a:cubicBezTo>
                  <a:pt x="181" y="446"/>
                  <a:pt x="184" y="444"/>
                  <a:pt x="187" y="440"/>
                </a:cubicBezTo>
                <a:lnTo>
                  <a:pt x="230" y="37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9" name="Google Shape;198;p5">
            <a:extLst>
              <a:ext uri="{FF2B5EF4-FFF2-40B4-BE49-F238E27FC236}">
                <a16:creationId xmlns:a16="http://schemas.microsoft.com/office/drawing/2014/main" id="{3F7EF15C-3C94-A541-7AC7-15C1A8644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046697"/>
              </p:ext>
            </p:extLst>
          </p:nvPr>
        </p:nvGraphicFramePr>
        <p:xfrm>
          <a:off x="7835605" y="2036324"/>
          <a:ext cx="2013425" cy="3195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페이지에서 결제 방식 선택 후 정상적으로 완료되면 결제 완료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숙소로 예약을 원하거나 다른 결제방법으로 결제하고 싶을 경우 환불하기 버튼을 클릭하여 환불할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 숙소 근처의 명소를  추천 받아 참고할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9540C3-630B-8A92-BAD9-1F3378D5360F}"/>
              </a:ext>
            </a:extLst>
          </p:cNvPr>
          <p:cNvSpPr/>
          <p:nvPr/>
        </p:nvSpPr>
        <p:spPr>
          <a:xfrm>
            <a:off x="174347" y="1074197"/>
            <a:ext cx="7590775" cy="5300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229;p4">
            <a:extLst>
              <a:ext uri="{FF2B5EF4-FFF2-40B4-BE49-F238E27FC236}">
                <a16:creationId xmlns:a16="http://schemas.microsoft.com/office/drawing/2014/main" id="{817A3EFF-061F-6A37-74EF-A58192FE3BB4}"/>
              </a:ext>
            </a:extLst>
          </p:cNvPr>
          <p:cNvSpPr/>
          <p:nvPr/>
        </p:nvSpPr>
        <p:spPr>
          <a:xfrm>
            <a:off x="137325" y="100542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9E88FB-09F8-AAF4-EFE8-8BADC75BC0BA}"/>
              </a:ext>
            </a:extLst>
          </p:cNvPr>
          <p:cNvSpPr/>
          <p:nvPr/>
        </p:nvSpPr>
        <p:spPr>
          <a:xfrm>
            <a:off x="5568222" y="2288800"/>
            <a:ext cx="1420408" cy="504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229;p4">
            <a:extLst>
              <a:ext uri="{FF2B5EF4-FFF2-40B4-BE49-F238E27FC236}">
                <a16:creationId xmlns:a16="http://schemas.microsoft.com/office/drawing/2014/main" id="{E62F9E48-82F9-B424-9052-CF128AA0FCFA}"/>
              </a:ext>
            </a:extLst>
          </p:cNvPr>
          <p:cNvSpPr/>
          <p:nvPr/>
        </p:nvSpPr>
        <p:spPr>
          <a:xfrm>
            <a:off x="5520433" y="2223504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AED0A6-E8A5-812C-57D1-88A2726D7F30}"/>
              </a:ext>
            </a:extLst>
          </p:cNvPr>
          <p:cNvSpPr/>
          <p:nvPr/>
        </p:nvSpPr>
        <p:spPr>
          <a:xfrm>
            <a:off x="372862" y="3732513"/>
            <a:ext cx="7268909" cy="2579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Google Shape;229;p4">
            <a:extLst>
              <a:ext uri="{FF2B5EF4-FFF2-40B4-BE49-F238E27FC236}">
                <a16:creationId xmlns:a16="http://schemas.microsoft.com/office/drawing/2014/main" id="{E9ADD142-0C74-6E05-A436-1B7C0A601833}"/>
              </a:ext>
            </a:extLst>
          </p:cNvPr>
          <p:cNvSpPr/>
          <p:nvPr/>
        </p:nvSpPr>
        <p:spPr>
          <a:xfrm>
            <a:off x="335839" y="3663735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57" name="Google Shape;192;p5">
            <a:extLst>
              <a:ext uri="{FF2B5EF4-FFF2-40B4-BE49-F238E27FC236}">
                <a16:creationId xmlns:a16="http://schemas.microsoft.com/office/drawing/2014/main" id="{6DFC9744-C35E-BA02-E650-32748441ED0D}"/>
              </a:ext>
            </a:extLst>
          </p:cNvPr>
          <p:cNvSpPr txBox="1"/>
          <p:nvPr/>
        </p:nvSpPr>
        <p:spPr>
          <a:xfrm>
            <a:off x="7844950" y="578215"/>
            <a:ext cx="20134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결제 완료 되면 이동하는 결제 완료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내가 결제한 숙소 정보를 확인할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환불하기 버튼을 클릭할 경우 환불 페이지로 이동되며</a:t>
            </a:r>
            <a:r>
              <a:rPr lang="en-US" altLang="ko-KR" sz="800" dirty="0"/>
              <a:t>, </a:t>
            </a:r>
            <a:r>
              <a:rPr lang="ko-KR" altLang="en-US" sz="800" dirty="0"/>
              <a:t>이 외에 숙소 주변에 있는 추천 명소가 자동으로 표시됩니다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58" name="Google Shape;232;p5">
            <a:extLst>
              <a:ext uri="{FF2B5EF4-FFF2-40B4-BE49-F238E27FC236}">
                <a16:creationId xmlns:a16="http://schemas.microsoft.com/office/drawing/2014/main" id="{0A8821BA-05A5-2A51-38D5-59C8DA92E4B1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32;p5">
            <a:extLst>
              <a:ext uri="{FF2B5EF4-FFF2-40B4-BE49-F238E27FC236}">
                <a16:creationId xmlns:a16="http://schemas.microsoft.com/office/drawing/2014/main" id="{3562117F-2D5C-F592-D51D-831AEF2737E3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32;p5">
            <a:extLst>
              <a:ext uri="{FF2B5EF4-FFF2-40B4-BE49-F238E27FC236}">
                <a16:creationId xmlns:a16="http://schemas.microsoft.com/office/drawing/2014/main" id="{68AADC63-2AFF-C52F-CDAE-BE680E647C48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92;p5">
            <a:extLst>
              <a:ext uri="{FF2B5EF4-FFF2-40B4-BE49-F238E27FC236}">
                <a16:creationId xmlns:a16="http://schemas.microsoft.com/office/drawing/2014/main" id="{AFD8C558-7945-4DF6-A6C6-972DE7AF59E4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0028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B31A1-3AD8-3281-636F-C28B4449E665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9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C5A92E-BDB7-203E-C98E-05BA94934777}"/>
              </a:ext>
            </a:extLst>
          </p:cNvPr>
          <p:cNvSpPr/>
          <p:nvPr/>
        </p:nvSpPr>
        <p:spPr>
          <a:xfrm>
            <a:off x="381739" y="1233999"/>
            <a:ext cx="1624613" cy="319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예약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E40048-1F43-2A80-8A5F-8AA1A7A39F6C}"/>
              </a:ext>
            </a:extLst>
          </p:cNvPr>
          <p:cNvSpPr/>
          <p:nvPr/>
        </p:nvSpPr>
        <p:spPr>
          <a:xfrm>
            <a:off x="372862" y="1580230"/>
            <a:ext cx="7199790" cy="4279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7AF4C-16AA-6EE6-8AFB-519EB31F4201}"/>
              </a:ext>
            </a:extLst>
          </p:cNvPr>
          <p:cNvSpPr/>
          <p:nvPr/>
        </p:nvSpPr>
        <p:spPr>
          <a:xfrm>
            <a:off x="381739" y="1580229"/>
            <a:ext cx="7190913" cy="1953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D11B39-4008-C034-B13C-993AE16D899D}"/>
              </a:ext>
            </a:extLst>
          </p:cNvPr>
          <p:cNvSpPr/>
          <p:nvPr/>
        </p:nvSpPr>
        <p:spPr>
          <a:xfrm>
            <a:off x="381738" y="3906180"/>
            <a:ext cx="7190913" cy="1953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69716F-9505-D38E-119D-ECEE260B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1909070"/>
            <a:ext cx="1819275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ECE95-B6D3-9A3D-7766-808AE2FE457B}"/>
              </a:ext>
            </a:extLst>
          </p:cNvPr>
          <p:cNvSpPr txBox="1"/>
          <p:nvPr/>
        </p:nvSpPr>
        <p:spPr>
          <a:xfrm>
            <a:off x="2703464" y="1909070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D952A-D3C1-EE2A-ED25-694EE688029E}"/>
              </a:ext>
            </a:extLst>
          </p:cNvPr>
          <p:cNvSpPr txBox="1"/>
          <p:nvPr/>
        </p:nvSpPr>
        <p:spPr>
          <a:xfrm>
            <a:off x="2703464" y="2213850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24C60-C8BD-6EFF-66FF-8A830BE24126}"/>
              </a:ext>
            </a:extLst>
          </p:cNvPr>
          <p:cNvSpPr txBox="1"/>
          <p:nvPr/>
        </p:nvSpPr>
        <p:spPr>
          <a:xfrm>
            <a:off x="2703464" y="2490850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9230E6-89BD-9B71-E529-9E1B7693967D}"/>
              </a:ext>
            </a:extLst>
          </p:cNvPr>
          <p:cNvCxnSpPr/>
          <p:nvPr/>
        </p:nvCxnSpPr>
        <p:spPr>
          <a:xfrm>
            <a:off x="2787588" y="2831977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CD3D59-3A7B-5123-69A3-4EA10451EDAF}"/>
              </a:ext>
            </a:extLst>
          </p:cNvPr>
          <p:cNvSpPr txBox="1"/>
          <p:nvPr/>
        </p:nvSpPr>
        <p:spPr>
          <a:xfrm>
            <a:off x="2725443" y="2879015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A186E-9121-B964-54E6-B8E6F01102EF}"/>
              </a:ext>
            </a:extLst>
          </p:cNvPr>
          <p:cNvSpPr/>
          <p:nvPr/>
        </p:nvSpPr>
        <p:spPr>
          <a:xfrm>
            <a:off x="5695025" y="2062958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하기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62E3A1-068A-7541-300C-86529D54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4216988"/>
            <a:ext cx="1819275" cy="129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7C1BB7-382A-C09E-A052-B8031025965A}"/>
              </a:ext>
            </a:extLst>
          </p:cNvPr>
          <p:cNvSpPr txBox="1"/>
          <p:nvPr/>
        </p:nvSpPr>
        <p:spPr>
          <a:xfrm>
            <a:off x="2703464" y="4216988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D4C6B-7771-1002-42FA-490A9834A134}"/>
              </a:ext>
            </a:extLst>
          </p:cNvPr>
          <p:cNvSpPr txBox="1"/>
          <p:nvPr/>
        </p:nvSpPr>
        <p:spPr>
          <a:xfrm>
            <a:off x="2703464" y="4521768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0D336-74D6-8FBD-9F91-91BF356B81C9}"/>
              </a:ext>
            </a:extLst>
          </p:cNvPr>
          <p:cNvSpPr txBox="1"/>
          <p:nvPr/>
        </p:nvSpPr>
        <p:spPr>
          <a:xfrm>
            <a:off x="2703464" y="4798768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B3B8DB-7978-1461-F808-E5B7849D90BD}"/>
              </a:ext>
            </a:extLst>
          </p:cNvPr>
          <p:cNvSpPr txBox="1"/>
          <p:nvPr/>
        </p:nvSpPr>
        <p:spPr>
          <a:xfrm>
            <a:off x="2725443" y="5186933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2740F1-08C5-F5AE-3E41-AB2DAE9D1730}"/>
              </a:ext>
            </a:extLst>
          </p:cNvPr>
          <p:cNvCxnSpPr/>
          <p:nvPr/>
        </p:nvCxnSpPr>
        <p:spPr>
          <a:xfrm>
            <a:off x="2787588" y="5160404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AF046-BFB8-E603-8E89-2E3010B64748}"/>
              </a:ext>
            </a:extLst>
          </p:cNvPr>
          <p:cNvSpPr/>
          <p:nvPr/>
        </p:nvSpPr>
        <p:spPr>
          <a:xfrm>
            <a:off x="5695025" y="4392247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결제 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EA2534-E65C-FCAA-265C-9AA95A14F370}"/>
              </a:ext>
            </a:extLst>
          </p:cNvPr>
          <p:cNvSpPr/>
          <p:nvPr/>
        </p:nvSpPr>
        <p:spPr>
          <a:xfrm>
            <a:off x="5695025" y="2759473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예약 취소 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83D669-223B-0990-6CDE-A45B8394A6FF}"/>
              </a:ext>
            </a:extLst>
          </p:cNvPr>
          <p:cNvSpPr/>
          <p:nvPr/>
        </p:nvSpPr>
        <p:spPr>
          <a:xfrm>
            <a:off x="5695025" y="5125755"/>
            <a:ext cx="1180730" cy="319597"/>
          </a:xfrm>
          <a:prstGeom prst="rect">
            <a:avLst/>
          </a:prstGeom>
          <a:solidFill>
            <a:srgbClr val="EDD13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예약 취소 하기</a:t>
            </a:r>
          </a:p>
        </p:txBody>
      </p:sp>
      <p:graphicFrame>
        <p:nvGraphicFramePr>
          <p:cNvPr id="31" name="Google Shape;198;p5">
            <a:extLst>
              <a:ext uri="{FF2B5EF4-FFF2-40B4-BE49-F238E27FC236}">
                <a16:creationId xmlns:a16="http://schemas.microsoft.com/office/drawing/2014/main" id="{60874D9E-77ED-9604-F1EC-501F0F481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281910"/>
              </p:ext>
            </p:extLst>
          </p:nvPr>
        </p:nvGraphicFramePr>
        <p:xfrm>
          <a:off x="7831381" y="2030761"/>
          <a:ext cx="2013425" cy="3470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된 상태가 아닌 예약만 완료 되었을 때 표시되는 페이지 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완료되었을 때 표시되는 임의의 예약 번호 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 숙소 정보와 가격을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하기 버튼을 클릭했을 경우 결제하기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취소하기 버튼을 클릭했을 경우 예약이 취소 되면 예약내역 페이지로 이동됩니다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29D87D0-5AD9-0340-AB38-FEDA60CD8CD9}"/>
              </a:ext>
            </a:extLst>
          </p:cNvPr>
          <p:cNvSpPr txBox="1"/>
          <p:nvPr/>
        </p:nvSpPr>
        <p:spPr>
          <a:xfrm>
            <a:off x="2703464" y="1662457"/>
            <a:ext cx="1874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예약번호</a:t>
            </a:r>
            <a:r>
              <a:rPr lang="en-US" altLang="ko-KR" sz="1000" dirty="0">
                <a:latin typeface="+mj-ea"/>
                <a:ea typeface="+mj-ea"/>
              </a:rPr>
              <a:t>: 0000000000000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E93671-4C6A-E0CB-20DB-16038ECA59EA}"/>
              </a:ext>
            </a:extLst>
          </p:cNvPr>
          <p:cNvSpPr/>
          <p:nvPr/>
        </p:nvSpPr>
        <p:spPr>
          <a:xfrm>
            <a:off x="174347" y="1074197"/>
            <a:ext cx="7590775" cy="5300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229;p4">
            <a:extLst>
              <a:ext uri="{FF2B5EF4-FFF2-40B4-BE49-F238E27FC236}">
                <a16:creationId xmlns:a16="http://schemas.microsoft.com/office/drawing/2014/main" id="{A5D6D22A-7F5C-D29D-D033-28EB7A299168}"/>
              </a:ext>
            </a:extLst>
          </p:cNvPr>
          <p:cNvSpPr/>
          <p:nvPr/>
        </p:nvSpPr>
        <p:spPr>
          <a:xfrm>
            <a:off x="137325" y="100542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85ED56-3CC8-530B-0F15-90CFECF785A8}"/>
              </a:ext>
            </a:extLst>
          </p:cNvPr>
          <p:cNvSpPr/>
          <p:nvPr/>
        </p:nvSpPr>
        <p:spPr>
          <a:xfrm>
            <a:off x="5568222" y="1962227"/>
            <a:ext cx="1420408" cy="504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229;p4">
            <a:extLst>
              <a:ext uri="{FF2B5EF4-FFF2-40B4-BE49-F238E27FC236}">
                <a16:creationId xmlns:a16="http://schemas.microsoft.com/office/drawing/2014/main" id="{766C5F98-6584-7BA9-8FB8-B2102AE79072}"/>
              </a:ext>
            </a:extLst>
          </p:cNvPr>
          <p:cNvSpPr/>
          <p:nvPr/>
        </p:nvSpPr>
        <p:spPr>
          <a:xfrm>
            <a:off x="5520433" y="189693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38E6EF-7267-2CFE-987F-FA2D17C125BD}"/>
              </a:ext>
            </a:extLst>
          </p:cNvPr>
          <p:cNvSpPr/>
          <p:nvPr/>
        </p:nvSpPr>
        <p:spPr>
          <a:xfrm>
            <a:off x="5580661" y="2637143"/>
            <a:ext cx="1420408" cy="504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29;p4">
            <a:extLst>
              <a:ext uri="{FF2B5EF4-FFF2-40B4-BE49-F238E27FC236}">
                <a16:creationId xmlns:a16="http://schemas.microsoft.com/office/drawing/2014/main" id="{3E47D952-9875-770F-451C-219763D1078D}"/>
              </a:ext>
            </a:extLst>
          </p:cNvPr>
          <p:cNvSpPr/>
          <p:nvPr/>
        </p:nvSpPr>
        <p:spPr>
          <a:xfrm>
            <a:off x="5532872" y="2571847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5</a:t>
            </a:r>
            <a:endParaRPr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A6F93-42BF-E188-3E33-9463B38EC3D4}"/>
              </a:ext>
            </a:extLst>
          </p:cNvPr>
          <p:cNvSpPr/>
          <p:nvPr/>
        </p:nvSpPr>
        <p:spPr>
          <a:xfrm>
            <a:off x="2716165" y="1629921"/>
            <a:ext cx="1624612" cy="2798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Google Shape;229;p4">
            <a:extLst>
              <a:ext uri="{FF2B5EF4-FFF2-40B4-BE49-F238E27FC236}">
                <a16:creationId xmlns:a16="http://schemas.microsoft.com/office/drawing/2014/main" id="{19683662-1CD7-21AD-F483-95E9AD08C86F}"/>
              </a:ext>
            </a:extLst>
          </p:cNvPr>
          <p:cNvSpPr/>
          <p:nvPr/>
        </p:nvSpPr>
        <p:spPr>
          <a:xfrm>
            <a:off x="2658768" y="1592505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BDE168-7691-24B4-FD82-AB5B1990807C}"/>
              </a:ext>
            </a:extLst>
          </p:cNvPr>
          <p:cNvSpPr/>
          <p:nvPr/>
        </p:nvSpPr>
        <p:spPr>
          <a:xfrm>
            <a:off x="2713166" y="1970615"/>
            <a:ext cx="2008087" cy="112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229;p4">
            <a:extLst>
              <a:ext uri="{FF2B5EF4-FFF2-40B4-BE49-F238E27FC236}">
                <a16:creationId xmlns:a16="http://schemas.microsoft.com/office/drawing/2014/main" id="{B402DA53-1C18-2EDE-C68F-7E5479081D2C}"/>
              </a:ext>
            </a:extLst>
          </p:cNvPr>
          <p:cNvSpPr/>
          <p:nvPr/>
        </p:nvSpPr>
        <p:spPr>
          <a:xfrm>
            <a:off x="2655770" y="195186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42" name="Google Shape;192;p5">
            <a:extLst>
              <a:ext uri="{FF2B5EF4-FFF2-40B4-BE49-F238E27FC236}">
                <a16:creationId xmlns:a16="http://schemas.microsoft.com/office/drawing/2014/main" id="{4A22C8A0-6287-D6D8-45F9-8911D547E9E7}"/>
              </a:ext>
            </a:extLst>
          </p:cNvPr>
          <p:cNvSpPr txBox="1"/>
          <p:nvPr/>
        </p:nvSpPr>
        <p:spPr>
          <a:xfrm>
            <a:off x="7844950" y="578215"/>
            <a:ext cx="20134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바로 결제가 아닌 예약하고 난 후 결제하는 방법으로 예약 정보를 입력하면 예약 완료 페이지로 이동합니다</a:t>
            </a:r>
            <a:r>
              <a:rPr lang="en-US" altLang="ko-KR" sz="800" dirty="0"/>
              <a:t>. </a:t>
            </a:r>
            <a:r>
              <a:rPr lang="ko-KR" altLang="en-US" sz="800" dirty="0"/>
              <a:t>해당 페이지에서는 예약한 숙소 정보와 예약번호를 확인할 수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예약한 숙소를 결제하거나 또는 예약 취소할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3" name="Google Shape;232;p5">
            <a:extLst>
              <a:ext uri="{FF2B5EF4-FFF2-40B4-BE49-F238E27FC236}">
                <a16:creationId xmlns:a16="http://schemas.microsoft.com/office/drawing/2014/main" id="{25AFBF52-BB6E-B7EC-EFFD-5B63F01BF7E4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32;p5">
            <a:extLst>
              <a:ext uri="{FF2B5EF4-FFF2-40B4-BE49-F238E27FC236}">
                <a16:creationId xmlns:a16="http://schemas.microsoft.com/office/drawing/2014/main" id="{F3482CBB-33AA-CBAA-09A1-DE695AE8B0E9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32;p5">
            <a:extLst>
              <a:ext uri="{FF2B5EF4-FFF2-40B4-BE49-F238E27FC236}">
                <a16:creationId xmlns:a16="http://schemas.microsoft.com/office/drawing/2014/main" id="{6D1B3A0F-EBD8-B093-2FEF-1D6993FF78FF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완료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92;p5">
            <a:extLst>
              <a:ext uri="{FF2B5EF4-FFF2-40B4-BE49-F238E27FC236}">
                <a16:creationId xmlns:a16="http://schemas.microsoft.com/office/drawing/2014/main" id="{065CB972-3DB3-B43C-75C6-D0980CC13A90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0029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77B8-994E-6161-ABC4-64DD240A7691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1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2043497" y="2412531"/>
            <a:ext cx="3618028" cy="31372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2194146" y="2984551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194146" y="3411862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2194146" y="3853652"/>
            <a:ext cx="3346424" cy="3281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2932230" y="4955473"/>
            <a:ext cx="73243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3913484" y="4955473"/>
            <a:ext cx="91671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2966356" y="4955473"/>
            <a:ext cx="443399" cy="20005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4124737" y="4955473"/>
            <a:ext cx="647073" cy="20005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2194146" y="2986946"/>
            <a:ext cx="3346424" cy="7459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230" y="4284684"/>
            <a:ext cx="1869130" cy="56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/>
          <p:nvPr/>
        </p:nvSpPr>
        <p:spPr>
          <a:xfrm>
            <a:off x="5510110" y="2881688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3366218" y="488717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728273" y="488717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2703816" y="5285921"/>
            <a:ext cx="24193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기업회원이신가요? </a:t>
            </a:r>
            <a:r>
              <a:rPr lang="en-US" sz="8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기업회원 로그인하러가기</a:t>
            </a:r>
            <a:endParaRPr sz="800" b="1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2824284" y="5223822"/>
            <a:ext cx="2179054" cy="2775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4946458" y="517496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로그인화면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2" name="Google Shape;252;p5"/>
          <p:cNvGraphicFramePr/>
          <p:nvPr/>
        </p:nvGraphicFramePr>
        <p:xfrm>
          <a:off x="7846038" y="2027844"/>
          <a:ext cx="2008050" cy="278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아이디, 비밀번호 입력후 ‘로그인＇클릭시 로그인되면서 메인페이지로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‘회원가입’ 클릭시 회원가입 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‘비밀번호 찾기＇클릭시 비밀번호 복구페이지로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기업회원 로그인창으로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3" name="Google Shape;253;p5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회원가입이 가능한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424989" y="1876588"/>
            <a:ext cx="22038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6548578" y="476699"/>
            <a:ext cx="503437" cy="20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32;p5">
            <a:extLst>
              <a:ext uri="{FF2B5EF4-FFF2-40B4-BE49-F238E27FC236}">
                <a16:creationId xmlns:a16="http://schemas.microsoft.com/office/drawing/2014/main" id="{360A9AF8-F13B-92C7-FB3C-5DFCE87DB217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351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2016CC-0A31-BE54-A5EA-AF2BD6F1BDD4}"/>
              </a:ext>
            </a:extLst>
          </p:cNvPr>
          <p:cNvSpPr/>
          <p:nvPr/>
        </p:nvSpPr>
        <p:spPr>
          <a:xfrm>
            <a:off x="381739" y="1233999"/>
            <a:ext cx="1624613" cy="319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 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ACB01B-15A1-01FA-E8F9-EF7B0F6F4A78}"/>
              </a:ext>
            </a:extLst>
          </p:cNvPr>
          <p:cNvSpPr/>
          <p:nvPr/>
        </p:nvSpPr>
        <p:spPr>
          <a:xfrm>
            <a:off x="372862" y="1580230"/>
            <a:ext cx="7199790" cy="4731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62474-D0ED-6A4E-1173-D9C07B3C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1909070"/>
            <a:ext cx="1819275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BEDB-6269-7BF5-A730-61E6C26CF6F2}"/>
              </a:ext>
            </a:extLst>
          </p:cNvPr>
          <p:cNvSpPr txBox="1"/>
          <p:nvPr/>
        </p:nvSpPr>
        <p:spPr>
          <a:xfrm>
            <a:off x="2703464" y="1909070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54A0-F9CA-AC57-4186-E68B3BD20F68}"/>
              </a:ext>
            </a:extLst>
          </p:cNvPr>
          <p:cNvSpPr txBox="1"/>
          <p:nvPr/>
        </p:nvSpPr>
        <p:spPr>
          <a:xfrm>
            <a:off x="2703464" y="2213850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1DA14-262B-129A-5C94-31805F378B04}"/>
              </a:ext>
            </a:extLst>
          </p:cNvPr>
          <p:cNvSpPr txBox="1"/>
          <p:nvPr/>
        </p:nvSpPr>
        <p:spPr>
          <a:xfrm>
            <a:off x="2703464" y="2490850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E7297-E222-3BA5-517C-31F0C76CAE01}"/>
              </a:ext>
            </a:extLst>
          </p:cNvPr>
          <p:cNvSpPr txBox="1"/>
          <p:nvPr/>
        </p:nvSpPr>
        <p:spPr>
          <a:xfrm>
            <a:off x="2725443" y="2879015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결제 </a:t>
            </a:r>
            <a:r>
              <a:rPr lang="en-US" altLang="ko-KR" sz="1000" dirty="0"/>
              <a:t>	</a:t>
            </a:r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B3622-9FA2-E702-8AB1-1ED9039DA9D2}"/>
              </a:ext>
            </a:extLst>
          </p:cNvPr>
          <p:cNvSpPr/>
          <p:nvPr/>
        </p:nvSpPr>
        <p:spPr>
          <a:xfrm>
            <a:off x="5748291" y="5468645"/>
            <a:ext cx="1180730" cy="319597"/>
          </a:xfrm>
          <a:prstGeom prst="rect">
            <a:avLst/>
          </a:prstGeom>
          <a:solidFill>
            <a:srgbClr val="EDD13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DC893A-B5F5-B372-CA9F-3DA555CD46F7}"/>
              </a:ext>
            </a:extLst>
          </p:cNvPr>
          <p:cNvCxnSpPr/>
          <p:nvPr/>
        </p:nvCxnSpPr>
        <p:spPr>
          <a:xfrm>
            <a:off x="2787588" y="2831977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864C0D-4D39-ECDD-CD86-A21F8D1C7363}"/>
              </a:ext>
            </a:extLst>
          </p:cNvPr>
          <p:cNvSpPr/>
          <p:nvPr/>
        </p:nvSpPr>
        <p:spPr>
          <a:xfrm>
            <a:off x="625459" y="3429000"/>
            <a:ext cx="6707496" cy="1728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B01C7-80A0-F377-C2E3-5D25CF1B5421}"/>
              </a:ext>
            </a:extLst>
          </p:cNvPr>
          <p:cNvSpPr txBox="1"/>
          <p:nvPr/>
        </p:nvSpPr>
        <p:spPr>
          <a:xfrm>
            <a:off x="754601" y="3542190"/>
            <a:ext cx="617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환불 정보를 입력해주세요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565317-BF5F-869C-C6D4-EE8951FB0FC3}"/>
              </a:ext>
            </a:extLst>
          </p:cNvPr>
          <p:cNvSpPr/>
          <p:nvPr/>
        </p:nvSpPr>
        <p:spPr>
          <a:xfrm>
            <a:off x="870011" y="4005330"/>
            <a:ext cx="6059009" cy="949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oogle Shape;198;p5">
            <a:extLst>
              <a:ext uri="{FF2B5EF4-FFF2-40B4-BE49-F238E27FC236}">
                <a16:creationId xmlns:a16="http://schemas.microsoft.com/office/drawing/2014/main" id="{9D5A76CB-3B46-BE6A-C144-A0187C103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603619"/>
              </p:ext>
            </p:extLst>
          </p:nvPr>
        </p:nvGraphicFramePr>
        <p:xfrm>
          <a:off x="7851199" y="2034383"/>
          <a:ext cx="2013425" cy="3195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결제 완료 페이지에서 환불하기 버튼 클릭할 경우 환불 페이지로 이동합니다</a:t>
                      </a:r>
                      <a:r>
                        <a:rPr lang="en-US" altLang="ko-KR" sz="900" b="1" dirty="0"/>
                        <a:t>.</a:t>
                      </a:r>
                      <a:endParaRPr lang="ko-KR" altLang="en-US"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환불하고자 하는 객실 정보와 결제 방식 및 가격 확인할 수 있는 페이지 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받고자 하는 환불 정보를 입력할 수 있는 부분입니다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하기 버튼을 클릭했을 때 환불 완료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FA80AF-B83A-05DB-3E2F-CC3B77ECE715}"/>
              </a:ext>
            </a:extLst>
          </p:cNvPr>
          <p:cNvSpPr/>
          <p:nvPr/>
        </p:nvSpPr>
        <p:spPr>
          <a:xfrm>
            <a:off x="174347" y="1074197"/>
            <a:ext cx="7590775" cy="5300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229;p4">
            <a:extLst>
              <a:ext uri="{FF2B5EF4-FFF2-40B4-BE49-F238E27FC236}">
                <a16:creationId xmlns:a16="http://schemas.microsoft.com/office/drawing/2014/main" id="{2F8A5640-92E0-0501-5B7A-523B49F8AE02}"/>
              </a:ext>
            </a:extLst>
          </p:cNvPr>
          <p:cNvSpPr/>
          <p:nvPr/>
        </p:nvSpPr>
        <p:spPr>
          <a:xfrm>
            <a:off x="137325" y="100542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36A1B6-C4E0-1430-77E3-46C418D4D3CA}"/>
              </a:ext>
            </a:extLst>
          </p:cNvPr>
          <p:cNvSpPr/>
          <p:nvPr/>
        </p:nvSpPr>
        <p:spPr>
          <a:xfrm>
            <a:off x="2713166" y="1970615"/>
            <a:ext cx="2008087" cy="112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229;p4">
            <a:extLst>
              <a:ext uri="{FF2B5EF4-FFF2-40B4-BE49-F238E27FC236}">
                <a16:creationId xmlns:a16="http://schemas.microsoft.com/office/drawing/2014/main" id="{EA39F6FD-1985-9FC0-ECD2-0401A6C6A836}"/>
              </a:ext>
            </a:extLst>
          </p:cNvPr>
          <p:cNvSpPr/>
          <p:nvPr/>
        </p:nvSpPr>
        <p:spPr>
          <a:xfrm>
            <a:off x="2655770" y="1951861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9125A2-DFD1-2DAC-0C2E-6D2C67BE1E41}"/>
              </a:ext>
            </a:extLst>
          </p:cNvPr>
          <p:cNvSpPr/>
          <p:nvPr/>
        </p:nvSpPr>
        <p:spPr>
          <a:xfrm>
            <a:off x="725920" y="3466660"/>
            <a:ext cx="6365345" cy="15865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29;p4">
            <a:extLst>
              <a:ext uri="{FF2B5EF4-FFF2-40B4-BE49-F238E27FC236}">
                <a16:creationId xmlns:a16="http://schemas.microsoft.com/office/drawing/2014/main" id="{DC34D952-A231-7066-9547-D51EE812F9A9}"/>
              </a:ext>
            </a:extLst>
          </p:cNvPr>
          <p:cNvSpPr/>
          <p:nvPr/>
        </p:nvSpPr>
        <p:spPr>
          <a:xfrm>
            <a:off x="668524" y="3447906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E43D5F-4F72-A8BA-B7BF-892F44DFE4F2}"/>
              </a:ext>
            </a:extLst>
          </p:cNvPr>
          <p:cNvSpPr/>
          <p:nvPr/>
        </p:nvSpPr>
        <p:spPr>
          <a:xfrm>
            <a:off x="5653654" y="5382456"/>
            <a:ext cx="1420408" cy="504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29;p4">
            <a:extLst>
              <a:ext uri="{FF2B5EF4-FFF2-40B4-BE49-F238E27FC236}">
                <a16:creationId xmlns:a16="http://schemas.microsoft.com/office/drawing/2014/main" id="{A8ADE4C6-A4FC-20DA-F9DF-07F66BA93496}"/>
              </a:ext>
            </a:extLst>
          </p:cNvPr>
          <p:cNvSpPr/>
          <p:nvPr/>
        </p:nvSpPr>
        <p:spPr>
          <a:xfrm>
            <a:off x="5605865" y="5317160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26" name="Google Shape;192;p5">
            <a:extLst>
              <a:ext uri="{FF2B5EF4-FFF2-40B4-BE49-F238E27FC236}">
                <a16:creationId xmlns:a16="http://schemas.microsoft.com/office/drawing/2014/main" id="{042909FB-6769-C2EE-54A6-C9C2ACEE2B36}"/>
              </a:ext>
            </a:extLst>
          </p:cNvPr>
          <p:cNvSpPr txBox="1"/>
          <p:nvPr/>
        </p:nvSpPr>
        <p:spPr>
          <a:xfrm>
            <a:off x="7844950" y="578215"/>
            <a:ext cx="20134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해당 페이지는 환불 할 수 있는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환불 원하는 숙소의 정보를 볼 수 있으며 환불 정보</a:t>
            </a:r>
            <a:r>
              <a:rPr lang="en-US" altLang="ko-KR" sz="800" dirty="0"/>
              <a:t>(</a:t>
            </a:r>
            <a:r>
              <a:rPr lang="ko-KR" altLang="en-US" sz="800" dirty="0"/>
              <a:t>환불 방식</a:t>
            </a:r>
            <a:r>
              <a:rPr lang="en-US" altLang="ko-KR" sz="800" dirty="0"/>
              <a:t> </a:t>
            </a:r>
            <a:r>
              <a:rPr lang="ko-KR" altLang="en-US" sz="800" dirty="0"/>
              <a:t>등</a:t>
            </a:r>
            <a:r>
              <a:rPr lang="en-US" altLang="ko-KR" sz="800" dirty="0"/>
              <a:t>)</a:t>
            </a:r>
            <a:r>
              <a:rPr lang="ko-KR" altLang="en-US" sz="800" dirty="0"/>
              <a:t>를 입력한 뒤에 환불하기 버튼을 클릭하면 환불 완료 페이지로 이동합니다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7" name="Google Shape;232;p5">
            <a:extLst>
              <a:ext uri="{FF2B5EF4-FFF2-40B4-BE49-F238E27FC236}">
                <a16:creationId xmlns:a16="http://schemas.microsoft.com/office/drawing/2014/main" id="{03945BB1-A575-AD46-C141-479CD7AF37FB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32;p5">
            <a:extLst>
              <a:ext uri="{FF2B5EF4-FFF2-40B4-BE49-F238E27FC236}">
                <a16:creationId xmlns:a16="http://schemas.microsoft.com/office/drawing/2014/main" id="{0CF363ED-FDCF-C249-AE89-E98C59E9A6FD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2;p5">
            <a:extLst>
              <a:ext uri="{FF2B5EF4-FFF2-40B4-BE49-F238E27FC236}">
                <a16:creationId xmlns:a16="http://schemas.microsoft.com/office/drawing/2014/main" id="{28D3BE4F-0FB3-7FC6-8D16-0B7154183489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진행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2;p5">
            <a:extLst>
              <a:ext uri="{FF2B5EF4-FFF2-40B4-BE49-F238E27FC236}">
                <a16:creationId xmlns:a16="http://schemas.microsoft.com/office/drawing/2014/main" id="{DEA9D577-89AD-8DDE-8C81-D0166DD97D23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0030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CB672-DB46-4D74-4D7A-88C298571F82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40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2016CC-0A31-BE54-A5EA-AF2BD6F1BDD4}"/>
              </a:ext>
            </a:extLst>
          </p:cNvPr>
          <p:cNvSpPr/>
          <p:nvPr/>
        </p:nvSpPr>
        <p:spPr>
          <a:xfrm>
            <a:off x="381739" y="1233999"/>
            <a:ext cx="1624613" cy="319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 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ACB01B-15A1-01FA-E8F9-EF7B0F6F4A78}"/>
              </a:ext>
            </a:extLst>
          </p:cNvPr>
          <p:cNvSpPr/>
          <p:nvPr/>
        </p:nvSpPr>
        <p:spPr>
          <a:xfrm>
            <a:off x="372862" y="1580230"/>
            <a:ext cx="7199790" cy="4731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62474-D0ED-6A4E-1173-D9C07B3C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1909070"/>
            <a:ext cx="1819275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BEDB-6269-7BF5-A730-61E6C26CF6F2}"/>
              </a:ext>
            </a:extLst>
          </p:cNvPr>
          <p:cNvSpPr txBox="1"/>
          <p:nvPr/>
        </p:nvSpPr>
        <p:spPr>
          <a:xfrm>
            <a:off x="2703464" y="1909070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54A0-F9CA-AC57-4186-E68B3BD20F68}"/>
              </a:ext>
            </a:extLst>
          </p:cNvPr>
          <p:cNvSpPr txBox="1"/>
          <p:nvPr/>
        </p:nvSpPr>
        <p:spPr>
          <a:xfrm>
            <a:off x="2703464" y="2213850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1DA14-262B-129A-5C94-31805F378B04}"/>
              </a:ext>
            </a:extLst>
          </p:cNvPr>
          <p:cNvSpPr txBox="1"/>
          <p:nvPr/>
        </p:nvSpPr>
        <p:spPr>
          <a:xfrm>
            <a:off x="2703464" y="2490850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E7297-E222-3BA5-517C-31F0C76CAE01}"/>
              </a:ext>
            </a:extLst>
          </p:cNvPr>
          <p:cNvSpPr txBox="1"/>
          <p:nvPr/>
        </p:nvSpPr>
        <p:spPr>
          <a:xfrm>
            <a:off x="2725443" y="2879015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결제 </a:t>
            </a:r>
            <a:r>
              <a:rPr lang="en-US" altLang="ko-KR" sz="1000" dirty="0"/>
              <a:t>	</a:t>
            </a:r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B3622-9FA2-E702-8AB1-1ED9039DA9D2}"/>
              </a:ext>
            </a:extLst>
          </p:cNvPr>
          <p:cNvSpPr/>
          <p:nvPr/>
        </p:nvSpPr>
        <p:spPr>
          <a:xfrm>
            <a:off x="5748291" y="5468645"/>
            <a:ext cx="1180730" cy="319597"/>
          </a:xfrm>
          <a:prstGeom prst="rect">
            <a:avLst/>
          </a:prstGeom>
          <a:solidFill>
            <a:srgbClr val="EDD13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DC893A-B5F5-B372-CA9F-3DA555CD46F7}"/>
              </a:ext>
            </a:extLst>
          </p:cNvPr>
          <p:cNvCxnSpPr/>
          <p:nvPr/>
        </p:nvCxnSpPr>
        <p:spPr>
          <a:xfrm>
            <a:off x="2787588" y="2831977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864C0D-4D39-ECDD-CD86-A21F8D1C7363}"/>
              </a:ext>
            </a:extLst>
          </p:cNvPr>
          <p:cNvSpPr/>
          <p:nvPr/>
        </p:nvSpPr>
        <p:spPr>
          <a:xfrm>
            <a:off x="625459" y="3429000"/>
            <a:ext cx="6707496" cy="1728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B01C7-80A0-F377-C2E3-5D25CF1B5421}"/>
              </a:ext>
            </a:extLst>
          </p:cNvPr>
          <p:cNvSpPr txBox="1"/>
          <p:nvPr/>
        </p:nvSpPr>
        <p:spPr>
          <a:xfrm>
            <a:off x="754602" y="3542190"/>
            <a:ext cx="169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환불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565317-BF5F-869C-C6D4-EE8951FB0FC3}"/>
              </a:ext>
            </a:extLst>
          </p:cNvPr>
          <p:cNvSpPr/>
          <p:nvPr/>
        </p:nvSpPr>
        <p:spPr>
          <a:xfrm>
            <a:off x="870012" y="3994951"/>
            <a:ext cx="6059009" cy="949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oogle Shape;198;p5">
            <a:extLst>
              <a:ext uri="{FF2B5EF4-FFF2-40B4-BE49-F238E27FC236}">
                <a16:creationId xmlns:a16="http://schemas.microsoft.com/office/drawing/2014/main" id="{9D5A76CB-3B46-BE6A-C144-A0187C103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913755"/>
              </p:ext>
            </p:extLst>
          </p:nvPr>
        </p:nvGraphicFramePr>
        <p:xfrm>
          <a:off x="7843875" y="2062958"/>
          <a:ext cx="2013425" cy="3195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1" dirty="0"/>
                        <a:t>환불하기 페이지에서 환불 정보 입력하고 난 후 환불 확정하는 </a:t>
                      </a:r>
                      <a:r>
                        <a:rPr lang="ko-KR" altLang="en-US" sz="900" b="1" dirty="0" err="1"/>
                        <a:t>페이지입닏</a:t>
                      </a:r>
                      <a:r>
                        <a:rPr lang="en-US" altLang="ko-KR" sz="900" b="1" dirty="0"/>
                        <a:t>.</a:t>
                      </a:r>
                      <a:endParaRPr sz="900" b="1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환불하고자 하는 객실 정보와 가격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방식을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시 환불 받고자 하는 환불 정보 확인할 수 있습니다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완료를 클릭할 경우 예약 내역 페이지로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62C80C-3919-5704-125E-E7F3CB4D29A0}"/>
              </a:ext>
            </a:extLst>
          </p:cNvPr>
          <p:cNvSpPr txBox="1"/>
          <p:nvPr/>
        </p:nvSpPr>
        <p:spPr>
          <a:xfrm>
            <a:off x="754601" y="3542190"/>
            <a:ext cx="617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환불 정보를 입력해주세요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DB400-CB56-4DFF-1C03-1F1DB1D0A4E4}"/>
              </a:ext>
            </a:extLst>
          </p:cNvPr>
          <p:cNvSpPr/>
          <p:nvPr/>
        </p:nvSpPr>
        <p:spPr>
          <a:xfrm>
            <a:off x="1491014" y="2243481"/>
            <a:ext cx="4021585" cy="3875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4D151-4674-70E8-6F56-DC0C1913EFA4}"/>
              </a:ext>
            </a:extLst>
          </p:cNvPr>
          <p:cNvCxnSpPr>
            <a:cxnSpLocks/>
          </p:cNvCxnSpPr>
          <p:nvPr/>
        </p:nvCxnSpPr>
        <p:spPr>
          <a:xfrm>
            <a:off x="1590790" y="4882720"/>
            <a:ext cx="38423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C221269-78C1-38B3-F24D-028D8500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78" y="2566896"/>
            <a:ext cx="1819275" cy="1295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232449-9F05-2DC2-8A6F-A16153356045}"/>
              </a:ext>
            </a:extLst>
          </p:cNvPr>
          <p:cNvSpPr txBox="1"/>
          <p:nvPr/>
        </p:nvSpPr>
        <p:spPr>
          <a:xfrm>
            <a:off x="3753683" y="2566896"/>
            <a:ext cx="153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HH</a:t>
            </a:r>
            <a:r>
              <a:rPr lang="ko-KR" altLang="en-US" dirty="0">
                <a:latin typeface="+mj-ea"/>
                <a:ea typeface="+mj-ea"/>
              </a:rPr>
              <a:t>호텔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0F0E2-D76C-6145-9FA4-B86883580EA8}"/>
              </a:ext>
            </a:extLst>
          </p:cNvPr>
          <p:cNvSpPr txBox="1"/>
          <p:nvPr/>
        </p:nvSpPr>
        <p:spPr>
          <a:xfrm>
            <a:off x="3753683" y="2871676"/>
            <a:ext cx="168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주니어 스위트 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BEF3F3-B17B-6C90-07DD-650388F0A161}"/>
              </a:ext>
            </a:extLst>
          </p:cNvPr>
          <p:cNvSpPr txBox="1"/>
          <p:nvPr/>
        </p:nvSpPr>
        <p:spPr>
          <a:xfrm>
            <a:off x="3753683" y="3148676"/>
            <a:ext cx="181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2022.06.30 ~ 2022.07.03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6FFF1-5361-E977-EA5E-7A82DB636B4B}"/>
              </a:ext>
            </a:extLst>
          </p:cNvPr>
          <p:cNvSpPr txBox="1"/>
          <p:nvPr/>
        </p:nvSpPr>
        <p:spPr>
          <a:xfrm>
            <a:off x="3775662" y="3536841"/>
            <a:ext cx="18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결제 </a:t>
            </a:r>
            <a:r>
              <a:rPr lang="en-US" altLang="ko-KR" sz="1000" dirty="0"/>
              <a:t>	</a:t>
            </a:r>
            <a:r>
              <a:rPr lang="en-US" altLang="ko-KR" sz="1000" dirty="0">
                <a:latin typeface="+mj-ea"/>
                <a:ea typeface="+mj-ea"/>
              </a:rPr>
              <a:t>\ 324,921</a:t>
            </a:r>
            <a:endParaRPr lang="ko-KR" altLang="en-US" sz="1000" dirty="0">
              <a:latin typeface="+mj-ea"/>
              <a:ea typeface="+mj-ea"/>
            </a:endParaRPr>
          </a:p>
          <a:p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360706-AB79-0ACA-78D8-1818D1FD8EA2}"/>
              </a:ext>
            </a:extLst>
          </p:cNvPr>
          <p:cNvCxnSpPr/>
          <p:nvPr/>
        </p:nvCxnSpPr>
        <p:spPr>
          <a:xfrm>
            <a:off x="3659081" y="3437144"/>
            <a:ext cx="1735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F122F2-5E20-3E82-A1A3-FC07483510D3}"/>
              </a:ext>
            </a:extLst>
          </p:cNvPr>
          <p:cNvSpPr/>
          <p:nvPr/>
        </p:nvSpPr>
        <p:spPr>
          <a:xfrm>
            <a:off x="1675678" y="3994951"/>
            <a:ext cx="3718554" cy="717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환불정보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BC68B5-91C1-D19A-BD45-89F50B9AF5F6}"/>
              </a:ext>
            </a:extLst>
          </p:cNvPr>
          <p:cNvSpPr/>
          <p:nvPr/>
        </p:nvSpPr>
        <p:spPr>
          <a:xfrm>
            <a:off x="2921596" y="5440041"/>
            <a:ext cx="1180730" cy="319597"/>
          </a:xfrm>
          <a:prstGeom prst="rect">
            <a:avLst/>
          </a:prstGeom>
          <a:solidFill>
            <a:srgbClr val="EDD13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환불완료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C073E4-46A8-0AA1-92F8-EB29090A51D8}"/>
              </a:ext>
            </a:extLst>
          </p:cNvPr>
          <p:cNvSpPr/>
          <p:nvPr/>
        </p:nvSpPr>
        <p:spPr>
          <a:xfrm>
            <a:off x="1408922" y="2062958"/>
            <a:ext cx="4164036" cy="4169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29;p4">
            <a:extLst>
              <a:ext uri="{FF2B5EF4-FFF2-40B4-BE49-F238E27FC236}">
                <a16:creationId xmlns:a16="http://schemas.microsoft.com/office/drawing/2014/main" id="{F45FEFC2-F4FE-8BEE-F34C-16C766334785}"/>
              </a:ext>
            </a:extLst>
          </p:cNvPr>
          <p:cNvSpPr/>
          <p:nvPr/>
        </p:nvSpPr>
        <p:spPr>
          <a:xfrm>
            <a:off x="1342247" y="2027509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DD2CBE-D49F-7F92-F23E-262B0D9F2C40}"/>
              </a:ext>
            </a:extLst>
          </p:cNvPr>
          <p:cNvSpPr/>
          <p:nvPr/>
        </p:nvSpPr>
        <p:spPr>
          <a:xfrm>
            <a:off x="3480594" y="2558202"/>
            <a:ext cx="2008087" cy="1266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Google Shape;229;p4">
            <a:extLst>
              <a:ext uri="{FF2B5EF4-FFF2-40B4-BE49-F238E27FC236}">
                <a16:creationId xmlns:a16="http://schemas.microsoft.com/office/drawing/2014/main" id="{2CA093A6-2CD2-5D4D-6ADA-932116894F19}"/>
              </a:ext>
            </a:extLst>
          </p:cNvPr>
          <p:cNvSpPr/>
          <p:nvPr/>
        </p:nvSpPr>
        <p:spPr>
          <a:xfrm>
            <a:off x="3423198" y="2539448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F9F409-9A6C-000D-D309-5DCE122BFC40}"/>
              </a:ext>
            </a:extLst>
          </p:cNvPr>
          <p:cNvSpPr/>
          <p:nvPr/>
        </p:nvSpPr>
        <p:spPr>
          <a:xfrm>
            <a:off x="1599736" y="3887364"/>
            <a:ext cx="3888946" cy="10854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229;p4">
            <a:extLst>
              <a:ext uri="{FF2B5EF4-FFF2-40B4-BE49-F238E27FC236}">
                <a16:creationId xmlns:a16="http://schemas.microsoft.com/office/drawing/2014/main" id="{3F7E3B41-57C6-4316-E753-4002339F2499}"/>
              </a:ext>
            </a:extLst>
          </p:cNvPr>
          <p:cNvSpPr/>
          <p:nvPr/>
        </p:nvSpPr>
        <p:spPr>
          <a:xfrm>
            <a:off x="1542339" y="3840617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3</a:t>
            </a:r>
            <a:endParaRPr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6BDBEA-703E-92B3-1733-EB4985BC3371}"/>
              </a:ext>
            </a:extLst>
          </p:cNvPr>
          <p:cNvSpPr/>
          <p:nvPr/>
        </p:nvSpPr>
        <p:spPr>
          <a:xfrm>
            <a:off x="2835804" y="5354463"/>
            <a:ext cx="1420408" cy="504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Google Shape;229;p4">
            <a:extLst>
              <a:ext uri="{FF2B5EF4-FFF2-40B4-BE49-F238E27FC236}">
                <a16:creationId xmlns:a16="http://schemas.microsoft.com/office/drawing/2014/main" id="{A0DA2374-895D-CDD4-8670-351E19A6731F}"/>
              </a:ext>
            </a:extLst>
          </p:cNvPr>
          <p:cNvSpPr/>
          <p:nvPr/>
        </p:nvSpPr>
        <p:spPr>
          <a:xfrm>
            <a:off x="2788015" y="5289167"/>
            <a:ext cx="133350" cy="12709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37" name="Google Shape;192;p5">
            <a:extLst>
              <a:ext uri="{FF2B5EF4-FFF2-40B4-BE49-F238E27FC236}">
                <a16:creationId xmlns:a16="http://schemas.microsoft.com/office/drawing/2014/main" id="{933FA5BD-AA4B-BCB4-D156-CCFAA291B37F}"/>
              </a:ext>
            </a:extLst>
          </p:cNvPr>
          <p:cNvSpPr txBox="1"/>
          <p:nvPr/>
        </p:nvSpPr>
        <p:spPr>
          <a:xfrm>
            <a:off x="7844950" y="578215"/>
            <a:ext cx="2013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dirty="0"/>
              <a:t>해당 페이지는 환불 완료 페이지로</a:t>
            </a:r>
            <a:r>
              <a:rPr lang="en-US" altLang="ko-KR" sz="800" dirty="0"/>
              <a:t>, </a:t>
            </a:r>
            <a:r>
              <a:rPr lang="ko-KR" altLang="en-US" sz="800" dirty="0"/>
              <a:t>환불하기 페이지에서 입력한 정보를 토대로 환불이 확정되는 페이지 입니다</a:t>
            </a:r>
            <a:r>
              <a:rPr lang="en-US" altLang="ko-KR" sz="800"/>
              <a:t>.</a:t>
            </a:r>
            <a:endParaRPr lang="ko-KR" altLang="en-US" sz="800" dirty="0"/>
          </a:p>
        </p:txBody>
      </p:sp>
      <p:sp>
        <p:nvSpPr>
          <p:cNvPr id="38" name="Google Shape;232;p5">
            <a:extLst>
              <a:ext uri="{FF2B5EF4-FFF2-40B4-BE49-F238E27FC236}">
                <a16:creationId xmlns:a16="http://schemas.microsoft.com/office/drawing/2014/main" id="{70656566-8F8A-F5AE-00E1-E652A484F30D}"/>
              </a:ext>
            </a:extLst>
          </p:cNvPr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32;p5">
            <a:extLst>
              <a:ext uri="{FF2B5EF4-FFF2-40B4-BE49-F238E27FC236}">
                <a16:creationId xmlns:a16="http://schemas.microsoft.com/office/drawing/2014/main" id="{C9314874-C1A3-F8C3-B2CE-8C11E10BA2CA}"/>
              </a:ext>
            </a:extLst>
          </p:cNvPr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32;p5">
            <a:extLst>
              <a:ext uri="{FF2B5EF4-FFF2-40B4-BE49-F238E27FC236}">
                <a16:creationId xmlns:a16="http://schemas.microsoft.com/office/drawing/2014/main" id="{5580635F-6502-D88D-872D-FE582BAA4CD5}"/>
              </a:ext>
            </a:extLst>
          </p:cNvPr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완료 페이지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92;p5">
            <a:extLst>
              <a:ext uri="{FF2B5EF4-FFF2-40B4-BE49-F238E27FC236}">
                <a16:creationId xmlns:a16="http://schemas.microsoft.com/office/drawing/2014/main" id="{9C44F0C2-6383-67E4-9CCF-62099BBBD84A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0031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6BCCC-5AA1-0D9B-2DB4-958EA4B6F4C6}"/>
              </a:ext>
            </a:extLst>
          </p:cNvPr>
          <p:cNvSpPr txBox="1"/>
          <p:nvPr/>
        </p:nvSpPr>
        <p:spPr>
          <a:xfrm>
            <a:off x="3931069" y="801851"/>
            <a:ext cx="645318" cy="228925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Malgun Gothic"/>
                <a:ea typeface="Malgun Gothic"/>
                <a:sym typeface="Malgun Gothic"/>
              </a:rPr>
              <a:t>숙박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" name="Google Shape;12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802" y="1459081"/>
            <a:ext cx="5350161" cy="23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492" y="3771239"/>
            <a:ext cx="5237578" cy="2479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3"/>
          <p:cNvSpPr txBox="1"/>
          <p:nvPr/>
        </p:nvSpPr>
        <p:spPr>
          <a:xfrm>
            <a:off x="4680645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 dirty="0" err="1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1216;p43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217;p43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43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Google Shape;1219;p43"/>
          <p:cNvGraphicFramePr/>
          <p:nvPr/>
        </p:nvGraphicFramePr>
        <p:xfrm>
          <a:off x="7846038" y="2027844"/>
          <a:ext cx="2008050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도움말 클릭시 세부적으로 내용이 나타난다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문의가 없다면 “등록된 1:1문의가 없습니다”라고 표시하고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새문의 작성시 새문의작성화면으로이동한다.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20" name="Google Shape;1220;p43"/>
          <p:cNvSpPr txBox="1"/>
          <p:nvPr/>
        </p:nvSpPr>
        <p:spPr>
          <a:xfrm>
            <a:off x="7846038" y="570927"/>
            <a:ext cx="2008050" cy="77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자주찾는 도움말이 나와있으며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 세부적인 내용들이 나와있다.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1:1고객문의도 가능하다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43"/>
          <p:cNvSpPr/>
          <p:nvPr/>
        </p:nvSpPr>
        <p:spPr>
          <a:xfrm>
            <a:off x="853853" y="1530916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3"/>
          <p:cNvSpPr/>
          <p:nvPr/>
        </p:nvSpPr>
        <p:spPr>
          <a:xfrm>
            <a:off x="1112613" y="1713335"/>
            <a:ext cx="5862976" cy="200385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888813" y="3732927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3"/>
          <p:cNvSpPr/>
          <p:nvPr/>
        </p:nvSpPr>
        <p:spPr>
          <a:xfrm>
            <a:off x="1050481" y="3770419"/>
            <a:ext cx="5924428" cy="24866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2;p5">
            <a:extLst>
              <a:ext uri="{FF2B5EF4-FFF2-40B4-BE49-F238E27FC236}">
                <a16:creationId xmlns:a16="http://schemas.microsoft.com/office/drawing/2014/main" id="{17092B9E-857B-3BC8-33A6-EACB0EE57D35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0032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857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709" y="1811256"/>
            <a:ext cx="6615498" cy="32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44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44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44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 세부내용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Google Shape;1233;p44"/>
          <p:cNvGraphicFramePr/>
          <p:nvPr>
            <p:extLst>
              <p:ext uri="{D42A27DB-BD31-4B8C-83A1-F6EECF244321}">
                <p14:modId xmlns:p14="http://schemas.microsoft.com/office/powerpoint/2010/main" val="3003052288"/>
              </p:ext>
            </p:extLst>
          </p:nvPr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altLang="ko-KR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x버튼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</a:t>
                      </a:r>
                      <a:r>
                        <a:rPr lang="ko-KR" altLang="en-US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히며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다시 자주 찾는 도움말 목록으로 이동한다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4" name="Google Shape;1234;p44"/>
          <p:cNvSpPr txBox="1"/>
          <p:nvPr/>
        </p:nvSpPr>
        <p:spPr>
          <a:xfrm>
            <a:off x="7846038" y="570927"/>
            <a:ext cx="2008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나타나는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세부내용이다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44"/>
          <p:cNvSpPr txBox="1"/>
          <p:nvPr/>
        </p:nvSpPr>
        <p:spPr>
          <a:xfrm>
            <a:off x="4699305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 dirty="0" err="1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221;p43">
            <a:extLst>
              <a:ext uri="{FF2B5EF4-FFF2-40B4-BE49-F238E27FC236}">
                <a16:creationId xmlns:a16="http://schemas.microsoft.com/office/drawing/2014/main" id="{B218FF61-3BFA-390A-364E-20C9C6ECCBBF}"/>
              </a:ext>
            </a:extLst>
          </p:cNvPr>
          <p:cNvSpPr/>
          <p:nvPr/>
        </p:nvSpPr>
        <p:spPr>
          <a:xfrm>
            <a:off x="6736071" y="216203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22;p43">
            <a:extLst>
              <a:ext uri="{FF2B5EF4-FFF2-40B4-BE49-F238E27FC236}">
                <a16:creationId xmlns:a16="http://schemas.microsoft.com/office/drawing/2014/main" id="{C265CA25-1806-3CB3-0D28-AFC8628E5B9F}"/>
              </a:ext>
            </a:extLst>
          </p:cNvPr>
          <p:cNvSpPr/>
          <p:nvPr/>
        </p:nvSpPr>
        <p:spPr>
          <a:xfrm>
            <a:off x="6808302" y="2235850"/>
            <a:ext cx="432607" cy="4047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2;p5">
            <a:extLst>
              <a:ext uri="{FF2B5EF4-FFF2-40B4-BE49-F238E27FC236}">
                <a16:creationId xmlns:a16="http://schemas.microsoft.com/office/drawing/2014/main" id="{75DD0ED4-FECD-9898-B89B-BD17FC6E6C15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0033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6190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5996" y="1251990"/>
            <a:ext cx="3556632" cy="4882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45"/>
          <p:cNvGraphicFramePr/>
          <p:nvPr/>
        </p:nvGraphicFramePr>
        <p:xfrm>
          <a:off x="2106296" y="2109353"/>
          <a:ext cx="3236200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2" name="Google Shape;1242;p45"/>
          <p:cNvGraphicFramePr/>
          <p:nvPr/>
        </p:nvGraphicFramePr>
        <p:xfrm>
          <a:off x="2118235" y="2700693"/>
          <a:ext cx="3236200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3" name="Google Shape;1243;p45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4" name="Google Shape;1244;p45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45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새문의작성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6" name="Google Shape;1246;p45"/>
          <p:cNvGraphicFramePr/>
          <p:nvPr/>
        </p:nvGraphicFramePr>
        <p:xfrm>
          <a:off x="7846038" y="2027844"/>
          <a:ext cx="2008050" cy="292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카테고리유형과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문의유형을 선택할수있다.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휴대폰,이메일,문의내용을 적을수있다.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카테고리유형과 , 문의유형을 선택하면 클릭할수있다.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작성완료 팝업을 띄운다.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47" name="Google Shape;1247;p45"/>
          <p:cNvSpPr txBox="1"/>
          <p:nvPr/>
        </p:nvSpPr>
        <p:spPr>
          <a:xfrm>
            <a:off x="7846038" y="570927"/>
            <a:ext cx="2008050" cy="4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문의작성할수있는 작성화면이다. 카테고리와 문의 유형을 선택할수있다.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45"/>
          <p:cNvSpPr/>
          <p:nvPr/>
        </p:nvSpPr>
        <p:spPr>
          <a:xfrm>
            <a:off x="1512263" y="176355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5"/>
          <p:cNvSpPr/>
          <p:nvPr/>
        </p:nvSpPr>
        <p:spPr>
          <a:xfrm>
            <a:off x="1700793" y="1902079"/>
            <a:ext cx="4322296" cy="37157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0" name="Google Shape;1250;p45"/>
          <p:cNvSpPr/>
          <p:nvPr/>
        </p:nvSpPr>
        <p:spPr>
          <a:xfrm>
            <a:off x="2986947" y="5646706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5"/>
          <p:cNvSpPr/>
          <p:nvPr/>
        </p:nvSpPr>
        <p:spPr>
          <a:xfrm>
            <a:off x="3135445" y="5741260"/>
            <a:ext cx="1223380" cy="5158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p45"/>
          <p:cNvSpPr txBox="1"/>
          <p:nvPr/>
        </p:nvSpPr>
        <p:spPr>
          <a:xfrm>
            <a:off x="4689974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 dirty="0" err="1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92;p5">
            <a:extLst>
              <a:ext uri="{FF2B5EF4-FFF2-40B4-BE49-F238E27FC236}">
                <a16:creationId xmlns:a16="http://schemas.microsoft.com/office/drawing/2014/main" id="{45F84220-713B-EC74-2432-0E30EE263410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0034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2244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730" y="1242069"/>
            <a:ext cx="3556632" cy="4882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8" name="Google Shape;1258;p46"/>
          <p:cNvGraphicFramePr/>
          <p:nvPr/>
        </p:nvGraphicFramePr>
        <p:xfrm>
          <a:off x="490996" y="2100574"/>
          <a:ext cx="3236200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9" name="Google Shape;1259;p46"/>
          <p:cNvGraphicFramePr/>
          <p:nvPr/>
        </p:nvGraphicFramePr>
        <p:xfrm>
          <a:off x="494597" y="2321467"/>
          <a:ext cx="3234575" cy="1463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모텔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호텔/리조트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펜션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게스트하우스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캠핑/글램핑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한옥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60" name="Google Shape;12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545" y="1429582"/>
            <a:ext cx="3556632" cy="4882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1" name="Google Shape;1261;p46"/>
          <p:cNvGraphicFramePr/>
          <p:nvPr/>
        </p:nvGraphicFramePr>
        <p:xfrm>
          <a:off x="4206360" y="2875040"/>
          <a:ext cx="3236200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2" name="Google Shape;1262;p46"/>
          <p:cNvGraphicFramePr/>
          <p:nvPr/>
        </p:nvGraphicFramePr>
        <p:xfrm>
          <a:off x="4202412" y="3110330"/>
          <a:ext cx="3234575" cy="1463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예약/결제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취소/환불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이용문의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63" name="Google Shape;1263;p46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46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46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카테고리/문의 유형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6" name="Google Shape;1266;p46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67" name="Google Shape;1267;p46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선택해주세요를 클릭하면 아래와같이 유형을 선택할수있다.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46"/>
          <p:cNvSpPr txBox="1"/>
          <p:nvPr/>
        </p:nvSpPr>
        <p:spPr>
          <a:xfrm>
            <a:off x="4773951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 dirty="0" err="1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2;p5">
            <a:extLst>
              <a:ext uri="{FF2B5EF4-FFF2-40B4-BE49-F238E27FC236}">
                <a16:creationId xmlns:a16="http://schemas.microsoft.com/office/drawing/2014/main" id="{D6C05BC4-796C-07F2-8453-1B2E68FBA10F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0035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4570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7"/>
          <p:cNvSpPr/>
          <p:nvPr/>
        </p:nvSpPr>
        <p:spPr>
          <a:xfrm>
            <a:off x="122605" y="1088571"/>
            <a:ext cx="7777730" cy="6751039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4" name="Google Shape;1274;p47"/>
          <p:cNvGraphicFramePr/>
          <p:nvPr/>
        </p:nvGraphicFramePr>
        <p:xfrm>
          <a:off x="2726038" y="2837286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고객문의 작성이 완료되었습니다.</a:t>
                      </a: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5" name="Google Shape;1275;p47"/>
          <p:cNvSpPr/>
          <p:nvPr/>
        </p:nvSpPr>
        <p:spPr>
          <a:xfrm>
            <a:off x="3909605" y="3648500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47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47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47"/>
          <p:cNvSpPr txBox="1"/>
          <p:nvPr/>
        </p:nvSpPr>
        <p:spPr>
          <a:xfrm>
            <a:off x="5799538" y="62006"/>
            <a:ext cx="1687295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고객문의 작성완료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9" name="Google Shape;1279;p47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확인버튼클릭시 문의내역으로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80" name="Google Shape;1280;p47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고객문의 작성완료시뜨는 팝업창이다.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47"/>
          <p:cNvSpPr/>
          <p:nvPr/>
        </p:nvSpPr>
        <p:spPr>
          <a:xfrm>
            <a:off x="3531388" y="3475420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47"/>
          <p:cNvSpPr/>
          <p:nvPr/>
        </p:nvSpPr>
        <p:spPr>
          <a:xfrm>
            <a:off x="3636519" y="3587609"/>
            <a:ext cx="1034635" cy="22176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283;p47"/>
          <p:cNvSpPr txBox="1"/>
          <p:nvPr/>
        </p:nvSpPr>
        <p:spPr>
          <a:xfrm>
            <a:off x="4801942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 dirty="0" err="1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92;p5">
            <a:extLst>
              <a:ext uri="{FF2B5EF4-FFF2-40B4-BE49-F238E27FC236}">
                <a16:creationId xmlns:a16="http://schemas.microsoft.com/office/drawing/2014/main" id="{C2D9E38C-610E-F2F2-C9A9-DFC989647E19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0036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162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96" y="1221322"/>
            <a:ext cx="6330597" cy="281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77" y="3968411"/>
            <a:ext cx="6311152" cy="2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8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1" name="Google Shape;1291;p48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48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나의문의내역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3" name="Google Shape;1293;p48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등록한 문의를 클릭했을시 세부내용이 나온다.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4" name="Google Shape;1294;p48"/>
          <p:cNvSpPr txBox="1"/>
          <p:nvPr/>
        </p:nvSpPr>
        <p:spPr>
          <a:xfrm>
            <a:off x="7846038" y="570927"/>
            <a:ext cx="2008050" cy="4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고객 문의를 질문신청했을때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문의 내역에 내가 등록한 문의가 나오는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48"/>
          <p:cNvSpPr/>
          <p:nvPr/>
        </p:nvSpPr>
        <p:spPr>
          <a:xfrm>
            <a:off x="744118" y="381340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8"/>
          <p:cNvSpPr/>
          <p:nvPr/>
        </p:nvSpPr>
        <p:spPr>
          <a:xfrm>
            <a:off x="858029" y="3978267"/>
            <a:ext cx="6789140" cy="23989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48"/>
          <p:cNvSpPr txBox="1"/>
          <p:nvPr/>
        </p:nvSpPr>
        <p:spPr>
          <a:xfrm>
            <a:off x="4736629" y="801409"/>
            <a:ext cx="850311" cy="2176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9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92;p5">
            <a:extLst>
              <a:ext uri="{FF2B5EF4-FFF2-40B4-BE49-F238E27FC236}">
                <a16:creationId xmlns:a16="http://schemas.microsoft.com/office/drawing/2014/main" id="{46433A55-73D1-3EC0-38D3-33A334095C0E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0037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873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3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3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23"/>
          <p:cNvSpPr/>
          <p:nvPr/>
        </p:nvSpPr>
        <p:spPr>
          <a:xfrm>
            <a:off x="786262" y="2096671"/>
            <a:ext cx="6361670" cy="347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23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9" name="Google Shape;699;p23"/>
          <p:cNvGraphicFramePr/>
          <p:nvPr/>
        </p:nvGraphicFramePr>
        <p:xfrm>
          <a:off x="1566746" y="2449610"/>
          <a:ext cx="4821375" cy="1909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hong@naver.com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닉네임</a:t>
                      </a: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테스트  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마케팅 수신동의</a:t>
                      </a:r>
                      <a:endParaRPr sz="900" b="1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◻ 이메일 ◻ SMS  ◻ 카카오톡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0" name="Google Shape;700;p23"/>
          <p:cNvSpPr/>
          <p:nvPr/>
        </p:nvSpPr>
        <p:spPr>
          <a:xfrm>
            <a:off x="3417597" y="3660524"/>
            <a:ext cx="921666" cy="259651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3"/>
          <p:cNvSpPr/>
          <p:nvPr/>
        </p:nvSpPr>
        <p:spPr>
          <a:xfrm>
            <a:off x="3439082" y="3646200"/>
            <a:ext cx="921666" cy="25965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3"/>
          <p:cNvSpPr/>
          <p:nvPr/>
        </p:nvSpPr>
        <p:spPr>
          <a:xfrm>
            <a:off x="1566746" y="4828351"/>
            <a:ext cx="4821382" cy="1911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문의가 필요하시다면 </a:t>
            </a: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  이용을 중단하시려면 </a:t>
            </a: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23"/>
          <p:cNvSpPr/>
          <p:nvPr/>
        </p:nvSpPr>
        <p:spPr>
          <a:xfrm>
            <a:off x="4887679" y="4441806"/>
            <a:ext cx="483051" cy="23648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23"/>
          <p:cNvSpPr/>
          <p:nvPr/>
        </p:nvSpPr>
        <p:spPr>
          <a:xfrm>
            <a:off x="4884661" y="4441806"/>
            <a:ext cx="486069" cy="23648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23"/>
          <p:cNvSpPr/>
          <p:nvPr/>
        </p:nvSpPr>
        <p:spPr>
          <a:xfrm>
            <a:off x="4808538" y="471825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3"/>
          <p:cNvSpPr/>
          <p:nvPr/>
        </p:nvSpPr>
        <p:spPr>
          <a:xfrm>
            <a:off x="4461837" y="4818566"/>
            <a:ext cx="403718" cy="17850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23"/>
          <p:cNvSpPr/>
          <p:nvPr/>
        </p:nvSpPr>
        <p:spPr>
          <a:xfrm>
            <a:off x="5843794" y="4825643"/>
            <a:ext cx="403718" cy="17850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23"/>
          <p:cNvSpPr/>
          <p:nvPr/>
        </p:nvSpPr>
        <p:spPr>
          <a:xfrm>
            <a:off x="6154038" y="476525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3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예약내역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23"/>
          <p:cNvSpPr/>
          <p:nvPr/>
        </p:nvSpPr>
        <p:spPr>
          <a:xfrm>
            <a:off x="3876786" y="3310757"/>
            <a:ext cx="483051" cy="23648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3"/>
          <p:cNvSpPr/>
          <p:nvPr/>
        </p:nvSpPr>
        <p:spPr>
          <a:xfrm>
            <a:off x="3877609" y="3307612"/>
            <a:ext cx="482228" cy="24277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23"/>
          <p:cNvSpPr/>
          <p:nvPr/>
        </p:nvSpPr>
        <p:spPr>
          <a:xfrm>
            <a:off x="4328180" y="319542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3"/>
          <p:cNvSpPr/>
          <p:nvPr/>
        </p:nvSpPr>
        <p:spPr>
          <a:xfrm>
            <a:off x="4332646" y="3592696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3"/>
          <p:cNvSpPr/>
          <p:nvPr/>
        </p:nvSpPr>
        <p:spPr>
          <a:xfrm>
            <a:off x="5315102" y="433500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3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23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23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마이페이지_회원정보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8" name="Google Shape;718;p23"/>
          <p:cNvGraphicFramePr/>
          <p:nvPr/>
        </p:nvGraphicFramePr>
        <p:xfrm>
          <a:off x="7846038" y="2027844"/>
          <a:ext cx="2008050" cy="278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변경하기 클릭시 닉네임 변경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‘비밀번호 변경하기’클릭시 비밀번호 변경화면으로이동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마케팅 수신동의 체크후 변경 후 ‘저장’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‘고객센터’ 클릭시 고객센터로 이동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‘회원탈퇴’ 클릭시 회원탈퇴 페이지로 이동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" name="Google Shape;719;p23"/>
          <p:cNvSpPr txBox="1"/>
          <p:nvPr/>
        </p:nvSpPr>
        <p:spPr>
          <a:xfrm>
            <a:off x="7846038" y="570927"/>
            <a:ext cx="200805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숙소예약을 하거나 추천여행지순위를 볼 수 있는 화면이다.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2;p5">
            <a:extLst>
              <a:ext uri="{FF2B5EF4-FFF2-40B4-BE49-F238E27FC236}">
                <a16:creationId xmlns:a16="http://schemas.microsoft.com/office/drawing/2014/main" id="{A6AFF18B-0C29-E88F-9B52-148CE505745E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0038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4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24"/>
          <p:cNvSpPr/>
          <p:nvPr/>
        </p:nvSpPr>
        <p:spPr>
          <a:xfrm>
            <a:off x="786262" y="2242332"/>
            <a:ext cx="6361670" cy="33655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2876203" y="4709496"/>
            <a:ext cx="1219771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4"/>
          <p:cNvSpPr/>
          <p:nvPr/>
        </p:nvSpPr>
        <p:spPr>
          <a:xfrm>
            <a:off x="2033196" y="3841192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24"/>
          <p:cNvSpPr/>
          <p:nvPr/>
        </p:nvSpPr>
        <p:spPr>
          <a:xfrm>
            <a:off x="2027740" y="3021518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24"/>
          <p:cNvSpPr/>
          <p:nvPr/>
        </p:nvSpPr>
        <p:spPr>
          <a:xfrm>
            <a:off x="2027740" y="3431355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24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4"/>
          <p:cNvSpPr/>
          <p:nvPr/>
        </p:nvSpPr>
        <p:spPr>
          <a:xfrm>
            <a:off x="4205265" y="4709496"/>
            <a:ext cx="675927" cy="35744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24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5" name="Google Shape;735;p24"/>
          <p:cNvGraphicFramePr/>
          <p:nvPr/>
        </p:nvGraphicFramePr>
        <p:xfrm>
          <a:off x="7846038" y="2027844"/>
          <a:ext cx="2008050" cy="305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기존비밀번호 입력후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신규비밀번호를 입력할수있다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비밀변호 변경하기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기존비밀번호와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확인이 일치할시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변경완료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틀렸을시 팝업창을띄움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버튼클릭시 마이페이지 화면으로이동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36" name="Google Shape;736;p24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변경할수있는 비밀번호 변경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24"/>
          <p:cNvSpPr/>
          <p:nvPr/>
        </p:nvSpPr>
        <p:spPr>
          <a:xfrm>
            <a:off x="1870680" y="2865580"/>
            <a:ext cx="4201703" cy="154158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1764307" y="2708430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2864506" y="5161098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4498673" y="520156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4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37;p24">
            <a:extLst>
              <a:ext uri="{FF2B5EF4-FFF2-40B4-BE49-F238E27FC236}">
                <a16:creationId xmlns:a16="http://schemas.microsoft.com/office/drawing/2014/main" id="{1AA92F74-7EAA-652F-44D6-EBE39D1AAEF0}"/>
              </a:ext>
            </a:extLst>
          </p:cNvPr>
          <p:cNvSpPr/>
          <p:nvPr/>
        </p:nvSpPr>
        <p:spPr>
          <a:xfrm>
            <a:off x="2805348" y="4689380"/>
            <a:ext cx="1345271" cy="4086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737;p24">
            <a:extLst>
              <a:ext uri="{FF2B5EF4-FFF2-40B4-BE49-F238E27FC236}">
                <a16:creationId xmlns:a16="http://schemas.microsoft.com/office/drawing/2014/main" id="{D4DE9BCC-8280-1396-847B-D12759010DC5}"/>
              </a:ext>
            </a:extLst>
          </p:cNvPr>
          <p:cNvSpPr/>
          <p:nvPr/>
        </p:nvSpPr>
        <p:spPr>
          <a:xfrm>
            <a:off x="4192063" y="4689380"/>
            <a:ext cx="760937" cy="4086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92;p5">
            <a:extLst>
              <a:ext uri="{FF2B5EF4-FFF2-40B4-BE49-F238E27FC236}">
                <a16:creationId xmlns:a16="http://schemas.microsoft.com/office/drawing/2014/main" id="{DC1EE461-A891-8254-AFA4-DE4BA5A9C372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0039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2154334" y="2412531"/>
            <a:ext cx="3618028" cy="31372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2304983" y="2984551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2304983" y="3411862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2304983" y="3853652"/>
            <a:ext cx="3346424" cy="3281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3043067" y="4955473"/>
            <a:ext cx="73243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4024321" y="4955473"/>
            <a:ext cx="91671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3067" y="4284684"/>
            <a:ext cx="1869130" cy="56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"/>
          <p:cNvSpPr txBox="1"/>
          <p:nvPr/>
        </p:nvSpPr>
        <p:spPr>
          <a:xfrm>
            <a:off x="424989" y="1876588"/>
            <a:ext cx="22038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2814653" y="5285921"/>
            <a:ext cx="24193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기업회원이신가요? </a:t>
            </a:r>
            <a:r>
              <a:rPr lang="en-US" sz="8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기업회원 로그인하러가기</a:t>
            </a:r>
            <a:endParaRPr sz="800" b="1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86890" y="813596"/>
            <a:ext cx="7784338" cy="6345716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1" name="Google Shape;271;p6"/>
          <p:cNvGraphicFramePr/>
          <p:nvPr/>
        </p:nvGraphicFramePr>
        <p:xfrm>
          <a:off x="2640858" y="3253888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일치하지 않습니다.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확인하시기 바랍니다.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6"/>
          <p:cNvSpPr/>
          <p:nvPr/>
        </p:nvSpPr>
        <p:spPr>
          <a:xfrm>
            <a:off x="3824425" y="4065102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3053215" y="71531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5799538" y="71531"/>
            <a:ext cx="1388816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화면_팝업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Google Shape;276;p6"/>
          <p:cNvGraphicFramePr/>
          <p:nvPr>
            <p:extLst>
              <p:ext uri="{D42A27DB-BD31-4B8C-83A1-F6EECF244321}">
                <p14:modId xmlns:p14="http://schemas.microsoft.com/office/powerpoint/2010/main" val="759491802"/>
              </p:ext>
            </p:extLst>
          </p:nvPr>
        </p:nvGraphicFramePr>
        <p:xfrm>
          <a:off x="7846038" y="2027844"/>
          <a:ext cx="2008050" cy="2647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정보가 일치하지 않을 경우 해당 팝업창이 뜨며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누를 경우 다시 로그인 할 수 있는 화면으로 이동합니다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7" name="Google Shape;277;p6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오입력시 뜨는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6548578" y="476699"/>
            <a:ext cx="503437" cy="20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41;p5">
            <a:extLst>
              <a:ext uri="{FF2B5EF4-FFF2-40B4-BE49-F238E27FC236}">
                <a16:creationId xmlns:a16="http://schemas.microsoft.com/office/drawing/2014/main" id="{9BFB000F-BE8D-E786-1076-DCAC3AD3AAE9}"/>
              </a:ext>
            </a:extLst>
          </p:cNvPr>
          <p:cNvSpPr/>
          <p:nvPr/>
        </p:nvSpPr>
        <p:spPr>
          <a:xfrm>
            <a:off x="2330634" y="3248752"/>
            <a:ext cx="3346424" cy="10864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43;p5">
            <a:extLst>
              <a:ext uri="{FF2B5EF4-FFF2-40B4-BE49-F238E27FC236}">
                <a16:creationId xmlns:a16="http://schemas.microsoft.com/office/drawing/2014/main" id="{DC21D1DB-0E6D-4278-78D9-BBFBBCF5D1EA}"/>
              </a:ext>
            </a:extLst>
          </p:cNvPr>
          <p:cNvSpPr/>
          <p:nvPr/>
        </p:nvSpPr>
        <p:spPr>
          <a:xfrm>
            <a:off x="5646598" y="314349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2;p5">
            <a:extLst>
              <a:ext uri="{FF2B5EF4-FFF2-40B4-BE49-F238E27FC236}">
                <a16:creationId xmlns:a16="http://schemas.microsoft.com/office/drawing/2014/main" id="{060F4AE8-2B9D-9C49-35DC-19AC9CD5049E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916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5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786262" y="2242332"/>
            <a:ext cx="6361670" cy="33655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2876203" y="4709496"/>
            <a:ext cx="1219771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2033196" y="3781032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2027740" y="2961358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2027740" y="3371195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25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4205265" y="4709496"/>
            <a:ext cx="675927" cy="35744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25"/>
          <p:cNvSpPr txBox="1"/>
          <p:nvPr/>
        </p:nvSpPr>
        <p:spPr>
          <a:xfrm>
            <a:off x="623454" y="58190"/>
            <a:ext cx="2252749" cy="21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예약내역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0" y="758688"/>
            <a:ext cx="7777730" cy="6356393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7" name="Google Shape;757;p25"/>
          <p:cNvGraphicFramePr/>
          <p:nvPr/>
        </p:nvGraphicFramePr>
        <p:xfrm>
          <a:off x="2506532" y="2680728"/>
          <a:ext cx="3186975" cy="14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기존 비밀번호 틀림</a:t>
                      </a:r>
                      <a:endParaRPr sz="105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회원님의 기존비밀번호가 틀렸습니다.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입력 해주세요.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" name="Google Shape;758;p25"/>
          <p:cNvSpPr/>
          <p:nvPr/>
        </p:nvSpPr>
        <p:spPr>
          <a:xfrm>
            <a:off x="3885708" y="3758062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25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25"/>
          <p:cNvSpPr txBox="1"/>
          <p:nvPr/>
        </p:nvSpPr>
        <p:spPr>
          <a:xfrm>
            <a:off x="5799538" y="62006"/>
            <a:ext cx="1388816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변경_팝업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1" name="Google Shape;761;p25"/>
          <p:cNvGraphicFramePr/>
          <p:nvPr>
            <p:extLst>
              <p:ext uri="{D42A27DB-BD31-4B8C-83A1-F6EECF244321}">
                <p14:modId xmlns:p14="http://schemas.microsoft.com/office/powerpoint/2010/main" val="2265409592"/>
              </p:ext>
            </p:extLst>
          </p:nvPr>
        </p:nvGraphicFramePr>
        <p:xfrm>
          <a:off x="7846038" y="2027844"/>
          <a:ext cx="2008050" cy="2647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틀릴 경우 팝업창이 뜨며 확인 버튼을 누르면 다시 비밀번호 변경 화면으로 이동한다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2" name="Google Shape;762;p25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비밀번호가 틀렸을시 나오는 팝업이다.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25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37;p24">
            <a:extLst>
              <a:ext uri="{FF2B5EF4-FFF2-40B4-BE49-F238E27FC236}">
                <a16:creationId xmlns:a16="http://schemas.microsoft.com/office/drawing/2014/main" id="{4EC8EF81-5CC4-C741-E04D-B72D79DF2FC8}"/>
              </a:ext>
            </a:extLst>
          </p:cNvPr>
          <p:cNvSpPr/>
          <p:nvPr/>
        </p:nvSpPr>
        <p:spPr>
          <a:xfrm>
            <a:off x="1995122" y="2600401"/>
            <a:ext cx="4201703" cy="154158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738;p24">
            <a:extLst>
              <a:ext uri="{FF2B5EF4-FFF2-40B4-BE49-F238E27FC236}">
                <a16:creationId xmlns:a16="http://schemas.microsoft.com/office/drawing/2014/main" id="{E1E717B6-5420-8D20-3136-17B85D9F0944}"/>
              </a:ext>
            </a:extLst>
          </p:cNvPr>
          <p:cNvSpPr/>
          <p:nvPr/>
        </p:nvSpPr>
        <p:spPr>
          <a:xfrm>
            <a:off x="1888749" y="244325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92;p5">
            <a:extLst>
              <a:ext uri="{FF2B5EF4-FFF2-40B4-BE49-F238E27FC236}">
                <a16:creationId xmlns:a16="http://schemas.microsoft.com/office/drawing/2014/main" id="{B3F811B7-4AFE-81A3-9CEA-5947606CAB0D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0040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786262" y="2242332"/>
            <a:ext cx="6361670" cy="33655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26"/>
          <p:cNvSpPr/>
          <p:nvPr/>
        </p:nvSpPr>
        <p:spPr>
          <a:xfrm>
            <a:off x="2876203" y="4709496"/>
            <a:ext cx="1219771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2033196" y="3781032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2027740" y="2961358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2027740" y="3371195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26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4205265" y="4709496"/>
            <a:ext cx="675927" cy="35744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26"/>
          <p:cNvSpPr txBox="1"/>
          <p:nvPr/>
        </p:nvSpPr>
        <p:spPr>
          <a:xfrm>
            <a:off x="623454" y="58190"/>
            <a:ext cx="2252749" cy="21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예약내역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0" y="798192"/>
            <a:ext cx="7777730" cy="6356393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9" name="Google Shape;779;p26"/>
          <p:cNvGraphicFramePr/>
          <p:nvPr/>
        </p:nvGraphicFramePr>
        <p:xfrm>
          <a:off x="2506532" y="2680728"/>
          <a:ext cx="3186975" cy="14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신규 비밀번호 확인 틀림</a:t>
                      </a:r>
                      <a:endParaRPr sz="105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회원님의 신규비밀번호와 확인번호가 일치하지않습니다.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입력 해주세요.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0" name="Google Shape;780;p26"/>
          <p:cNvSpPr/>
          <p:nvPr/>
        </p:nvSpPr>
        <p:spPr>
          <a:xfrm>
            <a:off x="3885708" y="3758062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26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26"/>
          <p:cNvSpPr txBox="1"/>
          <p:nvPr/>
        </p:nvSpPr>
        <p:spPr>
          <a:xfrm>
            <a:off x="5799538" y="62006"/>
            <a:ext cx="1388816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변경_팝업2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3" name="Google Shape;783;p26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84" name="Google Shape;784;p26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비밀번호가 불일치시 나오는 팝업이다.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26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92;p5">
            <a:extLst>
              <a:ext uri="{FF2B5EF4-FFF2-40B4-BE49-F238E27FC236}">
                <a16:creationId xmlns:a16="http://schemas.microsoft.com/office/drawing/2014/main" id="{3217ABAF-154F-9733-8F34-12FC99554F86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0041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27"/>
          <p:cNvSpPr/>
          <p:nvPr/>
        </p:nvSpPr>
        <p:spPr>
          <a:xfrm>
            <a:off x="786262" y="2242332"/>
            <a:ext cx="6361670" cy="33655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27"/>
          <p:cNvSpPr/>
          <p:nvPr/>
        </p:nvSpPr>
        <p:spPr>
          <a:xfrm>
            <a:off x="2876203" y="4709496"/>
            <a:ext cx="1219771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7"/>
          <p:cNvSpPr/>
          <p:nvPr/>
        </p:nvSpPr>
        <p:spPr>
          <a:xfrm>
            <a:off x="2033196" y="3841192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27"/>
          <p:cNvSpPr/>
          <p:nvPr/>
        </p:nvSpPr>
        <p:spPr>
          <a:xfrm>
            <a:off x="2027740" y="3021518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27"/>
          <p:cNvSpPr/>
          <p:nvPr/>
        </p:nvSpPr>
        <p:spPr>
          <a:xfrm>
            <a:off x="2027740" y="3431355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7"/>
          <p:cNvSpPr/>
          <p:nvPr/>
        </p:nvSpPr>
        <p:spPr>
          <a:xfrm>
            <a:off x="4205265" y="4709496"/>
            <a:ext cx="675927" cy="35744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2027740" y="3845426"/>
            <a:ext cx="3865624" cy="31037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2003691" y="3898417"/>
            <a:ext cx="164660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2027740" y="3035078"/>
            <a:ext cx="3865624" cy="31037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2003691" y="3088069"/>
            <a:ext cx="143500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2027740" y="3439823"/>
            <a:ext cx="3865624" cy="31037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2003691" y="3492814"/>
            <a:ext cx="24817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27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27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27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7" name="Google Shape;807;p27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08" name="Google Shape;808;p27"/>
          <p:cNvSpPr txBox="1"/>
          <p:nvPr/>
        </p:nvSpPr>
        <p:spPr>
          <a:xfrm>
            <a:off x="7846038" y="570927"/>
            <a:ext cx="2008050" cy="4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Malgun Gothic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비밀번호, 신규비밀번호, 신규비밀번호확인, 입력시 비밀번호 변경가능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27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92;p5">
            <a:extLst>
              <a:ext uri="{FF2B5EF4-FFF2-40B4-BE49-F238E27FC236}">
                <a16:creationId xmlns:a16="http://schemas.microsoft.com/office/drawing/2014/main" id="{AAB5098C-61B3-9F01-407F-FE13979257CB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0042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28"/>
          <p:cNvSpPr/>
          <p:nvPr/>
        </p:nvSpPr>
        <p:spPr>
          <a:xfrm>
            <a:off x="786262" y="2242332"/>
            <a:ext cx="6361670" cy="33655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p28"/>
          <p:cNvSpPr/>
          <p:nvPr/>
        </p:nvSpPr>
        <p:spPr>
          <a:xfrm>
            <a:off x="2876203" y="4709496"/>
            <a:ext cx="1219771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8"/>
          <p:cNvSpPr/>
          <p:nvPr/>
        </p:nvSpPr>
        <p:spPr>
          <a:xfrm>
            <a:off x="2033196" y="3781032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28"/>
          <p:cNvSpPr/>
          <p:nvPr/>
        </p:nvSpPr>
        <p:spPr>
          <a:xfrm>
            <a:off x="2027740" y="2961358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비밀번호 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28"/>
          <p:cNvSpPr/>
          <p:nvPr/>
        </p:nvSpPr>
        <p:spPr>
          <a:xfrm>
            <a:off x="2027740" y="3371195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28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8"/>
          <p:cNvSpPr/>
          <p:nvPr/>
        </p:nvSpPr>
        <p:spPr>
          <a:xfrm>
            <a:off x="4205265" y="4709496"/>
            <a:ext cx="675927" cy="35744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28"/>
          <p:cNvSpPr txBox="1"/>
          <p:nvPr/>
        </p:nvSpPr>
        <p:spPr>
          <a:xfrm>
            <a:off x="623454" y="58190"/>
            <a:ext cx="2252749" cy="21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28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예약내역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28"/>
          <p:cNvSpPr/>
          <p:nvPr/>
        </p:nvSpPr>
        <p:spPr>
          <a:xfrm>
            <a:off x="0" y="1087892"/>
            <a:ext cx="7777730" cy="6356393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5" name="Google Shape;825;p28"/>
          <p:cNvGraphicFramePr/>
          <p:nvPr/>
        </p:nvGraphicFramePr>
        <p:xfrm>
          <a:off x="2506532" y="2680728"/>
          <a:ext cx="3186975" cy="14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비밀번호 변경완료</a:t>
                      </a:r>
                      <a:endParaRPr sz="105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회원님의 비밀번호가 변경되었습니다.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로그인 후  이용해주세요.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6" name="Google Shape;826;p28"/>
          <p:cNvSpPr/>
          <p:nvPr/>
        </p:nvSpPr>
        <p:spPr>
          <a:xfrm>
            <a:off x="3885708" y="3758062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28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28"/>
          <p:cNvSpPr txBox="1"/>
          <p:nvPr/>
        </p:nvSpPr>
        <p:spPr>
          <a:xfrm>
            <a:off x="5799538" y="62006"/>
            <a:ext cx="2033365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회원정보_비밀번호 변경_완료 팝업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9" name="Google Shape;829;p28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30" name="Google Shape;830;p28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Malgun Gothic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변경완료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28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92;p5">
            <a:extLst>
              <a:ext uri="{FF2B5EF4-FFF2-40B4-BE49-F238E27FC236}">
                <a16:creationId xmlns:a16="http://schemas.microsoft.com/office/drawing/2014/main" id="{458601BD-665B-A5C0-50DE-EFADA1E9D513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0043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9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29"/>
          <p:cNvSpPr/>
          <p:nvPr/>
        </p:nvSpPr>
        <p:spPr>
          <a:xfrm>
            <a:off x="786262" y="2242331"/>
            <a:ext cx="6361670" cy="35100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8" name="Google Shape;838;p29"/>
          <p:cNvGraphicFramePr/>
          <p:nvPr/>
        </p:nvGraphicFramePr>
        <p:xfrm>
          <a:off x="1566746" y="3108528"/>
          <a:ext cx="4821375" cy="191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hong@naver.com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 번호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01011115678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sz="1400" u="none" strike="noStrike" cap="none"/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마케팅 수신동의</a:t>
                      </a:r>
                      <a:endParaRPr sz="900" b="1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◻ 이메일 ◻ SMS ◻ 카카오톡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6800" marR="46800" marT="46850" marB="4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9" name="Google Shape;839;p29"/>
          <p:cNvSpPr/>
          <p:nvPr/>
        </p:nvSpPr>
        <p:spPr>
          <a:xfrm>
            <a:off x="4022042" y="3951529"/>
            <a:ext cx="483051" cy="23648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3260041" y="4322919"/>
            <a:ext cx="921666" cy="259651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9"/>
          <p:cNvSpPr/>
          <p:nvPr/>
        </p:nvSpPr>
        <p:spPr>
          <a:xfrm>
            <a:off x="1566746" y="5104017"/>
            <a:ext cx="4821382" cy="1911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문의가 필요하시다면 </a:t>
            </a: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  이용을 중단하시려면 </a:t>
            </a: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29"/>
          <p:cNvSpPr/>
          <p:nvPr/>
        </p:nvSpPr>
        <p:spPr>
          <a:xfrm>
            <a:off x="4872439" y="4717472"/>
            <a:ext cx="483051" cy="23648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29"/>
          <p:cNvSpPr txBox="1"/>
          <p:nvPr/>
        </p:nvSpPr>
        <p:spPr>
          <a:xfrm>
            <a:off x="623455" y="58190"/>
            <a:ext cx="2128058" cy="21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29"/>
          <p:cNvSpPr txBox="1"/>
          <p:nvPr/>
        </p:nvSpPr>
        <p:spPr>
          <a:xfrm>
            <a:off x="5892893" y="85939"/>
            <a:ext cx="1975552" cy="21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마케팅 수신동의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29"/>
          <p:cNvSpPr txBox="1"/>
          <p:nvPr/>
        </p:nvSpPr>
        <p:spPr>
          <a:xfrm>
            <a:off x="786262" y="1706149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50825" y="816428"/>
            <a:ext cx="7777730" cy="6751039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7" name="Google Shape;847;p29"/>
          <p:cNvGraphicFramePr/>
          <p:nvPr/>
        </p:nvGraphicFramePr>
        <p:xfrm>
          <a:off x="2726038" y="2837286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마케팅 수신동의 저장이 완료되었습니다.</a:t>
                      </a: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8" name="Google Shape;848;p29"/>
          <p:cNvSpPr/>
          <p:nvPr/>
        </p:nvSpPr>
        <p:spPr>
          <a:xfrm>
            <a:off x="3909605" y="3648500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9"/>
          <p:cNvSpPr txBox="1"/>
          <p:nvPr/>
        </p:nvSpPr>
        <p:spPr>
          <a:xfrm>
            <a:off x="8693240" y="6598225"/>
            <a:ext cx="1152890" cy="2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0" name="Google Shape;850;p29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예약내역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p29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2" name="Google Shape;852;p29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3" name="Google Shape;853;p29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마케팅 수신동의 변경후 저장시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뜨는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29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92;p5">
            <a:extLst>
              <a:ext uri="{FF2B5EF4-FFF2-40B4-BE49-F238E27FC236}">
                <a16:creationId xmlns:a16="http://schemas.microsoft.com/office/drawing/2014/main" id="{90CFE296-6036-D4CE-3678-BC2E945D2C79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0044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30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30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0"/>
          <p:cNvSpPr txBox="1"/>
          <p:nvPr/>
        </p:nvSpPr>
        <p:spPr>
          <a:xfrm>
            <a:off x="1245139" y="2436171"/>
            <a:ext cx="5716975" cy="64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데 불편함이 있으셨나요?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더 나은 서비스 제공을 위해 탈퇴 사유를 선택해주세요.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의견을 반영하여 개선하겠습니다.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0"/>
          <p:cNvSpPr/>
          <p:nvPr/>
        </p:nvSpPr>
        <p:spPr>
          <a:xfrm>
            <a:off x="1261896" y="3261182"/>
            <a:ext cx="5386554" cy="216612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17145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Noto Sans Symbols"/>
              <a:buNone/>
            </a:pPr>
            <a:endParaRPr sz="900" b="0" i="0" u="none" strike="noStrike" cap="none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"/>
              <a:buFont typeface="Noto Sans Symbols"/>
              <a:buNone/>
            </a:pPr>
            <a:r>
              <a:rPr lang="en-US" sz="900" b="1" i="0" u="none" strike="noStrike" cap="none">
                <a:solidFill>
                  <a:srgbClr val="292929"/>
                </a:solidFill>
                <a:latin typeface="Malgun Gothic"/>
                <a:ea typeface="Malgun Gothic"/>
                <a:cs typeface="Malgun Gothic"/>
                <a:sym typeface="Malgun Gothic"/>
              </a:rPr>
              <a:t> 🞅숙소부족 🞅혜택(쿠폰)불만 🞅 웹사이트 사용 불편   🞅고객 상담 불만   🞅 기타(직접입력)</a:t>
            </a:r>
            <a:endParaRPr sz="900" b="1" i="0" u="none" strike="noStrike" cap="none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30"/>
          <p:cNvSpPr/>
          <p:nvPr/>
        </p:nvSpPr>
        <p:spPr>
          <a:xfrm>
            <a:off x="3304790" y="5579984"/>
            <a:ext cx="1300765" cy="26128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0"/>
          <p:cNvSpPr/>
          <p:nvPr/>
        </p:nvSpPr>
        <p:spPr>
          <a:xfrm>
            <a:off x="1945532" y="4004349"/>
            <a:ext cx="4040221" cy="11825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30"/>
          <p:cNvSpPr txBox="1"/>
          <p:nvPr/>
        </p:nvSpPr>
        <p:spPr>
          <a:xfrm>
            <a:off x="1874197" y="3842223"/>
            <a:ext cx="187419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상세내용을 입력해주세요.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30"/>
          <p:cNvSpPr txBox="1"/>
          <p:nvPr/>
        </p:nvSpPr>
        <p:spPr>
          <a:xfrm>
            <a:off x="5446155" y="5186880"/>
            <a:ext cx="6299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100Byte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8" name="Google Shape;868;p30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0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0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1" name="Google Shape;871;p30"/>
          <p:cNvGraphicFramePr/>
          <p:nvPr/>
        </p:nvGraphicFramePr>
        <p:xfrm>
          <a:off x="7846038" y="2027844"/>
          <a:ext cx="2008050" cy="2647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회원탈퇴시 탈퇴사유를 입력하는 화면 상단의 이유 클릭후 상세내용 입력(100byte제한)</a:t>
                      </a:r>
                      <a:endParaRPr sz="140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진행시 다음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72" name="Google Shape;872;p30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회원탈퇴를 할수있는 회원탈퇴화면이다.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3" name="Google Shape;873;p30"/>
          <p:cNvSpPr/>
          <p:nvPr/>
        </p:nvSpPr>
        <p:spPr>
          <a:xfrm>
            <a:off x="1068575" y="3116238"/>
            <a:ext cx="5992117" cy="235801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p30"/>
          <p:cNvSpPr/>
          <p:nvPr/>
        </p:nvSpPr>
        <p:spPr>
          <a:xfrm>
            <a:off x="919232" y="297341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0"/>
          <p:cNvSpPr/>
          <p:nvPr/>
        </p:nvSpPr>
        <p:spPr>
          <a:xfrm>
            <a:off x="3029224" y="572686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0"/>
          <p:cNvSpPr/>
          <p:nvPr/>
        </p:nvSpPr>
        <p:spPr>
          <a:xfrm>
            <a:off x="3305015" y="5531724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p30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92;p5">
            <a:extLst>
              <a:ext uri="{FF2B5EF4-FFF2-40B4-BE49-F238E27FC236}">
                <a16:creationId xmlns:a16="http://schemas.microsoft.com/office/drawing/2014/main" id="{E7A74286-5256-26C9-B6D5-A7BE65CFD9A7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0045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1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p31"/>
          <p:cNvSpPr/>
          <p:nvPr/>
        </p:nvSpPr>
        <p:spPr>
          <a:xfrm>
            <a:off x="1105989" y="2758756"/>
            <a:ext cx="5788827" cy="25621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회원탈퇴 안내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주의사항 확인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리뷰는 자동으로 삭제되지 않습니다. 탈퇴전 개별적으로 삭제해주십시오</a:t>
            </a:r>
            <a:b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 정보 및 찜 목록 등 서비스 이용정보는 복구가 불가하며, 동일한 아이디로 24시간 이후 재가입이 가능합니다.</a:t>
            </a:r>
            <a:b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시  등록된 회원님의 개인 정보는 모두 삭제되며 복구되지 않습니다.</a:t>
            </a:r>
            <a:b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관계법령에 따라 회사가 보관하여야 하는 정보는 일정 기간 보관됩니다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292929"/>
                </a:solidFill>
                <a:latin typeface="Malgun Gothic"/>
                <a:ea typeface="Malgun Gothic"/>
                <a:cs typeface="Malgun Gothic"/>
                <a:sym typeface="Malgun Gothic"/>
              </a:rPr>
              <a:t>🗹  네 확인했습니다.</a:t>
            </a:r>
            <a:endParaRPr sz="800" b="1" i="0" u="none" strike="noStrike" cap="none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31"/>
          <p:cNvSpPr/>
          <p:nvPr/>
        </p:nvSpPr>
        <p:spPr>
          <a:xfrm>
            <a:off x="3400445" y="5430085"/>
            <a:ext cx="1300765" cy="26128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31"/>
          <p:cNvCxnSpPr/>
          <p:nvPr/>
        </p:nvCxnSpPr>
        <p:spPr>
          <a:xfrm>
            <a:off x="1105989" y="2606040"/>
            <a:ext cx="146304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7" name="Google Shape;887;p31"/>
          <p:cNvCxnSpPr/>
          <p:nvPr/>
        </p:nvCxnSpPr>
        <p:spPr>
          <a:xfrm>
            <a:off x="2560320" y="2606040"/>
            <a:ext cx="146304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8" name="Google Shape;888;p31"/>
          <p:cNvCxnSpPr/>
          <p:nvPr/>
        </p:nvCxnSpPr>
        <p:spPr>
          <a:xfrm>
            <a:off x="1100818" y="2606040"/>
            <a:ext cx="1463040" cy="0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9" name="Google Shape;889;p31"/>
          <p:cNvCxnSpPr/>
          <p:nvPr/>
        </p:nvCxnSpPr>
        <p:spPr>
          <a:xfrm>
            <a:off x="5460275" y="2606040"/>
            <a:ext cx="146304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0" name="Google Shape;890;p31"/>
          <p:cNvCxnSpPr/>
          <p:nvPr/>
        </p:nvCxnSpPr>
        <p:spPr>
          <a:xfrm>
            <a:off x="3997235" y="2606040"/>
            <a:ext cx="146304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1" name="Google Shape;891;p31"/>
          <p:cNvGrpSpPr/>
          <p:nvPr/>
        </p:nvGrpSpPr>
        <p:grpSpPr>
          <a:xfrm>
            <a:off x="1114698" y="2076229"/>
            <a:ext cx="5780119" cy="402895"/>
            <a:chOff x="1811135" y="2404997"/>
            <a:chExt cx="4277462" cy="249787"/>
          </a:xfrm>
        </p:grpSpPr>
        <p:sp>
          <p:nvSpPr>
            <p:cNvPr id="892" name="Google Shape;892;p31"/>
            <p:cNvSpPr/>
            <p:nvPr/>
          </p:nvSpPr>
          <p:spPr>
            <a:xfrm>
              <a:off x="1811135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835882" y="2429744"/>
              <a:ext cx="197978" cy="197978"/>
            </a:xfrm>
            <a:prstGeom prst="chord">
              <a:avLst>
                <a:gd name="adj1" fmla="val 1800000"/>
                <a:gd name="adj2" fmla="val 900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2110164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회원탈퇴 안내</a:t>
              </a:r>
              <a:endParaRPr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회원탈퇴시 주의사항을 꼭 확인해 주세요.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2893828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2918576" y="2429744"/>
              <a:ext cx="197978" cy="197978"/>
            </a:xfrm>
            <a:prstGeom prst="chord">
              <a:avLst>
                <a:gd name="adj1" fmla="val 0"/>
                <a:gd name="adj2" fmla="val 1080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192858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보유쿠폰 확인</a:t>
              </a:r>
              <a:endParaRPr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보유쿠폰을 꼭 확인해주세요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976522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001269" y="2429744"/>
              <a:ext cx="197978" cy="197978"/>
            </a:xfrm>
            <a:prstGeom prst="chord">
              <a:avLst>
                <a:gd name="adj1" fmla="val 19800000"/>
                <a:gd name="adj2" fmla="val 1260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275553" y="2426025"/>
              <a:ext cx="732107" cy="212765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본인인증</a:t>
              </a:r>
              <a:endParaRPr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본인확인을 위해 인증을 진행해주세요.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059216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083963" y="2429744"/>
              <a:ext cx="197978" cy="197978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356490" y="2407312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회원탈퇴 완료</a:t>
              </a:r>
              <a:endParaRPr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탈퇴가 완료되었습니다.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4" name="Google Shape;904;p31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31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31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7" name="Google Shape;907;p31"/>
          <p:cNvGraphicFramePr/>
          <p:nvPr/>
        </p:nvGraphicFramePr>
        <p:xfrm>
          <a:off x="7846038" y="2027844"/>
          <a:ext cx="2008050" cy="250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체크박스에 체크를 해야만 2번 다음버튼이 활성화가 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 됬을시 다음버튼클릭시 다음화면으로이동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8" name="Google Shape;908;p31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주의사항을 안내해주는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31"/>
          <p:cNvSpPr/>
          <p:nvPr/>
        </p:nvSpPr>
        <p:spPr>
          <a:xfrm>
            <a:off x="3022063" y="5576475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1"/>
          <p:cNvSpPr/>
          <p:nvPr/>
        </p:nvSpPr>
        <p:spPr>
          <a:xfrm>
            <a:off x="3297854" y="5381330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31"/>
          <p:cNvSpPr/>
          <p:nvPr/>
        </p:nvSpPr>
        <p:spPr>
          <a:xfrm>
            <a:off x="3339871" y="4276832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1"/>
          <p:cNvSpPr/>
          <p:nvPr/>
        </p:nvSpPr>
        <p:spPr>
          <a:xfrm>
            <a:off x="3501371" y="4301925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31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2;p5">
            <a:extLst>
              <a:ext uri="{FF2B5EF4-FFF2-40B4-BE49-F238E27FC236}">
                <a16:creationId xmlns:a16="http://schemas.microsoft.com/office/drawing/2014/main" id="{4A2F09A2-2B1B-8B96-8E58-562E7FDA6FF6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0046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2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p32"/>
          <p:cNvSpPr/>
          <p:nvPr/>
        </p:nvSpPr>
        <p:spPr>
          <a:xfrm>
            <a:off x="3400445" y="5430085"/>
            <a:ext cx="1300765" cy="26128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2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32"/>
          <p:cNvCxnSpPr/>
          <p:nvPr/>
        </p:nvCxnSpPr>
        <p:spPr>
          <a:xfrm>
            <a:off x="1105989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2" name="Google Shape;922;p32"/>
          <p:cNvCxnSpPr/>
          <p:nvPr/>
        </p:nvCxnSpPr>
        <p:spPr>
          <a:xfrm>
            <a:off x="2560320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3" name="Google Shape;923;p32"/>
          <p:cNvCxnSpPr/>
          <p:nvPr/>
        </p:nvCxnSpPr>
        <p:spPr>
          <a:xfrm>
            <a:off x="2869746" y="2598878"/>
            <a:ext cx="1463040" cy="0"/>
          </a:xfrm>
          <a:prstGeom prst="straightConnector1">
            <a:avLst/>
          </a:prstGeom>
          <a:solidFill>
            <a:srgbClr val="BBE0E3"/>
          </a:solidFill>
          <a:ln w="571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4" name="Google Shape;924;p32"/>
          <p:cNvCxnSpPr/>
          <p:nvPr/>
        </p:nvCxnSpPr>
        <p:spPr>
          <a:xfrm>
            <a:off x="546027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5" name="Google Shape;925;p32"/>
          <p:cNvCxnSpPr/>
          <p:nvPr/>
        </p:nvCxnSpPr>
        <p:spPr>
          <a:xfrm>
            <a:off x="399723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6" name="Google Shape;926;p32"/>
          <p:cNvSpPr/>
          <p:nvPr/>
        </p:nvSpPr>
        <p:spPr>
          <a:xfrm>
            <a:off x="1114698" y="2758756"/>
            <a:ext cx="5808617" cy="25621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보유쿠폰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32"/>
          <p:cNvSpPr txBox="1"/>
          <p:nvPr/>
        </p:nvSpPr>
        <p:spPr>
          <a:xfrm>
            <a:off x="1655700" y="3298348"/>
            <a:ext cx="4329463" cy="21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32"/>
          <p:cNvSpPr/>
          <p:nvPr/>
        </p:nvSpPr>
        <p:spPr>
          <a:xfrm>
            <a:off x="1655701" y="4017902"/>
            <a:ext cx="4701555" cy="9097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쿠폰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[바로결제전용] 10,000할인 이달의 바로결제 쿠폰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9" name="Google Shape;929;p32"/>
          <p:cNvGrpSpPr/>
          <p:nvPr/>
        </p:nvGrpSpPr>
        <p:grpSpPr>
          <a:xfrm>
            <a:off x="1114698" y="2076229"/>
            <a:ext cx="5780119" cy="402895"/>
            <a:chOff x="1811135" y="2404997"/>
            <a:chExt cx="4277462" cy="249787"/>
          </a:xfrm>
        </p:grpSpPr>
        <p:sp>
          <p:nvSpPr>
            <p:cNvPr id="930" name="Google Shape;930;p32"/>
            <p:cNvSpPr/>
            <p:nvPr/>
          </p:nvSpPr>
          <p:spPr>
            <a:xfrm>
              <a:off x="1811135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35882" y="2429744"/>
              <a:ext cx="197978" cy="197978"/>
            </a:xfrm>
            <a:prstGeom prst="chord">
              <a:avLst>
                <a:gd name="adj1" fmla="val 1800000"/>
                <a:gd name="adj2" fmla="val 90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110164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회원탈퇴 안내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회원탈퇴시 주의사항을 꼭 확인해 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893828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2918576" y="2429744"/>
              <a:ext cx="197978" cy="197978"/>
            </a:xfrm>
            <a:prstGeom prst="chord">
              <a:avLst>
                <a:gd name="adj1" fmla="val 0"/>
                <a:gd name="adj2" fmla="val 108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192858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보유쿠폰 확인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보유쿠폰을 꼭 확인해주세요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976522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4001269" y="2429744"/>
              <a:ext cx="197978" cy="197978"/>
            </a:xfrm>
            <a:prstGeom prst="chord">
              <a:avLst>
                <a:gd name="adj1" fmla="val 19800000"/>
                <a:gd name="adj2" fmla="val 126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4275553" y="2426025"/>
              <a:ext cx="732107" cy="212765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본인인증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본인확인을 위해 인증을 진행해주세요.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059216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083963" y="2429744"/>
              <a:ext cx="197978" cy="197978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356490" y="2407312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회원탈퇴 완료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탈퇴가 완료되었습니다.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2" name="Google Shape;942;p32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45" name="Google Shape;945;p32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6" name="Google Shape;946;p32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회원탈퇴하기전 보유중인 쿠폰을 알려주는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32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92;p5">
            <a:extLst>
              <a:ext uri="{FF2B5EF4-FFF2-40B4-BE49-F238E27FC236}">
                <a16:creationId xmlns:a16="http://schemas.microsoft.com/office/drawing/2014/main" id="{B0A7CC18-379B-5757-CCA2-E263A6496578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0047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3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3400445" y="5430085"/>
            <a:ext cx="1300765" cy="26128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3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Google Shape;955;p33"/>
          <p:cNvCxnSpPr/>
          <p:nvPr/>
        </p:nvCxnSpPr>
        <p:spPr>
          <a:xfrm>
            <a:off x="1105989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6" name="Google Shape;956;p33"/>
          <p:cNvCxnSpPr/>
          <p:nvPr/>
        </p:nvCxnSpPr>
        <p:spPr>
          <a:xfrm>
            <a:off x="2560320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7" name="Google Shape;957;p33"/>
          <p:cNvCxnSpPr/>
          <p:nvPr/>
        </p:nvCxnSpPr>
        <p:spPr>
          <a:xfrm>
            <a:off x="377211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571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8" name="Google Shape;958;p33"/>
          <p:cNvCxnSpPr/>
          <p:nvPr/>
        </p:nvCxnSpPr>
        <p:spPr>
          <a:xfrm>
            <a:off x="546027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9" name="Google Shape;959;p33"/>
          <p:cNvCxnSpPr/>
          <p:nvPr/>
        </p:nvCxnSpPr>
        <p:spPr>
          <a:xfrm>
            <a:off x="399723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0" name="Google Shape;960;p33"/>
          <p:cNvGrpSpPr/>
          <p:nvPr/>
        </p:nvGrpSpPr>
        <p:grpSpPr>
          <a:xfrm>
            <a:off x="1114698" y="2076229"/>
            <a:ext cx="5780119" cy="402895"/>
            <a:chOff x="1811135" y="2404997"/>
            <a:chExt cx="4277462" cy="249787"/>
          </a:xfrm>
        </p:grpSpPr>
        <p:sp>
          <p:nvSpPr>
            <p:cNvPr id="961" name="Google Shape;961;p33"/>
            <p:cNvSpPr/>
            <p:nvPr/>
          </p:nvSpPr>
          <p:spPr>
            <a:xfrm>
              <a:off x="1811135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1835882" y="2429744"/>
              <a:ext cx="197978" cy="197978"/>
            </a:xfrm>
            <a:prstGeom prst="chord">
              <a:avLst>
                <a:gd name="adj1" fmla="val 1800000"/>
                <a:gd name="adj2" fmla="val 90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2110164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회원탈퇴 안내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회원탈퇴시 주의사항을 꼭 확인해 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2893828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2918576" y="2429744"/>
              <a:ext cx="197978" cy="197978"/>
            </a:xfrm>
            <a:prstGeom prst="chord">
              <a:avLst>
                <a:gd name="adj1" fmla="val 0"/>
                <a:gd name="adj2" fmla="val 108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192858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보유쿠폰 확인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보유쿠폰을 꼭 확인해주세요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976522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4001269" y="2429744"/>
              <a:ext cx="197978" cy="197978"/>
            </a:xfrm>
            <a:prstGeom prst="chord">
              <a:avLst>
                <a:gd name="adj1" fmla="val 19800000"/>
                <a:gd name="adj2" fmla="val 126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4275553" y="2426025"/>
              <a:ext cx="732107" cy="212765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본인인증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본인확인을 위해 인증을 진행해주세요.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5059216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5083963" y="2429744"/>
              <a:ext cx="197978" cy="197978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5356490" y="2407312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회원탈퇴 완료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탈퇴가 완료되었습니다.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3" name="Google Shape;973;p33"/>
          <p:cNvSpPr/>
          <p:nvPr/>
        </p:nvSpPr>
        <p:spPr>
          <a:xfrm>
            <a:off x="1105989" y="2758756"/>
            <a:ext cx="5817325" cy="25621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본인인증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회원탈퇴를 진행하기 위해서는 로그인본인인증이 필요합니다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1333500" y="3593107"/>
            <a:ext cx="5391150" cy="14646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3636852" y="4000721"/>
            <a:ext cx="2587286" cy="2770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8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33"/>
          <p:cNvSpPr txBox="1"/>
          <p:nvPr/>
        </p:nvSpPr>
        <p:spPr>
          <a:xfrm>
            <a:off x="1779939" y="4031537"/>
            <a:ext cx="17609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3636852" y="4399696"/>
            <a:ext cx="2587286" cy="2770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8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33"/>
          <p:cNvSpPr txBox="1"/>
          <p:nvPr/>
        </p:nvSpPr>
        <p:spPr>
          <a:xfrm>
            <a:off x="1779939" y="4430512"/>
            <a:ext cx="17609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33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33"/>
          <p:cNvSpPr txBox="1"/>
          <p:nvPr/>
        </p:nvSpPr>
        <p:spPr>
          <a:xfrm>
            <a:off x="5799538" y="62006"/>
            <a:ext cx="1968910" cy="22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회원정보_회원탈퇴 진행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2" name="Google Shape;982;p33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입력할수있다.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불일치할시 팝업창을 띄운다.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83" name="Google Shape;983;p33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회원탈퇴를 하기위한 비밀번호를 확인할수있는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3143811" y="524703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3319339" y="5338360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1527972" y="3768355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1689472" y="3793448"/>
            <a:ext cx="4774637" cy="101878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p33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2;p5">
            <a:extLst>
              <a:ext uri="{FF2B5EF4-FFF2-40B4-BE49-F238E27FC236}">
                <a16:creationId xmlns:a16="http://schemas.microsoft.com/office/drawing/2014/main" id="{6290B1A8-36C6-0D54-1918-B08B4297A57E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0048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4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34"/>
          <p:cNvSpPr/>
          <p:nvPr/>
        </p:nvSpPr>
        <p:spPr>
          <a:xfrm>
            <a:off x="3400445" y="5430085"/>
            <a:ext cx="1300765" cy="26128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4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6" name="Google Shape;996;p34"/>
          <p:cNvCxnSpPr/>
          <p:nvPr/>
        </p:nvCxnSpPr>
        <p:spPr>
          <a:xfrm>
            <a:off x="1105989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7" name="Google Shape;997;p34"/>
          <p:cNvCxnSpPr/>
          <p:nvPr/>
        </p:nvCxnSpPr>
        <p:spPr>
          <a:xfrm>
            <a:off x="2560320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8" name="Google Shape;998;p34"/>
          <p:cNvCxnSpPr/>
          <p:nvPr/>
        </p:nvCxnSpPr>
        <p:spPr>
          <a:xfrm>
            <a:off x="377211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571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9" name="Google Shape;999;p34"/>
          <p:cNvCxnSpPr/>
          <p:nvPr/>
        </p:nvCxnSpPr>
        <p:spPr>
          <a:xfrm>
            <a:off x="546027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0" name="Google Shape;1000;p34"/>
          <p:cNvCxnSpPr/>
          <p:nvPr/>
        </p:nvCxnSpPr>
        <p:spPr>
          <a:xfrm>
            <a:off x="3997235" y="2606040"/>
            <a:ext cx="1463040" cy="0"/>
          </a:xfrm>
          <a:prstGeom prst="straightConnector1">
            <a:avLst/>
          </a:prstGeom>
          <a:solidFill>
            <a:srgbClr val="BBE0E3"/>
          </a:solidFill>
          <a:ln w="1905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1" name="Google Shape;1001;p34"/>
          <p:cNvGrpSpPr/>
          <p:nvPr/>
        </p:nvGrpSpPr>
        <p:grpSpPr>
          <a:xfrm>
            <a:off x="1114698" y="2076229"/>
            <a:ext cx="5780119" cy="402895"/>
            <a:chOff x="1811135" y="2404997"/>
            <a:chExt cx="4277462" cy="249787"/>
          </a:xfrm>
        </p:grpSpPr>
        <p:sp>
          <p:nvSpPr>
            <p:cNvPr id="1002" name="Google Shape;1002;p34"/>
            <p:cNvSpPr/>
            <p:nvPr/>
          </p:nvSpPr>
          <p:spPr>
            <a:xfrm>
              <a:off x="1811135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835882" y="2429744"/>
              <a:ext cx="197978" cy="197978"/>
            </a:xfrm>
            <a:prstGeom prst="chord">
              <a:avLst>
                <a:gd name="adj1" fmla="val 1800000"/>
                <a:gd name="adj2" fmla="val 90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110164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회원탈퇴 안내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회원탈퇴시 주의사항을 꼭 확인해 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893828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918576" y="2429744"/>
              <a:ext cx="197978" cy="197978"/>
            </a:xfrm>
            <a:prstGeom prst="chord">
              <a:avLst>
                <a:gd name="adj1" fmla="val 0"/>
                <a:gd name="adj2" fmla="val 108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3192858" y="2404997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보유쿠폰 확인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보유쿠폰을 꼭 확인해주세요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3976522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001269" y="2429744"/>
              <a:ext cx="197978" cy="197978"/>
            </a:xfrm>
            <a:prstGeom prst="chord">
              <a:avLst>
                <a:gd name="adj1" fmla="val 19800000"/>
                <a:gd name="adj2" fmla="val 126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275553" y="2426025"/>
              <a:ext cx="732107" cy="212765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본인인증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본인확인을 위해 인증을 진행해주세요.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059216" y="2404997"/>
              <a:ext cx="247472" cy="247472"/>
            </a:xfrm>
            <a:prstGeom prst="ellipse">
              <a:avLst/>
            </a:prstGeom>
            <a:solidFill>
              <a:srgbClr val="E7F2F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083963" y="2429744"/>
              <a:ext cx="197978" cy="197978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BBE0E3"/>
            </a:solidFill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56490" y="2407312"/>
              <a:ext cx="732107" cy="247472"/>
            </a:xfrm>
            <a:custGeom>
              <a:avLst/>
              <a:gdLst/>
              <a:ahLst/>
              <a:cxnLst/>
              <a:rect l="l" t="t" r="r" b="b"/>
              <a:pathLst>
                <a:path w="732107" h="247472" extrusionOk="0">
                  <a:moveTo>
                    <a:pt x="0" y="0"/>
                  </a:moveTo>
                  <a:lnTo>
                    <a:pt x="732107" y="0"/>
                  </a:lnTo>
                  <a:lnTo>
                    <a:pt x="732107" y="247472"/>
                  </a:lnTo>
                  <a:lnTo>
                    <a:pt x="0" y="24747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700" tIns="12700" rIns="12700" bIns="12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Malgun Gothic"/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회원탈퇴 완료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75"/>
                <a:buFont typeface="Malgun Gothic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탈퇴가 완료되었습니다.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4" name="Google Shape;1014;p34"/>
          <p:cNvSpPr/>
          <p:nvPr/>
        </p:nvSpPr>
        <p:spPr>
          <a:xfrm>
            <a:off x="1105989" y="2758756"/>
            <a:ext cx="5817325" cy="25621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본인인증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회원탈퇴를 진행하기 위해서는 로그인본인인증이 필요합니다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5" name="Google Shape;1015;p34"/>
          <p:cNvSpPr/>
          <p:nvPr/>
        </p:nvSpPr>
        <p:spPr>
          <a:xfrm>
            <a:off x="1333500" y="3593107"/>
            <a:ext cx="5391150" cy="14646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34"/>
          <p:cNvSpPr/>
          <p:nvPr/>
        </p:nvSpPr>
        <p:spPr>
          <a:xfrm>
            <a:off x="3636852" y="4000721"/>
            <a:ext cx="2587286" cy="2770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8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34"/>
          <p:cNvSpPr txBox="1"/>
          <p:nvPr/>
        </p:nvSpPr>
        <p:spPr>
          <a:xfrm>
            <a:off x="1779939" y="4031537"/>
            <a:ext cx="17609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4"/>
          <p:cNvSpPr/>
          <p:nvPr/>
        </p:nvSpPr>
        <p:spPr>
          <a:xfrm>
            <a:off x="3636852" y="4399696"/>
            <a:ext cx="2587286" cy="2770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8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9" name="Google Shape;1019;p34"/>
          <p:cNvSpPr txBox="1"/>
          <p:nvPr/>
        </p:nvSpPr>
        <p:spPr>
          <a:xfrm>
            <a:off x="1779939" y="4430512"/>
            <a:ext cx="17609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4"/>
          <p:cNvSpPr/>
          <p:nvPr/>
        </p:nvSpPr>
        <p:spPr>
          <a:xfrm>
            <a:off x="0" y="827503"/>
            <a:ext cx="7777730" cy="6318390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21" name="Google Shape;1021;p34"/>
          <p:cNvGraphicFramePr/>
          <p:nvPr/>
        </p:nvGraphicFramePr>
        <p:xfrm>
          <a:off x="2738371" y="3049575"/>
          <a:ext cx="2747975" cy="111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0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일치하지 않습니다. </a:t>
                      </a:r>
                      <a:b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확인해주시기 바랍니다.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8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2" name="Google Shape;1022;p34"/>
          <p:cNvSpPr/>
          <p:nvPr/>
        </p:nvSpPr>
        <p:spPr>
          <a:xfrm>
            <a:off x="3921938" y="3860790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024;p34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1026;p34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34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않을 시 뜨는 팝업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028;p34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92;p5">
            <a:extLst>
              <a:ext uri="{FF2B5EF4-FFF2-40B4-BE49-F238E27FC236}">
                <a16:creationId xmlns:a16="http://schemas.microsoft.com/office/drawing/2014/main" id="{DD137807-655D-C60E-8A7A-D44FDFDCBD1D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0049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562282" y="2268088"/>
            <a:ext cx="4755392" cy="221247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2286511" y="3012853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 주소를 입력하세요.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2286511" y="3486423"/>
            <a:ext cx="3346424" cy="3281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2286511" y="2595247"/>
            <a:ext cx="11975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복구</a:t>
            </a:r>
            <a:endParaRPr sz="1050" b="1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찾기_진행1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1" name="Google Shape;291;p7"/>
          <p:cNvGraphicFramePr/>
          <p:nvPr>
            <p:extLst>
              <p:ext uri="{D42A27DB-BD31-4B8C-83A1-F6EECF244321}">
                <p14:modId xmlns:p14="http://schemas.microsoft.com/office/powerpoint/2010/main" val="3623882655"/>
              </p:ext>
            </p:extLst>
          </p:nvPr>
        </p:nvGraphicFramePr>
        <p:xfrm>
          <a:off x="7846038" y="2027844"/>
          <a:ext cx="2008050" cy="2647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가입시 등록 했던 이메일을 입력하고 다음 버튼을 </a:t>
                      </a:r>
                      <a:r>
                        <a:rPr lang="ko-KR" altLang="en-US" sz="9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이메일 주소로 인증 메일이 발송됩니다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2" name="Google Shape;292;p7"/>
          <p:cNvSpPr txBox="1"/>
          <p:nvPr/>
        </p:nvSpPr>
        <p:spPr>
          <a:xfrm>
            <a:off x="7846038" y="570927"/>
            <a:ext cx="2008050" cy="49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찾기시 이메일 인증을 통해 새로 재설정할 수 있음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6548578" y="476699"/>
            <a:ext cx="503437" cy="20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41;p5">
            <a:extLst>
              <a:ext uri="{FF2B5EF4-FFF2-40B4-BE49-F238E27FC236}">
                <a16:creationId xmlns:a16="http://schemas.microsoft.com/office/drawing/2014/main" id="{0041B3D5-84B4-E7D9-5278-E4D5901EA28E}"/>
              </a:ext>
            </a:extLst>
          </p:cNvPr>
          <p:cNvSpPr/>
          <p:nvPr/>
        </p:nvSpPr>
        <p:spPr>
          <a:xfrm>
            <a:off x="2172508" y="3425902"/>
            <a:ext cx="3528495" cy="4353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43;p5">
            <a:extLst>
              <a:ext uri="{FF2B5EF4-FFF2-40B4-BE49-F238E27FC236}">
                <a16:creationId xmlns:a16="http://schemas.microsoft.com/office/drawing/2014/main" id="{86A4E05D-32F7-12EC-46EF-900682B7A41B}"/>
              </a:ext>
            </a:extLst>
          </p:cNvPr>
          <p:cNvSpPr/>
          <p:nvPr/>
        </p:nvSpPr>
        <p:spPr>
          <a:xfrm>
            <a:off x="5602476" y="336594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5">
            <a:extLst>
              <a:ext uri="{FF2B5EF4-FFF2-40B4-BE49-F238E27FC236}">
                <a16:creationId xmlns:a16="http://schemas.microsoft.com/office/drawing/2014/main" id="{4264E9D4-ACBC-3434-5BAD-3C48A3DB2AF5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0658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5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35"/>
          <p:cNvSpPr/>
          <p:nvPr/>
        </p:nvSpPr>
        <p:spPr>
          <a:xfrm>
            <a:off x="542925" y="1901296"/>
            <a:ext cx="6838950" cy="40327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35"/>
          <p:cNvSpPr txBox="1"/>
          <p:nvPr/>
        </p:nvSpPr>
        <p:spPr>
          <a:xfrm>
            <a:off x="1948352" y="2692024"/>
            <a:ext cx="4123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회원탈퇴가 완료되었습니다. </a:t>
            </a:r>
            <a:endParaRPr sz="2000" b="1" i="0" u="none" strike="noStrike" cap="non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1584479" y="4911651"/>
            <a:ext cx="47558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동안 이용해주셔서 감사드립니다.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5"/>
          <p:cNvSpPr/>
          <p:nvPr/>
        </p:nvSpPr>
        <p:spPr>
          <a:xfrm>
            <a:off x="3525354" y="5325938"/>
            <a:ext cx="883486" cy="277754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5"/>
          <p:cNvSpPr txBox="1"/>
          <p:nvPr/>
        </p:nvSpPr>
        <p:spPr>
          <a:xfrm>
            <a:off x="2364382" y="3445904"/>
            <a:ext cx="30663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회원님이 보유중인 쿠폰이 소멸되었습니다.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35"/>
          <p:cNvSpPr txBox="1"/>
          <p:nvPr/>
        </p:nvSpPr>
        <p:spPr>
          <a:xfrm>
            <a:off x="442039" y="1624297"/>
            <a:ext cx="803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5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35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35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완료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1043;p35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확인버튼 클릭시 메인화면으로이동한다.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4" name="Google Shape;1044;p35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완료시 소멸된 쿠폰을 안내해주는 화면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35"/>
          <p:cNvSpPr/>
          <p:nvPr/>
        </p:nvSpPr>
        <p:spPr>
          <a:xfrm>
            <a:off x="3074890" y="514339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3272198" y="5268749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2;p5">
            <a:extLst>
              <a:ext uri="{FF2B5EF4-FFF2-40B4-BE49-F238E27FC236}">
                <a16:creationId xmlns:a16="http://schemas.microsoft.com/office/drawing/2014/main" id="{1AE8D626-3128-ED70-7433-8B0B1903A140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0050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6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회원정보  | </a:t>
            </a:r>
            <a:r>
              <a:rPr lang="en-US" sz="1000" b="0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36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36"/>
          <p:cNvSpPr/>
          <p:nvPr/>
        </p:nvSpPr>
        <p:spPr>
          <a:xfrm>
            <a:off x="786262" y="2096671"/>
            <a:ext cx="6361670" cy="3470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내역이 없습니다.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최저가로 예약 가능한</a:t>
            </a:r>
            <a:endParaRPr sz="14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숙소들을 지금 만나세요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786262" y="1706149"/>
            <a:ext cx="2203886" cy="2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36"/>
          <p:cNvSpPr/>
          <p:nvPr/>
        </p:nvSpPr>
        <p:spPr>
          <a:xfrm>
            <a:off x="1768077" y="2689821"/>
            <a:ext cx="4216797" cy="242093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6"/>
          <p:cNvSpPr/>
          <p:nvPr/>
        </p:nvSpPr>
        <p:spPr>
          <a:xfrm>
            <a:off x="2869406" y="4297165"/>
            <a:ext cx="2192734" cy="595312"/>
          </a:xfrm>
          <a:prstGeom prst="flowChartAlternateProcess">
            <a:avLst/>
          </a:prstGeom>
          <a:solidFill>
            <a:schemeClr val="lt1"/>
          </a:solidFill>
          <a:ln w="25400" cap="flat" cmpd="sng">
            <a:solidFill>
              <a:srgbClr val="596B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숙소 보러가기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6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36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p36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0" name="Google Shape;1060;p36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다양한 숙소 보러가기 클릭시 메인화면으로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61" name="Google Shape;1061;p36"/>
          <p:cNvSpPr txBox="1"/>
          <p:nvPr/>
        </p:nvSpPr>
        <p:spPr>
          <a:xfrm>
            <a:off x="7846038" y="570927"/>
            <a:ext cx="2008050" cy="63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예약내역을 확인할수있는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예약한내용이없으면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“예약 내역이 없습니다.”라는 문구를 띄운다.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1062;p36"/>
          <p:cNvSpPr/>
          <p:nvPr/>
        </p:nvSpPr>
        <p:spPr>
          <a:xfrm>
            <a:off x="2702484" y="409779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2778044" y="4208824"/>
            <a:ext cx="2418452" cy="78244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p36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2;p5">
            <a:extLst>
              <a:ext uri="{FF2B5EF4-FFF2-40B4-BE49-F238E27FC236}">
                <a16:creationId xmlns:a16="http://schemas.microsoft.com/office/drawing/2014/main" id="{2644A9B8-2409-EA8D-3A93-13D29C65E5A9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0051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3481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7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회원정보  | </a:t>
            </a:r>
            <a:r>
              <a:rPr lang="en-US" sz="1000" b="0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1070;p37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37"/>
          <p:cNvSpPr/>
          <p:nvPr/>
        </p:nvSpPr>
        <p:spPr>
          <a:xfrm>
            <a:off x="929620" y="2380594"/>
            <a:ext cx="2372205" cy="20968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2022.06.29(수)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예약번호 22062913214500006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호텔 클라움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디럭스(넷플릭스 이용가능)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2022.07.02(토)1박2일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체크인 2022.07.02 체크아웃 2022.07.03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    무료취소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        		                  2022.07.02(토)00:00전까지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786262" y="1706149"/>
            <a:ext cx="2203886" cy="2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37"/>
          <p:cNvSpPr/>
          <p:nvPr/>
        </p:nvSpPr>
        <p:spPr>
          <a:xfrm>
            <a:off x="1003545" y="2705115"/>
            <a:ext cx="1078146" cy="63170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4" name="Google Shape;1074;p37"/>
          <p:cNvGraphicFramePr/>
          <p:nvPr/>
        </p:nvGraphicFramePr>
        <p:xfrm>
          <a:off x="6668665" y="1784188"/>
          <a:ext cx="865925" cy="213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일주일  </a:t>
                      </a: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5" name="Google Shape;1075;p37"/>
          <p:cNvGraphicFramePr/>
          <p:nvPr/>
        </p:nvGraphicFramePr>
        <p:xfrm>
          <a:off x="6668665" y="2010716"/>
          <a:ext cx="865925" cy="1463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1개월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3개월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6개월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1년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6" name="Google Shape;1076;p37"/>
          <p:cNvSpPr/>
          <p:nvPr/>
        </p:nvSpPr>
        <p:spPr>
          <a:xfrm>
            <a:off x="3898579" y="2380594"/>
            <a:ext cx="2372205" cy="20968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2022.06.29(수)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예약번호 22062913214500006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호텔 클라움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디럭스(넷플릭스 이용가능)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2022.07.02(토)1박2일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체크인 2022.07.02 체크아웃 2022.07.03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    무료취소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                                               			                  2022.07.02(토)00:00전까지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37"/>
          <p:cNvSpPr/>
          <p:nvPr/>
        </p:nvSpPr>
        <p:spPr>
          <a:xfrm>
            <a:off x="3982719" y="2712663"/>
            <a:ext cx="1078146" cy="6317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8" name="Google Shape;1078;p37"/>
          <p:cNvCxnSpPr/>
          <p:nvPr/>
        </p:nvCxnSpPr>
        <p:spPr>
          <a:xfrm>
            <a:off x="1009124" y="2709138"/>
            <a:ext cx="1066624" cy="6276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37"/>
          <p:cNvCxnSpPr/>
          <p:nvPr/>
        </p:nvCxnSpPr>
        <p:spPr>
          <a:xfrm flipH="1">
            <a:off x="1004734" y="2713528"/>
            <a:ext cx="1071015" cy="618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0" name="Google Shape;1080;p37"/>
          <p:cNvCxnSpPr/>
          <p:nvPr/>
        </p:nvCxnSpPr>
        <p:spPr>
          <a:xfrm>
            <a:off x="3985140" y="2717917"/>
            <a:ext cx="1071011" cy="623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1" name="Google Shape;1081;p37"/>
          <p:cNvCxnSpPr/>
          <p:nvPr/>
        </p:nvCxnSpPr>
        <p:spPr>
          <a:xfrm flipH="1">
            <a:off x="3985137" y="2722307"/>
            <a:ext cx="1066631" cy="623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2" name="Google Shape;1082;p37"/>
          <p:cNvSpPr/>
          <p:nvPr/>
        </p:nvSpPr>
        <p:spPr>
          <a:xfrm>
            <a:off x="1044239" y="4017179"/>
            <a:ext cx="416993" cy="131682"/>
          </a:xfrm>
          <a:prstGeom prst="flowChartAlternateProcess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취소요청</a:t>
            </a:r>
            <a:endParaRPr sz="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7"/>
          <p:cNvSpPr/>
          <p:nvPr/>
        </p:nvSpPr>
        <p:spPr>
          <a:xfrm>
            <a:off x="1543401" y="4020340"/>
            <a:ext cx="416993" cy="131682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결제내역</a:t>
            </a:r>
            <a:endParaRPr sz="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7"/>
          <p:cNvSpPr/>
          <p:nvPr/>
        </p:nvSpPr>
        <p:spPr>
          <a:xfrm>
            <a:off x="1046170" y="4225413"/>
            <a:ext cx="899827" cy="131682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내가쓴리뷰</a:t>
            </a:r>
            <a:endParaRPr sz="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7"/>
          <p:cNvSpPr/>
          <p:nvPr/>
        </p:nvSpPr>
        <p:spPr>
          <a:xfrm>
            <a:off x="3961961" y="4073012"/>
            <a:ext cx="416993" cy="131682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취소요청</a:t>
            </a:r>
            <a:endParaRPr sz="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7"/>
          <p:cNvSpPr/>
          <p:nvPr/>
        </p:nvSpPr>
        <p:spPr>
          <a:xfrm>
            <a:off x="4483071" y="4071783"/>
            <a:ext cx="416993" cy="131682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결제내역</a:t>
            </a:r>
            <a:endParaRPr sz="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7"/>
          <p:cNvSpPr/>
          <p:nvPr/>
        </p:nvSpPr>
        <p:spPr>
          <a:xfrm>
            <a:off x="3972671" y="4272467"/>
            <a:ext cx="899827" cy="131682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내가쓴리뷰</a:t>
            </a:r>
            <a:endParaRPr sz="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7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089;p37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090;p37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1" name="Google Shape;1091;p37"/>
          <p:cNvGraphicFramePr/>
          <p:nvPr/>
        </p:nvGraphicFramePr>
        <p:xfrm>
          <a:off x="7846038" y="2027844"/>
          <a:ext cx="2008050" cy="305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“취소요청”클릭시 환불화면으로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“결제내역”클릭시 세부결제내역화면으로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“내가쓴리뷰”클릭시 내가쓴리뷰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일주일부터 1년 전체 내역을 확인할수있다.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92" name="Google Shape;1092;p37"/>
          <p:cNvSpPr txBox="1"/>
          <p:nvPr/>
        </p:nvSpPr>
        <p:spPr>
          <a:xfrm>
            <a:off x="7846038" y="570927"/>
            <a:ext cx="2008050" cy="77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예약내역이 있을시 나타나는  예약내역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취소/환불, 세부결제내역, 리뷰등을 확인할수있다.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37"/>
          <p:cNvSpPr/>
          <p:nvPr/>
        </p:nvSpPr>
        <p:spPr>
          <a:xfrm>
            <a:off x="6183124" y="157957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7"/>
          <p:cNvSpPr/>
          <p:nvPr/>
        </p:nvSpPr>
        <p:spPr>
          <a:xfrm>
            <a:off x="6270170" y="1718027"/>
            <a:ext cx="1469187" cy="18897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37"/>
          <p:cNvSpPr/>
          <p:nvPr/>
        </p:nvSpPr>
        <p:spPr>
          <a:xfrm>
            <a:off x="790322" y="3918749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7"/>
          <p:cNvSpPr/>
          <p:nvPr/>
        </p:nvSpPr>
        <p:spPr>
          <a:xfrm>
            <a:off x="899149" y="3996515"/>
            <a:ext cx="1302390" cy="42367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p37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92;p5">
            <a:extLst>
              <a:ext uri="{FF2B5EF4-FFF2-40B4-BE49-F238E27FC236}">
                <a16:creationId xmlns:a16="http://schemas.microsoft.com/office/drawing/2014/main" id="{E90FD2AE-B31D-F251-77A5-C780B07BF575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0052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3444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8"/>
          <p:cNvSpPr/>
          <p:nvPr/>
        </p:nvSpPr>
        <p:spPr>
          <a:xfrm>
            <a:off x="251320" y="1080654"/>
            <a:ext cx="7240385" cy="544083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1095233" y="1483223"/>
            <a:ext cx="2372205" cy="17595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2022.06.29(수)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예약번호 22062913214500006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호텔 클라움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디럭스(넷플릭스 이용가능)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2022.07.02(토)1박2일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체크인 2022.07.02 체크아웃 2022.07.03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    무료취소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        		                  2022.07.02(토)00:00전까지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38"/>
          <p:cNvSpPr/>
          <p:nvPr/>
        </p:nvSpPr>
        <p:spPr>
          <a:xfrm>
            <a:off x="1204071" y="1781262"/>
            <a:ext cx="1078146" cy="6317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5" name="Google Shape;1105;p38"/>
          <p:cNvCxnSpPr/>
          <p:nvPr/>
        </p:nvCxnSpPr>
        <p:spPr>
          <a:xfrm>
            <a:off x="1209650" y="1785285"/>
            <a:ext cx="1066624" cy="6276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6" name="Google Shape;1106;p38"/>
          <p:cNvCxnSpPr/>
          <p:nvPr/>
        </p:nvCxnSpPr>
        <p:spPr>
          <a:xfrm flipH="1">
            <a:off x="1205260" y="1789675"/>
            <a:ext cx="1071015" cy="6189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7" name="Google Shape;1107;p38"/>
          <p:cNvSpPr/>
          <p:nvPr/>
        </p:nvSpPr>
        <p:spPr>
          <a:xfrm>
            <a:off x="519936" y="1212468"/>
            <a:ext cx="200365" cy="1718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8"/>
          <p:cNvSpPr/>
          <p:nvPr/>
        </p:nvSpPr>
        <p:spPr>
          <a:xfrm>
            <a:off x="860852" y="1513696"/>
            <a:ext cx="200365" cy="1718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9" name="Google Shape;1109;p38"/>
          <p:cNvGraphicFramePr/>
          <p:nvPr/>
        </p:nvGraphicFramePr>
        <p:xfrm>
          <a:off x="817272" y="3523274"/>
          <a:ext cx="1980825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0" name="Google Shape;1110;p38"/>
          <p:cNvSpPr txBox="1"/>
          <p:nvPr/>
        </p:nvSpPr>
        <p:spPr>
          <a:xfrm>
            <a:off x="693086" y="3292938"/>
            <a:ext cx="2203886" cy="27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취소사유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1" name="Google Shape;1111;p38"/>
          <p:cNvSpPr/>
          <p:nvPr/>
        </p:nvSpPr>
        <p:spPr>
          <a:xfrm>
            <a:off x="751631" y="3874218"/>
            <a:ext cx="2365043" cy="25043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및 환불 예상 정보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상품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취소 수수료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예상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＊취소 및 환불정보는 예약취소 요청 시점에 변경될 수 있습니다.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＊각 결제사에서 제공하는 쿠폰할인 적용 여부에 따라, 실제 환불 처리되는 금액이 상이할 수 있습니다. 상세 내용은 결제사 고객센터로 문의해주시기 바랍니다.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＊고색 소유의 쿠폰을 사용하신 경우, 예약취소 시점에 고객님 계정으로 반환됩니다.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38"/>
          <p:cNvSpPr/>
          <p:nvPr/>
        </p:nvSpPr>
        <p:spPr>
          <a:xfrm>
            <a:off x="849372" y="5831733"/>
            <a:ext cx="1833383" cy="544286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예약취소 요청하기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4684134" y="1740864"/>
            <a:ext cx="2203886" cy="27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취소사유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38"/>
          <p:cNvSpPr/>
          <p:nvPr/>
        </p:nvSpPr>
        <p:spPr>
          <a:xfrm>
            <a:off x="4778485" y="2176807"/>
            <a:ext cx="2365043" cy="25043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및 환불 예상 정보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상품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취소 수수료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예상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＊취소 및 환불정보는 예약취소 요청 시점에 변경될 수 있습니다.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＊각 결제사에서 제공하는 쿠폰할인 적용 여부에 따라, 실제 환불 처리되는 금액이 상이할 수 있습니다. 상세 내용은 결제사 고객센터로 문의해주시기 바랍니다.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＊고색 소유의 쿠폰을 사용하신 경우, 예약취소 시점에 고객님 계정으로 반환됩니다.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5" name="Google Shape;1115;p38"/>
          <p:cNvGraphicFramePr/>
          <p:nvPr/>
        </p:nvGraphicFramePr>
        <p:xfrm>
          <a:off x="4858451" y="1942555"/>
          <a:ext cx="1980825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1" i="0" u="none" strike="noStrike" cap="non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선택해주세요</a:t>
                      </a: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" name="Google Shape;1116;p38"/>
          <p:cNvGraphicFramePr/>
          <p:nvPr/>
        </p:nvGraphicFramePr>
        <p:xfrm>
          <a:off x="4853138" y="2164925"/>
          <a:ext cx="1983125" cy="1473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단순 변심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 변경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중복예약/이용조건불만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타사 최저가 상품 이용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업소 요청에 따른 이용불가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직접입력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7" name="Google Shape;1117;p38"/>
          <p:cNvSpPr txBox="1"/>
          <p:nvPr/>
        </p:nvSpPr>
        <p:spPr>
          <a:xfrm>
            <a:off x="707484" y="1154701"/>
            <a:ext cx="2203886" cy="27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전체선택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38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취소/환불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1" name="Google Shape;1121;p38"/>
          <p:cNvGraphicFramePr/>
          <p:nvPr/>
        </p:nvGraphicFramePr>
        <p:xfrm>
          <a:off x="7846038" y="2027844"/>
          <a:ext cx="2008050" cy="3195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환불하고싶은 숙소를 전체선택하거나 개별선택할수있다.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취소사유를 오른쪽 화면처럼 선택할수있다.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사유를 선택하면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취소상품금액 ,수수료 ,환불예상금액이 뜨고 예약취소 요청하기가 활성화 되며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 요청하기 클릭시 취소/환불완료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22" name="Google Shape;1122;p38"/>
          <p:cNvSpPr txBox="1"/>
          <p:nvPr/>
        </p:nvSpPr>
        <p:spPr>
          <a:xfrm>
            <a:off x="7846038" y="570927"/>
            <a:ext cx="2008050" cy="63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환불을 할수있는 취소/환불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환불할 숙소를 선택할수있고.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취소사유를 선택할수있다.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38"/>
          <p:cNvSpPr/>
          <p:nvPr/>
        </p:nvSpPr>
        <p:spPr>
          <a:xfrm>
            <a:off x="94332" y="353979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8"/>
          <p:cNvSpPr/>
          <p:nvPr/>
        </p:nvSpPr>
        <p:spPr>
          <a:xfrm>
            <a:off x="229663" y="3353426"/>
            <a:ext cx="3646330" cy="4939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38"/>
          <p:cNvSpPr/>
          <p:nvPr/>
        </p:nvSpPr>
        <p:spPr>
          <a:xfrm>
            <a:off x="144388" y="954055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8"/>
          <p:cNvSpPr/>
          <p:nvPr/>
        </p:nvSpPr>
        <p:spPr>
          <a:xfrm>
            <a:off x="244436" y="1075716"/>
            <a:ext cx="3532205" cy="222771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38"/>
          <p:cNvSpPr/>
          <p:nvPr/>
        </p:nvSpPr>
        <p:spPr>
          <a:xfrm>
            <a:off x="4557125" y="165551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38"/>
          <p:cNvSpPr/>
          <p:nvPr/>
        </p:nvSpPr>
        <p:spPr>
          <a:xfrm>
            <a:off x="351337" y="3896482"/>
            <a:ext cx="3382966" cy="259642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38"/>
          <p:cNvSpPr/>
          <p:nvPr/>
        </p:nvSpPr>
        <p:spPr>
          <a:xfrm>
            <a:off x="144387" y="388913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8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92;p5">
            <a:extLst>
              <a:ext uri="{FF2B5EF4-FFF2-40B4-BE49-F238E27FC236}">
                <a16:creationId xmlns:a16="http://schemas.microsoft.com/office/drawing/2014/main" id="{193C23BE-D58F-4BC7-F3C1-B582F871935A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0053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6961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/>
          <p:nvPr/>
        </p:nvSpPr>
        <p:spPr>
          <a:xfrm>
            <a:off x="361420" y="1118055"/>
            <a:ext cx="7240385" cy="544083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39"/>
          <p:cNvSpPr/>
          <p:nvPr/>
        </p:nvSpPr>
        <p:spPr>
          <a:xfrm>
            <a:off x="2785540" y="3114984"/>
            <a:ext cx="2365043" cy="25043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요청 상품 1건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상품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취소 수수료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예상 금액                      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＊취소 및 환불정보는 예약취소 요청 시점에 변경될 수 있습니다.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＊각 결제사에서 제공하는 쿠폰할인 적용 여부에 따라, 실제 환불 처리되는 금액이 상이할 수 있습니다. 상세 내용은 결제사 고객센터로 문의해주시기 바랍니다.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＊고색 소유의 쿠폰을 사용하신 경우, 예약취소 시점에 고객님 계정으로 반환됩니다.</a:t>
            </a:r>
            <a:endParaRPr sz="600" b="1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39"/>
          <p:cNvSpPr txBox="1"/>
          <p:nvPr/>
        </p:nvSpPr>
        <p:spPr>
          <a:xfrm>
            <a:off x="2863068" y="2698521"/>
            <a:ext cx="2203886" cy="3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요청이 완료되었습니다.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요청 일시 :2022.07.01(금)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39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39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p39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취소/환불 완료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1" name="Google Shape;1141;p39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버튼클릭시 메인화면으로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42" name="Google Shape;1142;p39"/>
          <p:cNvSpPr txBox="1"/>
          <p:nvPr/>
        </p:nvSpPr>
        <p:spPr>
          <a:xfrm>
            <a:off x="7846038" y="570927"/>
            <a:ext cx="2008050" cy="4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취소/환뷸 완료시 나타나는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금액이 나와있다.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3529743" y="5936065"/>
            <a:ext cx="883486" cy="277754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9"/>
          <p:cNvSpPr/>
          <p:nvPr/>
        </p:nvSpPr>
        <p:spPr>
          <a:xfrm>
            <a:off x="3079280" y="5753520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39"/>
          <p:cNvSpPr/>
          <p:nvPr/>
        </p:nvSpPr>
        <p:spPr>
          <a:xfrm>
            <a:off x="3276588" y="5878876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6" name="Google Shape;1146;p39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2;p5">
            <a:extLst>
              <a:ext uri="{FF2B5EF4-FFF2-40B4-BE49-F238E27FC236}">
                <a16:creationId xmlns:a16="http://schemas.microsoft.com/office/drawing/2014/main" id="{A22CDF14-558F-A787-5DD9-A062B6CDA7BB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0054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6134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/>
          <p:nvPr/>
        </p:nvCxnSpPr>
        <p:spPr>
          <a:xfrm>
            <a:off x="1222375" y="2412008"/>
            <a:ext cx="5815243" cy="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2" name="Google Shape;1152;p40"/>
          <p:cNvCxnSpPr/>
          <p:nvPr/>
        </p:nvCxnSpPr>
        <p:spPr>
          <a:xfrm>
            <a:off x="1222375" y="3027164"/>
            <a:ext cx="5795402" cy="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3" name="Google Shape;1153;p40"/>
          <p:cNvCxnSpPr/>
          <p:nvPr/>
        </p:nvCxnSpPr>
        <p:spPr>
          <a:xfrm>
            <a:off x="1281905" y="3890367"/>
            <a:ext cx="5686482" cy="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4" name="Google Shape;1154;p40"/>
          <p:cNvSpPr/>
          <p:nvPr/>
        </p:nvSpPr>
        <p:spPr>
          <a:xfrm>
            <a:off x="305215" y="1489280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5" name="Google Shape;1155;p40"/>
          <p:cNvSpPr/>
          <p:nvPr/>
        </p:nvSpPr>
        <p:spPr>
          <a:xfrm>
            <a:off x="1011618" y="2101153"/>
            <a:ext cx="5838445" cy="31919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 및 할인 정보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예약금액                                                              50,000원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결제금액                                                                         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50,000원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결제수단                                                                            신용카드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예약번호                                                                         Y220629TKH4S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거래일시				  2022.06.29 13:21	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                                                                            서울(강서)호텔클라움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결제금액                                                                            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50,000원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156;p40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회원정보  | </a:t>
            </a:r>
            <a:r>
              <a:rPr lang="en-US" sz="1000" b="0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7" name="Google Shape;1157;p40"/>
          <p:cNvCxnSpPr/>
          <p:nvPr/>
        </p:nvCxnSpPr>
        <p:spPr>
          <a:xfrm>
            <a:off x="1023937" y="2600524"/>
            <a:ext cx="5824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9D9D9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158" name="Google Shape;1158;p40"/>
          <p:cNvCxnSpPr/>
          <p:nvPr/>
        </p:nvCxnSpPr>
        <p:spPr>
          <a:xfrm>
            <a:off x="1014015" y="3324821"/>
            <a:ext cx="5844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5DADD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159" name="Google Shape;1159;p40"/>
          <p:cNvCxnSpPr/>
          <p:nvPr/>
        </p:nvCxnSpPr>
        <p:spPr>
          <a:xfrm>
            <a:off x="1023938" y="4158258"/>
            <a:ext cx="57747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B5DADD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160" name="Google Shape;1160;p40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40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40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결제내역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3" name="Google Shape;1163;p40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확인버튼클릭시 예약내역화면으로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64" name="Google Shape;1164;p40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숙소를 결제한 세부결제내역을 확인할수있다.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40"/>
          <p:cNvSpPr/>
          <p:nvPr/>
        </p:nvSpPr>
        <p:spPr>
          <a:xfrm>
            <a:off x="3411229" y="4952838"/>
            <a:ext cx="883486" cy="277754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0"/>
          <p:cNvSpPr/>
          <p:nvPr/>
        </p:nvSpPr>
        <p:spPr>
          <a:xfrm>
            <a:off x="2960766" y="4770293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0"/>
          <p:cNvSpPr/>
          <p:nvPr/>
        </p:nvSpPr>
        <p:spPr>
          <a:xfrm>
            <a:off x="3158074" y="4895649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40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92;p5">
            <a:extLst>
              <a:ext uri="{FF2B5EF4-FFF2-40B4-BE49-F238E27FC236}">
                <a16:creationId xmlns:a16="http://schemas.microsoft.com/office/drawing/2014/main" id="{6F063816-0F96-2F6F-77A0-EA2F17229E3A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0055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7467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1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회원정보  | </a:t>
            </a:r>
            <a:r>
              <a:rPr lang="en-US" sz="1000" b="0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1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쿠폰함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41"/>
          <p:cNvSpPr/>
          <p:nvPr/>
        </p:nvSpPr>
        <p:spPr>
          <a:xfrm>
            <a:off x="305215" y="1489280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p41"/>
          <p:cNvSpPr/>
          <p:nvPr/>
        </p:nvSpPr>
        <p:spPr>
          <a:xfrm>
            <a:off x="2755619" y="1683750"/>
            <a:ext cx="2422337" cy="134419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호텔 클라움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FFD7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★★★★</a:t>
            </a: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☆4.1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호텔 클라움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디럭스(넷플릭스 이용가능)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2022.07.02(토)1박2일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체크인 2022.07.02 체크아웃 2022.07.03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p41"/>
          <p:cNvSpPr/>
          <p:nvPr/>
        </p:nvSpPr>
        <p:spPr>
          <a:xfrm>
            <a:off x="2743301" y="3053632"/>
            <a:ext cx="2436660" cy="30988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US" sz="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                     </a:t>
            </a:r>
            <a:endParaRPr sz="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D7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★★★★★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 | 2022.06.30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객실명:디럭스</a:t>
            </a:r>
            <a:endParaRPr sz="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깨끗하고 좋아요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좋아요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7" name="Google Shape;1177;p41"/>
          <p:cNvGraphicFramePr/>
          <p:nvPr/>
        </p:nvGraphicFramePr>
        <p:xfrm>
          <a:off x="2745763" y="3052611"/>
          <a:ext cx="827800" cy="21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최근작성순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" name="Google Shape;1178;p41"/>
          <p:cNvCxnSpPr/>
          <p:nvPr/>
        </p:nvCxnSpPr>
        <p:spPr>
          <a:xfrm>
            <a:off x="3556478" y="3267862"/>
            <a:ext cx="1618597" cy="0"/>
          </a:xfrm>
          <a:prstGeom prst="straightConnector1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9" name="Google Shape;1179;p41"/>
          <p:cNvSpPr/>
          <p:nvPr/>
        </p:nvSpPr>
        <p:spPr>
          <a:xfrm>
            <a:off x="2740103" y="4402611"/>
            <a:ext cx="2429600" cy="175579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숙소답변</a:t>
            </a: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                 2021.07.01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고객님 안녕하세요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호텔을 방문해 주셔서 너무나 감사합니다.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더욱더 좋은 서비스 드리도록 노력 하겠습니다.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41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41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41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내가쓴 리뷰 확인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3" name="Google Shape;1183;p41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84" name="Google Shape;1184;p41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숙소에 내가쓴 리뷰를 확인할수있는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41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92;p5">
            <a:extLst>
              <a:ext uri="{FF2B5EF4-FFF2-40B4-BE49-F238E27FC236}">
                <a16:creationId xmlns:a16="http://schemas.microsoft.com/office/drawing/2014/main" id="{D6EEF673-FCB4-3EFE-AFD5-A8CE149B03F5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0056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3089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2"/>
          <p:cNvSpPr/>
          <p:nvPr/>
        </p:nvSpPr>
        <p:spPr>
          <a:xfrm>
            <a:off x="285843" y="1161698"/>
            <a:ext cx="3204723" cy="3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회원정보  | </a:t>
            </a:r>
            <a:r>
              <a:rPr lang="en-US" sz="1000" b="0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예약내역  |  </a:t>
            </a:r>
            <a:r>
              <a:rPr lang="en-US" sz="1000" b="1" i="0" u="none" strike="noStrike" cap="none">
                <a:solidFill>
                  <a:srgbClr val="FF843A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쿠폰함</a:t>
            </a:r>
            <a:r>
              <a:rPr lang="en-US"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</a:t>
            </a: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42"/>
          <p:cNvSpPr txBox="1"/>
          <p:nvPr/>
        </p:nvSpPr>
        <p:spPr>
          <a:xfrm>
            <a:off x="786262" y="1706149"/>
            <a:ext cx="6658807" cy="2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쿠폰함                                      		보유쿠폰 4장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750834" y="2049654"/>
            <a:ext cx="1559563" cy="18189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596B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 결제 전용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10,000원 할인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이달의 바로결제쿠폰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숙박전용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07.01 00:00 ~ 07.30 23:59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1288581" y="3615800"/>
            <a:ext cx="486172" cy="17859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사용하기</a:t>
            </a:r>
            <a:endParaRPr sz="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2"/>
          <p:cNvSpPr/>
          <p:nvPr/>
        </p:nvSpPr>
        <p:spPr>
          <a:xfrm>
            <a:off x="2759951" y="2048425"/>
            <a:ext cx="1559563" cy="1818903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25400" cap="flat" cmpd="sng">
            <a:solidFill>
              <a:srgbClr val="596B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바로 결제 전용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10,000원 할인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이달의 바로결제쿠폰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숙박전용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07.01 00:00 ~ 07.30 23:59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701321" y="4208010"/>
            <a:ext cx="1559563" cy="1818903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25400" cap="flat" cmpd="sng">
            <a:solidFill>
              <a:srgbClr val="596B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바로 결제 전용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10,000원 할인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이달의 바로결제쿠폰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숙박전용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07.01 00:00 ~ 07.30 23:59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2688491" y="4211170"/>
            <a:ext cx="1559563" cy="1818903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25400" cap="flat" cmpd="sng">
            <a:solidFill>
              <a:srgbClr val="596B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바로 결제 전용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10,000원 할인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이달의 바로결제쿠폰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숙박전용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07.01 00:00 ~ 07.30 23:59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2"/>
          <p:cNvSpPr/>
          <p:nvPr/>
        </p:nvSpPr>
        <p:spPr>
          <a:xfrm>
            <a:off x="1234680" y="5800494"/>
            <a:ext cx="486172" cy="178594"/>
          </a:xfrm>
          <a:prstGeom prst="rect">
            <a:avLst/>
          </a:prstGeom>
          <a:solidFill>
            <a:srgbClr val="BB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사용하기</a:t>
            </a:r>
            <a:endParaRPr sz="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2"/>
          <p:cNvSpPr/>
          <p:nvPr/>
        </p:nvSpPr>
        <p:spPr>
          <a:xfrm>
            <a:off x="3322805" y="3644068"/>
            <a:ext cx="486172" cy="178594"/>
          </a:xfrm>
          <a:prstGeom prst="rect">
            <a:avLst/>
          </a:prstGeom>
          <a:solidFill>
            <a:srgbClr val="BB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사용하기</a:t>
            </a:r>
            <a:endParaRPr sz="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2"/>
          <p:cNvSpPr/>
          <p:nvPr/>
        </p:nvSpPr>
        <p:spPr>
          <a:xfrm>
            <a:off x="3238178" y="5793646"/>
            <a:ext cx="486172" cy="178594"/>
          </a:xfrm>
          <a:prstGeom prst="rect">
            <a:avLst/>
          </a:prstGeom>
          <a:solidFill>
            <a:srgbClr val="BB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사용하기</a:t>
            </a:r>
            <a:endParaRPr sz="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2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42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42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쿠폰함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4" name="Google Shape;1204;p42"/>
          <p:cNvGraphicFramePr/>
          <p:nvPr/>
        </p:nvGraphicFramePr>
        <p:xfrm>
          <a:off x="7846038" y="2027844"/>
          <a:ext cx="2008050" cy="237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사용하기 버튼클릭시 메인화면으로이동한다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05" name="Google Shape;1205;p42"/>
          <p:cNvSpPr txBox="1"/>
          <p:nvPr/>
        </p:nvSpPr>
        <p:spPr>
          <a:xfrm>
            <a:off x="7846038" y="570927"/>
            <a:ext cx="2008050" cy="77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보유하고있는 쿠폰을 보관하고있는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보관갯수등이 나와있다.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쿠폰은 사용하려면 결제시 사용할수있다.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42"/>
          <p:cNvSpPr/>
          <p:nvPr/>
        </p:nvSpPr>
        <p:spPr>
          <a:xfrm>
            <a:off x="586100" y="335518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2"/>
          <p:cNvSpPr/>
          <p:nvPr/>
        </p:nvSpPr>
        <p:spPr>
          <a:xfrm>
            <a:off x="796576" y="3504210"/>
            <a:ext cx="1451629" cy="3885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8" name="Google Shape;1208;p42"/>
          <p:cNvSpPr txBox="1"/>
          <p:nvPr/>
        </p:nvSpPr>
        <p:spPr>
          <a:xfrm>
            <a:off x="7018244" y="494258"/>
            <a:ext cx="744855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92;p5">
            <a:extLst>
              <a:ext uri="{FF2B5EF4-FFF2-40B4-BE49-F238E27FC236}">
                <a16:creationId xmlns:a16="http://schemas.microsoft.com/office/drawing/2014/main" id="{954565C3-C94D-4C1E-C1AE-2261B7BD284F}"/>
              </a:ext>
            </a:extLst>
          </p:cNvPr>
          <p:cNvSpPr txBox="1"/>
          <p:nvPr/>
        </p:nvSpPr>
        <p:spPr>
          <a:xfrm>
            <a:off x="8538985" y="43260"/>
            <a:ext cx="120123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0057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251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3" name="Google Shape;673;p12"/>
          <p:cNvGraphicFramePr/>
          <p:nvPr>
            <p:extLst>
              <p:ext uri="{D42A27DB-BD31-4B8C-83A1-F6EECF244321}">
                <p14:modId xmlns:p14="http://schemas.microsoft.com/office/powerpoint/2010/main" val="1700470954"/>
              </p:ext>
            </p:extLst>
          </p:nvPr>
        </p:nvGraphicFramePr>
        <p:xfrm>
          <a:off x="7845049" y="2028270"/>
          <a:ext cx="2013425" cy="360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추천여행지목록 글씨를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해당화면이 나타난다.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또는 고객이 등록한 여행지목록을 볼 수 있다.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여행지명, 관리소 or 여행지의 대표전화번호, 여행지등록인, 여행지주소 등이 나타난다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수정버튼을 클릭시 수정할 수 있는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클릭 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추천여행지 정보를 삭제할 수 있다.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버튼 클릭시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목록으로 이동할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5" name="Google Shape;675;p12"/>
          <p:cNvSpPr txBox="1"/>
          <p:nvPr/>
        </p:nvSpPr>
        <p:spPr>
          <a:xfrm>
            <a:off x="5777980" y="803232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5244189" y="1025844"/>
            <a:ext cx="1140384" cy="1979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5197544" y="94950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F7401"/>
                </a:solidFill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추천여행지 </a:t>
            </a:r>
            <a:r>
              <a:rPr lang="ko-KR" altLang="en-US" sz="900">
                <a:solidFill>
                  <a:schemeClr val="tx1"/>
                </a:solidFill>
              </a:rPr>
              <a:t>등록</a:t>
            </a:r>
            <a:endParaRPr sz="90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목록조회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0058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사용자화면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7852192" y="560636"/>
            <a:ext cx="1994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추천 명소 </a:t>
            </a:r>
            <a:r>
              <a:rPr lang="ko-KR" alt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목록을 확인 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 </a:t>
            </a:r>
            <a:r>
              <a:rPr lang="ko-KR" alt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또한 자신이 등록한 여행지의 경우 수정 또는 삭제할 수 있는 권한이 주어진다</a:t>
            </a:r>
            <a:r>
              <a:rPr lang="en-US" alt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607;p11">
            <a:extLst>
              <a:ext uri="{FF2B5EF4-FFF2-40B4-BE49-F238E27FC236}">
                <a16:creationId xmlns:a16="http://schemas.microsoft.com/office/drawing/2014/main" id="{EA38C4B2-6940-08CF-6847-B5741182D82A}"/>
              </a:ext>
            </a:extLst>
          </p:cNvPr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45" name="Google Shape;608;p11">
              <a:extLst>
                <a:ext uri="{FF2B5EF4-FFF2-40B4-BE49-F238E27FC236}">
                  <a16:creationId xmlns:a16="http://schemas.microsoft.com/office/drawing/2014/main" id="{250E42C9-7B6E-C253-15E1-8C8F950D9A7C}"/>
                </a:ext>
              </a:extLst>
            </p:cNvPr>
            <p:cNvSpPr txBox="1"/>
            <p:nvPr/>
          </p:nvSpPr>
          <p:spPr>
            <a:xfrm>
              <a:off x="1810124" y="1962916"/>
              <a:ext cx="2516715" cy="424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추천 여행지 목록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6" name="Google Shape;609;p11">
              <a:extLst>
                <a:ext uri="{FF2B5EF4-FFF2-40B4-BE49-F238E27FC236}">
                  <a16:creationId xmlns:a16="http://schemas.microsoft.com/office/drawing/2014/main" id="{59FEF251-F04F-C01A-7731-D6B9C6C020FC}"/>
                </a:ext>
              </a:extLst>
            </p:cNvPr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7" name="Google Shape;610;p11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BD4EA6C-CC35-2CC1-56FF-47426F630B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48" name="Google Shape;611;p11">
              <a:extLst>
                <a:ext uri="{FF2B5EF4-FFF2-40B4-BE49-F238E27FC236}">
                  <a16:creationId xmlns:a16="http://schemas.microsoft.com/office/drawing/2014/main" id="{EC542CF0-3AA3-E140-B9D1-5552895A78BF}"/>
                </a:ext>
              </a:extLst>
            </p:cNvPr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9" name="Google Shape;612;p11">
              <a:extLst>
                <a:ext uri="{FF2B5EF4-FFF2-40B4-BE49-F238E27FC236}">
                  <a16:creationId xmlns:a16="http://schemas.microsoft.com/office/drawing/2014/main" id="{5E2301AE-0295-ECB9-3C35-2578C0186E5B}"/>
                </a:ext>
              </a:extLst>
            </p:cNvPr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613;p11">
              <a:extLst>
                <a:ext uri="{FF2B5EF4-FFF2-40B4-BE49-F238E27FC236}">
                  <a16:creationId xmlns:a16="http://schemas.microsoft.com/office/drawing/2014/main" id="{E7F56CD0-C5AA-61F6-D71F-1CE1D3E226EF}"/>
                </a:ext>
              </a:extLst>
            </p:cNvPr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614;p11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936D44-1D10-A070-D7DC-17AC66173EBA}"/>
                </a:ext>
              </a:extLst>
            </p:cNvPr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" name="Google Shape;615;p11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C85BB71-6F73-9078-D11C-3F869D431D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53" name="Google Shape;616;p11">
              <a:extLst>
                <a:ext uri="{FF2B5EF4-FFF2-40B4-BE49-F238E27FC236}">
                  <a16:creationId xmlns:a16="http://schemas.microsoft.com/office/drawing/2014/main" id="{27FD4A9B-94EF-62B2-3B42-BAF64DB0030A}"/>
                </a:ext>
              </a:extLst>
            </p:cNvPr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4" name="Google Shape;617;p11">
              <a:extLst>
                <a:ext uri="{FF2B5EF4-FFF2-40B4-BE49-F238E27FC236}">
                  <a16:creationId xmlns:a16="http://schemas.microsoft.com/office/drawing/2014/main" id="{565FAAB6-6CF2-080A-7F42-F117A6304476}"/>
                </a:ext>
              </a:extLst>
            </p:cNvPr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618;p11">
              <a:extLst>
                <a:ext uri="{FF2B5EF4-FFF2-40B4-BE49-F238E27FC236}">
                  <a16:creationId xmlns:a16="http://schemas.microsoft.com/office/drawing/2014/main" id="{4A6A085B-A6BE-49BB-2466-EA8BF8BCA927}"/>
                </a:ext>
              </a:extLst>
            </p:cNvPr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619;p11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F83CECF-81F8-DD64-DF1B-794C540D05DB}"/>
                </a:ext>
              </a:extLst>
            </p:cNvPr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7" name="Google Shape;620;p11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AB05F7B-090E-2651-DBE6-DC9FF2C70E5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58" name="Google Shape;621;p11">
              <a:extLst>
                <a:ext uri="{FF2B5EF4-FFF2-40B4-BE49-F238E27FC236}">
                  <a16:creationId xmlns:a16="http://schemas.microsoft.com/office/drawing/2014/main" id="{28A4E5C6-3457-D641-6B2F-A6A2556364DF}"/>
                </a:ext>
              </a:extLst>
            </p:cNvPr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9" name="Google Shape;622;p11">
              <a:extLst>
                <a:ext uri="{FF2B5EF4-FFF2-40B4-BE49-F238E27FC236}">
                  <a16:creationId xmlns:a16="http://schemas.microsoft.com/office/drawing/2014/main" id="{EC03F145-3D9A-BEE3-6FCB-6378AC677BB9}"/>
                </a:ext>
              </a:extLst>
            </p:cNvPr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23;p11">
              <a:extLst>
                <a:ext uri="{FF2B5EF4-FFF2-40B4-BE49-F238E27FC236}">
                  <a16:creationId xmlns:a16="http://schemas.microsoft.com/office/drawing/2014/main" id="{3FCB39D9-1BC8-D668-C826-033BDC05CCB7}"/>
                </a:ext>
              </a:extLst>
            </p:cNvPr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" name="Google Shape;624;p11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0E9CE55-1EEE-45A7-5BA7-B35FBF3D8F9D}"/>
                </a:ext>
              </a:extLst>
            </p:cNvPr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2" name="Google Shape;626;p11">
            <a:extLst>
              <a:ext uri="{FF2B5EF4-FFF2-40B4-BE49-F238E27FC236}">
                <a16:creationId xmlns:a16="http://schemas.microsoft.com/office/drawing/2014/main" id="{F67D5AC5-146D-FB1F-F883-1CAA80F4ABA8}"/>
              </a:ext>
            </a:extLst>
          </p:cNvPr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27;p11">
            <a:extLst>
              <a:ext uri="{FF2B5EF4-FFF2-40B4-BE49-F238E27FC236}">
                <a16:creationId xmlns:a16="http://schemas.microsoft.com/office/drawing/2014/main" id="{38832BD0-2F18-8EB6-B97B-495A9937E497}"/>
              </a:ext>
            </a:extLst>
          </p:cNvPr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" name="Google Shape;629;p11">
            <a:extLst>
              <a:ext uri="{FF2B5EF4-FFF2-40B4-BE49-F238E27FC236}">
                <a16:creationId xmlns:a16="http://schemas.microsoft.com/office/drawing/2014/main" id="{1B44F738-B404-B622-AB7A-043930315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9966"/>
              </p:ext>
            </p:extLst>
          </p:nvPr>
        </p:nvGraphicFramePr>
        <p:xfrm>
          <a:off x="405330" y="2445636"/>
          <a:ext cx="6856600" cy="1448615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명칭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등록인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경복궁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02-3700-3900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종로구 사직로 161 </a:t>
                      </a: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에버랜드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38;p11">
            <a:extLst>
              <a:ext uri="{FF2B5EF4-FFF2-40B4-BE49-F238E27FC236}">
                <a16:creationId xmlns:a16="http://schemas.microsoft.com/office/drawing/2014/main" id="{580E3630-D8FB-3FC8-E553-FCD644D61B5A}"/>
              </a:ext>
            </a:extLst>
          </p:cNvPr>
          <p:cNvSpPr/>
          <p:nvPr/>
        </p:nvSpPr>
        <p:spPr>
          <a:xfrm>
            <a:off x="6308969" y="3213317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39;p11">
            <a:extLst>
              <a:ext uri="{FF2B5EF4-FFF2-40B4-BE49-F238E27FC236}">
                <a16:creationId xmlns:a16="http://schemas.microsoft.com/office/drawing/2014/main" id="{F9EF211A-5B16-4320-3260-C03EE76B2846}"/>
              </a:ext>
            </a:extLst>
          </p:cNvPr>
          <p:cNvSpPr/>
          <p:nvPr/>
        </p:nvSpPr>
        <p:spPr>
          <a:xfrm>
            <a:off x="6772454" y="3213317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71" name="Google Shape;642;p11">
            <a:extLst>
              <a:ext uri="{FF2B5EF4-FFF2-40B4-BE49-F238E27FC236}">
                <a16:creationId xmlns:a16="http://schemas.microsoft.com/office/drawing/2014/main" id="{01D3A45C-9282-2EE2-7CC0-216E1F5ADB87}"/>
              </a:ext>
            </a:extLst>
          </p:cNvPr>
          <p:cNvSpPr/>
          <p:nvPr/>
        </p:nvSpPr>
        <p:spPr>
          <a:xfrm>
            <a:off x="6251223" y="3145177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643;p11">
            <a:extLst>
              <a:ext uri="{FF2B5EF4-FFF2-40B4-BE49-F238E27FC236}">
                <a16:creationId xmlns:a16="http://schemas.microsoft.com/office/drawing/2014/main" id="{74FB4EC8-B7FB-BECD-FA3A-E2253127F4E8}"/>
              </a:ext>
            </a:extLst>
          </p:cNvPr>
          <p:cNvSpPr/>
          <p:nvPr/>
        </p:nvSpPr>
        <p:spPr>
          <a:xfrm>
            <a:off x="6771265" y="3145177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644;p11">
            <a:extLst>
              <a:ext uri="{FF2B5EF4-FFF2-40B4-BE49-F238E27FC236}">
                <a16:creationId xmlns:a16="http://schemas.microsoft.com/office/drawing/2014/main" id="{E278A2D6-AA11-FE8C-2965-D5D53B97105A}"/>
              </a:ext>
            </a:extLst>
          </p:cNvPr>
          <p:cNvSpPr/>
          <p:nvPr/>
        </p:nvSpPr>
        <p:spPr>
          <a:xfrm>
            <a:off x="2766111" y="521437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645;p11">
            <a:extLst>
              <a:ext uri="{FF2B5EF4-FFF2-40B4-BE49-F238E27FC236}">
                <a16:creationId xmlns:a16="http://schemas.microsoft.com/office/drawing/2014/main" id="{D4EF2D65-C913-EDAE-2712-2C5BEC18E0F6}"/>
              </a:ext>
            </a:extLst>
          </p:cNvPr>
          <p:cNvGrpSpPr/>
          <p:nvPr/>
        </p:nvGrpSpPr>
        <p:grpSpPr>
          <a:xfrm>
            <a:off x="2993581" y="5350655"/>
            <a:ext cx="1601581" cy="230840"/>
            <a:chOff x="3150127" y="4138362"/>
            <a:chExt cx="1601581" cy="230840"/>
          </a:xfrm>
        </p:grpSpPr>
        <p:sp>
          <p:nvSpPr>
            <p:cNvPr id="75" name="Google Shape;646;p11">
              <a:extLst>
                <a:ext uri="{FF2B5EF4-FFF2-40B4-BE49-F238E27FC236}">
                  <a16:creationId xmlns:a16="http://schemas.microsoft.com/office/drawing/2014/main" id="{58492F13-7A73-1522-238B-756289965D29}"/>
                </a:ext>
              </a:extLst>
            </p:cNvPr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47;p11">
              <a:extLst>
                <a:ext uri="{FF2B5EF4-FFF2-40B4-BE49-F238E27FC236}">
                  <a16:creationId xmlns:a16="http://schemas.microsoft.com/office/drawing/2014/main" id="{A4A15053-AAF1-8D0E-8EEF-C57973EC0E4F}"/>
                </a:ext>
              </a:extLst>
            </p:cNvPr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48;p11">
              <a:extLst>
                <a:ext uri="{FF2B5EF4-FFF2-40B4-BE49-F238E27FC236}">
                  <a16:creationId xmlns:a16="http://schemas.microsoft.com/office/drawing/2014/main" id="{18AFE331-F377-0ACB-8655-906F1115CC4E}"/>
                </a:ext>
              </a:extLst>
            </p:cNvPr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49;p11">
              <a:extLst>
                <a:ext uri="{FF2B5EF4-FFF2-40B4-BE49-F238E27FC236}">
                  <a16:creationId xmlns:a16="http://schemas.microsoft.com/office/drawing/2014/main" id="{587A27F5-BED9-DB55-A482-C73514CE9FE6}"/>
                </a:ext>
              </a:extLst>
            </p:cNvPr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50;p11">
              <a:extLst>
                <a:ext uri="{FF2B5EF4-FFF2-40B4-BE49-F238E27FC236}">
                  <a16:creationId xmlns:a16="http://schemas.microsoft.com/office/drawing/2014/main" id="{67FB1B2C-47FB-F2CC-06BA-9991B95EF98C}"/>
                </a:ext>
              </a:extLst>
            </p:cNvPr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51;p11">
              <a:extLst>
                <a:ext uri="{FF2B5EF4-FFF2-40B4-BE49-F238E27FC236}">
                  <a16:creationId xmlns:a16="http://schemas.microsoft.com/office/drawing/2014/main" id="{88336A89-D419-207C-7336-EDAD4D7B708F}"/>
                </a:ext>
              </a:extLst>
            </p:cNvPr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52;p11">
              <a:extLst>
                <a:ext uri="{FF2B5EF4-FFF2-40B4-BE49-F238E27FC236}">
                  <a16:creationId xmlns:a16="http://schemas.microsoft.com/office/drawing/2014/main" id="{2A013244-AAA0-E8D6-90DC-720E5FF5444C}"/>
                </a:ext>
              </a:extLst>
            </p:cNvPr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34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/>
          <p:nvPr/>
        </p:nvSpPr>
        <p:spPr>
          <a:xfrm>
            <a:off x="381738" y="1350400"/>
            <a:ext cx="7226425" cy="49527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381738" y="135040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첨부</a:t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>
            <a:off x="766108" y="2477425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사진 첨부하기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2068495" y="134996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2"/>
          <p:cNvGrpSpPr/>
          <p:nvPr/>
        </p:nvGrpSpPr>
        <p:grpSpPr>
          <a:xfrm>
            <a:off x="2131842" y="1542968"/>
            <a:ext cx="1571952" cy="1213321"/>
            <a:chOff x="4585634" y="1597655"/>
            <a:chExt cx="2238376" cy="1633537"/>
          </a:xfrm>
        </p:grpSpPr>
        <p:sp>
          <p:nvSpPr>
            <p:cNvPr id="663" name="Google Shape;663;p12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4585635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666" name="Google Shape;666;p12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667" name="Google Shape;667;p12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669" name="Google Shape;669;p12"/>
          <p:cNvSpPr/>
          <p:nvPr/>
        </p:nvSpPr>
        <p:spPr>
          <a:xfrm>
            <a:off x="381201" y="2955604"/>
            <a:ext cx="7226425" cy="27527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80664" y="2955604"/>
            <a:ext cx="1686759" cy="2752738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소개글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5944901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</a:rPr>
              <a:t>수정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하기</a:t>
            </a: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4527613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graphicFrame>
        <p:nvGraphicFramePr>
          <p:cNvPr id="673" name="Google Shape;673;p12"/>
          <p:cNvGraphicFramePr/>
          <p:nvPr/>
        </p:nvGraphicFramePr>
        <p:xfrm>
          <a:off x="7845049" y="2028270"/>
          <a:ext cx="2013425" cy="429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추천여행지 등록 글씨를 클릭시</a:t>
                      </a:r>
                      <a:endParaRPr sz="9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해당화면으로 이동한다.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등록할 사진을 첨부할 수 있다. 첨부하면 해당 이미지가 보여진다.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사진은 최소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장부터 최대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장까지 업로드 가능하다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이미지는 업로드할 이미지 일체가 다 보여진다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 여행지의 이름, 주소, 대표전화번호를 입력할 수 있다. 작성자의 표시는 관리자의 경우 관리자로 표시된다.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취소되고 다시 추천여행지 목록화면으로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등록하기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완료되고 추천여행지 목록 화면으로 이동한다.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4" name="Google Shape;674;p12"/>
          <p:cNvSpPr txBox="1"/>
          <p:nvPr/>
        </p:nvSpPr>
        <p:spPr>
          <a:xfrm>
            <a:off x="2297837" y="3155139"/>
            <a:ext cx="4564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요기 페이지는 숙소 주변에 있는 명소를 </a:t>
            </a:r>
            <a:r>
              <a:rPr lang="ko-KR" altLang="en-US"/>
              <a:t>수정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하는 페이지 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"/>
          <p:cNvSpPr txBox="1"/>
          <p:nvPr/>
        </p:nvSpPr>
        <p:spPr>
          <a:xfrm>
            <a:off x="5777980" y="803232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추천 명소를 </a:t>
            </a:r>
            <a:r>
              <a:rPr lang="ko-KR" alt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수정록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 사진과 지도, 명소 정보를 첨부</a:t>
            </a:r>
            <a:r>
              <a:rPr lang="ko-KR" alt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4862620" y="1450562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"/>
          <p:cNvSpPr txBox="1"/>
          <p:nvPr/>
        </p:nvSpPr>
        <p:spPr>
          <a:xfrm>
            <a:off x="3766431" y="1445448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이름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"/>
          <p:cNvSpPr txBox="1"/>
          <p:nvPr/>
        </p:nvSpPr>
        <p:spPr>
          <a:xfrm>
            <a:off x="3755249" y="1742852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주소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/>
          <p:cNvSpPr txBox="1"/>
          <p:nvPr/>
        </p:nvSpPr>
        <p:spPr>
          <a:xfrm>
            <a:off x="3744067" y="2341393"/>
            <a:ext cx="10961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    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3732885" y="2638797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   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4851438" y="2321847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"/>
          <p:cNvSpPr/>
          <p:nvPr/>
        </p:nvSpPr>
        <p:spPr>
          <a:xfrm>
            <a:off x="4851438" y="2640065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관리자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/>
          <p:nvPr/>
        </p:nvSpPr>
        <p:spPr>
          <a:xfrm>
            <a:off x="487445" y="14092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3831470" y="13791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2"/>
          <p:cNvSpPr/>
          <p:nvPr/>
        </p:nvSpPr>
        <p:spPr>
          <a:xfrm>
            <a:off x="4460938" y="57853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"/>
          <p:cNvSpPr/>
          <p:nvPr/>
        </p:nvSpPr>
        <p:spPr>
          <a:xfrm>
            <a:off x="5901402" y="579165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12"/>
          <p:cNvGraphicFramePr/>
          <p:nvPr/>
        </p:nvGraphicFramePr>
        <p:xfrm>
          <a:off x="4864954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" name="Google Shape;696;p12"/>
          <p:cNvGraphicFramePr/>
          <p:nvPr/>
        </p:nvGraphicFramePr>
        <p:xfrm>
          <a:off x="5662071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시군구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" name="Google Shape;697;p12"/>
          <p:cNvGraphicFramePr/>
          <p:nvPr/>
        </p:nvGraphicFramePr>
        <p:xfrm>
          <a:off x="6513052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읍면동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8" name="Google Shape;698;p12"/>
          <p:cNvSpPr txBox="1"/>
          <p:nvPr/>
        </p:nvSpPr>
        <p:spPr>
          <a:xfrm>
            <a:off x="3750904" y="2001194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주소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2"/>
          <p:cNvSpPr/>
          <p:nvPr/>
        </p:nvSpPr>
        <p:spPr>
          <a:xfrm>
            <a:off x="4847093" y="2021043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79;p12">
            <a:extLst>
              <a:ext uri="{FF2B5EF4-FFF2-40B4-BE49-F238E27FC236}">
                <a16:creationId xmlns:a16="http://schemas.microsoft.com/office/drawing/2014/main" id="{78F2B15C-EF17-03BC-3235-D49857C5CBD7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80;p12">
            <a:extLst>
              <a:ext uri="{FF2B5EF4-FFF2-40B4-BE49-F238E27FC236}">
                <a16:creationId xmlns:a16="http://schemas.microsoft.com/office/drawing/2014/main" id="{C27159A0-4B87-A8CA-7ADC-AFCA9D5138A1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1;p12">
            <a:extLst>
              <a:ext uri="{FF2B5EF4-FFF2-40B4-BE49-F238E27FC236}">
                <a16:creationId xmlns:a16="http://schemas.microsoft.com/office/drawing/2014/main" id="{B69DF384-4A6D-FAD6-DD33-263E990F55FE}"/>
              </a:ext>
            </a:extLst>
          </p:cNvPr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0059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82;p12">
            <a:extLst>
              <a:ext uri="{FF2B5EF4-FFF2-40B4-BE49-F238E27FC236}">
                <a16:creationId xmlns:a16="http://schemas.microsoft.com/office/drawing/2014/main" id="{3060EC86-98BC-3BF3-36AC-C0B6568B00BA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사용자화면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76;p12">
            <a:extLst>
              <a:ext uri="{FF2B5EF4-FFF2-40B4-BE49-F238E27FC236}">
                <a16:creationId xmlns:a16="http://schemas.microsoft.com/office/drawing/2014/main" id="{7C0E1435-7ADE-BD26-433A-F89AFACFDD03}"/>
              </a:ext>
            </a:extLst>
          </p:cNvPr>
          <p:cNvSpPr/>
          <p:nvPr/>
        </p:nvSpPr>
        <p:spPr>
          <a:xfrm>
            <a:off x="5244189" y="1025844"/>
            <a:ext cx="1140384" cy="1979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77;p12">
            <a:extLst>
              <a:ext uri="{FF2B5EF4-FFF2-40B4-BE49-F238E27FC236}">
                <a16:creationId xmlns:a16="http://schemas.microsoft.com/office/drawing/2014/main" id="{4E52A6E5-6E71-92EF-ABE4-04599F037122}"/>
              </a:ext>
            </a:extLst>
          </p:cNvPr>
          <p:cNvSpPr/>
          <p:nvPr/>
        </p:nvSpPr>
        <p:spPr>
          <a:xfrm>
            <a:off x="5197544" y="94950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78;p12">
            <a:extLst>
              <a:ext uri="{FF2B5EF4-FFF2-40B4-BE49-F238E27FC236}">
                <a16:creationId xmlns:a16="http://schemas.microsoft.com/office/drawing/2014/main" id="{298709B1-D1F9-6DD4-6B92-6EC2DE377ECC}"/>
              </a:ext>
            </a:extLst>
          </p:cNvPr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F7401"/>
                </a:solidFill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추천여행지 </a:t>
            </a:r>
            <a:r>
              <a:rPr lang="ko-KR" altLang="en-US" sz="900">
                <a:solidFill>
                  <a:schemeClr val="tx1"/>
                </a:solidFill>
              </a:rPr>
              <a:t>등록</a:t>
            </a:r>
            <a:endParaRPr sz="90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78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3108548" y="79675"/>
            <a:ext cx="212805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1562282" y="2268088"/>
            <a:ext cx="4755392" cy="22124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286511" y="3012853"/>
            <a:ext cx="3346424" cy="3281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 주소를 입력하세요.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2286511" y="3486423"/>
            <a:ext cx="3346424" cy="32816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2286511" y="2595247"/>
            <a:ext cx="11975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복구</a:t>
            </a:r>
            <a:endParaRPr sz="105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5871410" y="51579"/>
            <a:ext cx="19711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찾기_팝업2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80190" y="856502"/>
            <a:ext cx="7784338" cy="6345716"/>
          </a:xfrm>
          <a:prstGeom prst="rect">
            <a:avLst/>
          </a:prstGeom>
          <a:solidFill>
            <a:srgbClr val="7F7F7F">
              <a:alpha val="400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8"/>
          <p:cNvGraphicFramePr/>
          <p:nvPr/>
        </p:nvGraphicFramePr>
        <p:xfrm>
          <a:off x="2640858" y="3253888"/>
          <a:ext cx="2747975" cy="1071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 sz="1400" u="none" strike="noStrike" cap="none"/>
                    </a:p>
                  </a:txBody>
                  <a:tcPr marL="90000" marR="90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일치하지 않습니다.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225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확인하시기 바랍니다.</a:t>
                      </a:r>
                      <a:endParaRPr sz="900" b="0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Google Shape;307;p8"/>
          <p:cNvSpPr/>
          <p:nvPr/>
        </p:nvSpPr>
        <p:spPr>
          <a:xfrm>
            <a:off x="3824425" y="4065102"/>
            <a:ext cx="428625" cy="149225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9" name="Google Shape;309;p8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0" name="Google Shape;310;p8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형식이 올바르지 않을시 뜨는 알림 팝업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6548578" y="476699"/>
            <a:ext cx="503437" cy="20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-US" sz="800" b="1" i="0" u="none" strike="noStrike" cap="none">
                <a:solidFill>
                  <a:srgbClr val="FFE7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rgbClr val="FFE7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32;p5">
            <a:extLst>
              <a:ext uri="{FF2B5EF4-FFF2-40B4-BE49-F238E27FC236}">
                <a16:creationId xmlns:a16="http://schemas.microsoft.com/office/drawing/2014/main" id="{12543161-D880-C686-2227-D0F80477605C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006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2686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/>
          <p:nvPr/>
        </p:nvSpPr>
        <p:spPr>
          <a:xfrm>
            <a:off x="381738" y="1350400"/>
            <a:ext cx="7226425" cy="49527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381738" y="135040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첨부</a:t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>
            <a:off x="766108" y="2477425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사진 첨부하기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2068495" y="134996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2"/>
          <p:cNvGrpSpPr/>
          <p:nvPr/>
        </p:nvGrpSpPr>
        <p:grpSpPr>
          <a:xfrm>
            <a:off x="2131842" y="1542968"/>
            <a:ext cx="1571952" cy="1213321"/>
            <a:chOff x="4585634" y="1597655"/>
            <a:chExt cx="2238376" cy="1633537"/>
          </a:xfrm>
        </p:grpSpPr>
        <p:sp>
          <p:nvSpPr>
            <p:cNvPr id="663" name="Google Shape;663;p12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4585635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666" name="Google Shape;666;p12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667" name="Google Shape;667;p12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669" name="Google Shape;669;p12"/>
          <p:cNvSpPr/>
          <p:nvPr/>
        </p:nvSpPr>
        <p:spPr>
          <a:xfrm>
            <a:off x="381201" y="2955604"/>
            <a:ext cx="7226425" cy="27527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80664" y="2955604"/>
            <a:ext cx="1686759" cy="2752738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소개글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5944901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4527613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graphicFrame>
        <p:nvGraphicFramePr>
          <p:cNvPr id="673" name="Google Shape;673;p12"/>
          <p:cNvGraphicFramePr/>
          <p:nvPr/>
        </p:nvGraphicFramePr>
        <p:xfrm>
          <a:off x="7845049" y="2028270"/>
          <a:ext cx="2013425" cy="429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추천여행지 등록 글씨를 클릭시</a:t>
                      </a:r>
                      <a:endParaRPr sz="9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해당화면으로 이동한다.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등록할 사진을 첨부할 수 있다. 첨부하면 해당 이미지가 보여진다.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사진은 최소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장부터 최대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장까지 업로드 가능하다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이미지는 업로드할 이미지 일체가 다 보여진다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 여행지의 이름, 주소, 대표전화번호를 입력할 수 있다. 작성자의 표시는 관리자의 경우 관리자로 표시된다.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취소되고 다시 추천여행지 목록화면으로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등록하기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완료되고 추천여행지 목록 화면으로 이동한다.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4" name="Google Shape;674;p12"/>
          <p:cNvSpPr txBox="1"/>
          <p:nvPr/>
        </p:nvSpPr>
        <p:spPr>
          <a:xfrm>
            <a:off x="2297837" y="3155139"/>
            <a:ext cx="4564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요기 페이지는 숙소 주변에 있는 명소를 </a:t>
            </a:r>
            <a:r>
              <a:rPr lang="ko-KR" alt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하는 페이지 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"/>
          <p:cNvSpPr txBox="1"/>
          <p:nvPr/>
        </p:nvSpPr>
        <p:spPr>
          <a:xfrm>
            <a:off x="5777980" y="803232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6341617" y="1026971"/>
            <a:ext cx="1140384" cy="1979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6294972" y="95063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추천여행지 </a:t>
            </a:r>
            <a:r>
              <a:rPr lang="ko-KR" altLang="en-US" sz="900" b="1">
                <a:solidFill>
                  <a:srgbClr val="FF7401"/>
                </a:solidFill>
              </a:rPr>
              <a:t>등록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추천 명소를 </a:t>
            </a:r>
            <a:r>
              <a:rPr lang="ko-KR" alt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 사진과 지도, 명소 정보를 첨부할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4862620" y="1450562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"/>
          <p:cNvSpPr txBox="1"/>
          <p:nvPr/>
        </p:nvSpPr>
        <p:spPr>
          <a:xfrm>
            <a:off x="3766431" y="1445448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이름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"/>
          <p:cNvSpPr txBox="1"/>
          <p:nvPr/>
        </p:nvSpPr>
        <p:spPr>
          <a:xfrm>
            <a:off x="3755249" y="1742852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주소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/>
          <p:cNvSpPr txBox="1"/>
          <p:nvPr/>
        </p:nvSpPr>
        <p:spPr>
          <a:xfrm>
            <a:off x="3744067" y="2341393"/>
            <a:ext cx="10961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    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3732885" y="2638797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   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4851438" y="2321847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"/>
          <p:cNvSpPr/>
          <p:nvPr/>
        </p:nvSpPr>
        <p:spPr>
          <a:xfrm>
            <a:off x="4851438" y="2640065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관리자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/>
          <p:nvPr/>
        </p:nvSpPr>
        <p:spPr>
          <a:xfrm>
            <a:off x="487445" y="14092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3831470" y="13791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2"/>
          <p:cNvSpPr/>
          <p:nvPr/>
        </p:nvSpPr>
        <p:spPr>
          <a:xfrm>
            <a:off x="4460938" y="57853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"/>
          <p:cNvSpPr/>
          <p:nvPr/>
        </p:nvSpPr>
        <p:spPr>
          <a:xfrm>
            <a:off x="5901402" y="579165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12"/>
          <p:cNvGraphicFramePr/>
          <p:nvPr/>
        </p:nvGraphicFramePr>
        <p:xfrm>
          <a:off x="4864954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" name="Google Shape;696;p12"/>
          <p:cNvGraphicFramePr/>
          <p:nvPr/>
        </p:nvGraphicFramePr>
        <p:xfrm>
          <a:off x="5662071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시군구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" name="Google Shape;697;p12"/>
          <p:cNvGraphicFramePr/>
          <p:nvPr/>
        </p:nvGraphicFramePr>
        <p:xfrm>
          <a:off x="6513052" y="1763249"/>
          <a:ext cx="676000" cy="18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읍면동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8" name="Google Shape;698;p12"/>
          <p:cNvSpPr txBox="1"/>
          <p:nvPr/>
        </p:nvSpPr>
        <p:spPr>
          <a:xfrm>
            <a:off x="3750904" y="2001194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주소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2"/>
          <p:cNvSpPr/>
          <p:nvPr/>
        </p:nvSpPr>
        <p:spPr>
          <a:xfrm>
            <a:off x="4847093" y="2021043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79;p12">
            <a:extLst>
              <a:ext uri="{FF2B5EF4-FFF2-40B4-BE49-F238E27FC236}">
                <a16:creationId xmlns:a16="http://schemas.microsoft.com/office/drawing/2014/main" id="{78F2B15C-EF17-03BC-3235-D49857C5CBD7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80;p12">
            <a:extLst>
              <a:ext uri="{FF2B5EF4-FFF2-40B4-BE49-F238E27FC236}">
                <a16:creationId xmlns:a16="http://schemas.microsoft.com/office/drawing/2014/main" id="{C27159A0-4B87-A8CA-7ADC-AFCA9D5138A1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1;p12">
            <a:extLst>
              <a:ext uri="{FF2B5EF4-FFF2-40B4-BE49-F238E27FC236}">
                <a16:creationId xmlns:a16="http://schemas.microsoft.com/office/drawing/2014/main" id="{B69DF384-4A6D-FAD6-DD33-263E990F55FE}"/>
              </a:ext>
            </a:extLst>
          </p:cNvPr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0060</a:t>
            </a:r>
            <a:endParaRPr lang="en-US" altLang="ko-KR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82;p12">
            <a:extLst>
              <a:ext uri="{FF2B5EF4-FFF2-40B4-BE49-F238E27FC236}">
                <a16:creationId xmlns:a16="http://schemas.microsoft.com/office/drawing/2014/main" id="{3060EC86-98BC-3BF3-36AC-C0B6568B00BA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/>
              <a:t>사용자화면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2858686" y="1932663"/>
            <a:ext cx="2203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 txBox="1"/>
          <p:nvPr/>
        </p:nvSpPr>
        <p:spPr>
          <a:xfrm>
            <a:off x="1571105" y="2595206"/>
            <a:ext cx="477904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확인해주세요.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1571105" y="3952441"/>
            <a:ext cx="4779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hong@naver.com</a:t>
            </a:r>
            <a:endParaRPr sz="12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1571105" y="4412180"/>
            <a:ext cx="4779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이메일로 인증메일이 발송되었습니다.</a:t>
            </a:r>
            <a:endParaRPr sz="9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메일 유효시간은 30분입니다.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1571105" y="4838051"/>
            <a:ext cx="47790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메일에 있는 ‘이메일 인증하기‘ 버튼을 클릭해주세요.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1571105" y="5102340"/>
            <a:ext cx="4779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혹시 인증 메일이 도착하지 않는다면 스팸메일함을 확인하거나 </a:t>
            </a:r>
            <a:endParaRPr sz="9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발송해 주세요</a:t>
            </a:r>
            <a:endParaRPr sz="9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3416531" y="5556306"/>
            <a:ext cx="1088196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발송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9" descr="email icon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6284" y="3093846"/>
            <a:ext cx="897774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/>
          <p:nvPr/>
        </p:nvSpPr>
        <p:spPr>
          <a:xfrm>
            <a:off x="3416531" y="5556306"/>
            <a:ext cx="1088196" cy="357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4461190" y="5474351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_ 진행2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2" name="Google Shape;332;p9"/>
          <p:cNvGraphicFramePr/>
          <p:nvPr>
            <p:extLst>
              <p:ext uri="{D42A27DB-BD31-4B8C-83A1-F6EECF244321}">
                <p14:modId xmlns:p14="http://schemas.microsoft.com/office/powerpoint/2010/main" val="1935133817"/>
              </p:ext>
            </p:extLst>
          </p:nvPr>
        </p:nvGraphicFramePr>
        <p:xfrm>
          <a:off x="7846038" y="2027844"/>
          <a:ext cx="2008050" cy="250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‘다시 발송＇클릭시 등록된 이메일로 인증메일 재발송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3" name="Google Shape;333;p9"/>
          <p:cNvSpPr txBox="1"/>
          <p:nvPr/>
        </p:nvSpPr>
        <p:spPr>
          <a:xfrm>
            <a:off x="7846038" y="570927"/>
            <a:ext cx="2008050" cy="36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재설정하는 이메일을 보낼수있는 화면이다.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32;p5">
            <a:extLst>
              <a:ext uri="{FF2B5EF4-FFF2-40B4-BE49-F238E27FC236}">
                <a16:creationId xmlns:a16="http://schemas.microsoft.com/office/drawing/2014/main" id="{A0FF2957-200A-1819-B6C2-30514E35E71D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007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10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2522591" y="2157575"/>
            <a:ext cx="28651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571105" y="3173066"/>
            <a:ext cx="47790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hong@naver.com</a:t>
            </a:r>
            <a:endParaRPr sz="105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입력해주세요.</a:t>
            </a:r>
            <a:endParaRPr sz="105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3230924" y="5330393"/>
            <a:ext cx="1459410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230924" y="5330393"/>
            <a:ext cx="1459410" cy="357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2033195" y="4076424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2033195" y="4581511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4618103" y="5256574"/>
            <a:ext cx="144462" cy="14763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9975" tIns="46800" rIns="89975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찾기_진행3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p10"/>
          <p:cNvGraphicFramePr/>
          <p:nvPr>
            <p:extLst>
              <p:ext uri="{D42A27DB-BD31-4B8C-83A1-F6EECF244321}">
                <p14:modId xmlns:p14="http://schemas.microsoft.com/office/powerpoint/2010/main" val="1726188970"/>
              </p:ext>
            </p:extLst>
          </p:nvPr>
        </p:nvGraphicFramePr>
        <p:xfrm>
          <a:off x="7846038" y="2027844"/>
          <a:ext cx="2008050" cy="2647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올바르게 입력했을 경우 비밀번호가 변경됨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이상작성해야한다</a:t>
                      </a:r>
                      <a:r>
                        <a:rPr lang="en-US" alt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1" name="Google Shape;351;p10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재설정하는 화면이다. 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32;p5">
            <a:extLst>
              <a:ext uri="{FF2B5EF4-FFF2-40B4-BE49-F238E27FC236}">
                <a16:creationId xmlns:a16="http://schemas.microsoft.com/office/drawing/2014/main" id="{8C9D9001-BE01-4BC1-EE0C-FF08CB2AA2C3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UI_SI_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008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777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/>
          <p:nvPr/>
        </p:nvSpPr>
        <p:spPr>
          <a:xfrm>
            <a:off x="334981" y="1390062"/>
            <a:ext cx="7240385" cy="469669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2522591" y="2157575"/>
            <a:ext cx="28651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1571105" y="3173066"/>
            <a:ext cx="47790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hong@naver.com</a:t>
            </a:r>
            <a:endParaRPr sz="12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입력해주세요.</a:t>
            </a:r>
            <a:endParaRPr sz="12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3230924" y="5330393"/>
            <a:ext cx="1459410" cy="35744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2033195" y="4015464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3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 b="0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2033195" y="4543411"/>
            <a:ext cx="3854866" cy="3281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0" i="0" u="none" strike="noStrike" cap="non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2022437" y="4030578"/>
            <a:ext cx="3865624" cy="31037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2022437" y="4550384"/>
            <a:ext cx="3865624" cy="310374"/>
          </a:xfrm>
          <a:prstGeom prst="rect">
            <a:avLst/>
          </a:prstGeom>
          <a:noFill/>
          <a:ln w="25400" cap="flat" cmpd="sng">
            <a:solidFill>
              <a:srgbClr val="FF8E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2022437" y="4883260"/>
            <a:ext cx="185820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비밀번호 확인이 일치하지 않습니다.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1990039" y="4356628"/>
            <a:ext cx="24817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8E1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특수문자를 포함하여 8자리 이상 12자리 이하</a:t>
            </a:r>
            <a:endParaRPr sz="700" b="0" i="0" u="none" strike="noStrike" cap="none">
              <a:solidFill>
                <a:srgbClr val="FF8E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1"/>
          <p:cNvSpPr txBox="1"/>
          <p:nvPr/>
        </p:nvSpPr>
        <p:spPr>
          <a:xfrm>
            <a:off x="583013" y="62006"/>
            <a:ext cx="120123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숙박예약관리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3053215" y="62006"/>
            <a:ext cx="152317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5799538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찾기_진행3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9" name="Google Shape;369;p11"/>
          <p:cNvGraphicFramePr/>
          <p:nvPr/>
        </p:nvGraphicFramePr>
        <p:xfrm>
          <a:off x="7846038" y="2027844"/>
          <a:ext cx="2008050" cy="223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Gulim"/>
                        <a:buNone/>
                      </a:pP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0" name="Google Shape;370;p11"/>
          <p:cNvSpPr txBox="1"/>
          <p:nvPr/>
        </p:nvSpPr>
        <p:spPr>
          <a:xfrm>
            <a:off x="7846038" y="570927"/>
            <a:ext cx="2008050" cy="2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오입력시 글자 강조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32;p5">
            <a:extLst>
              <a:ext uri="{FF2B5EF4-FFF2-40B4-BE49-F238E27FC236}">
                <a16:creationId xmlns:a16="http://schemas.microsoft.com/office/drawing/2014/main" id="{AD5191EE-F9E6-36C6-E097-467D3B36C9ED}"/>
              </a:ext>
            </a:extLst>
          </p:cNvPr>
          <p:cNvSpPr txBox="1"/>
          <p:nvPr/>
        </p:nvSpPr>
        <p:spPr>
          <a:xfrm>
            <a:off x="8517184" y="62006"/>
            <a:ext cx="1388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UI_SI</a:t>
            </a:r>
            <a:r>
              <a:rPr lang="en-US" alt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009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8903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6037</Words>
  <Application>Microsoft Office PowerPoint</Application>
  <PresentationFormat>A4 용지(210x297mm)</PresentationFormat>
  <Paragraphs>2235</Paragraphs>
  <Slides>60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71" baseType="lpstr">
      <vt:lpstr>Noto Sans Symbols</vt:lpstr>
      <vt:lpstr>Quattrocento Sans</vt:lpstr>
      <vt:lpstr>Gulim</vt:lpstr>
      <vt:lpstr>Dotum</vt:lpstr>
      <vt:lpstr>Malgun Gothic</vt:lpstr>
      <vt:lpstr>Malgun Gothic</vt:lpstr>
      <vt:lpstr>Arial</vt:lpstr>
      <vt:lpstr>Segoe UI</vt:lpstr>
      <vt:lpstr>Segoe UI Semibold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yoon</cp:lastModifiedBy>
  <cp:revision>31</cp:revision>
  <dcterms:modified xsi:type="dcterms:W3CDTF">2022-07-05T08:24:52Z</dcterms:modified>
</cp:coreProperties>
</file>