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  <p:sldMasterId id="2147483662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906000" cy="6858000" type="A4"/>
  <p:notesSz cx="6805613" cy="99393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orient="horz" pos="316">
          <p15:clr>
            <a:srgbClr val="000000"/>
          </p15:clr>
        </p15:guide>
        <p15:guide id="3" orient="horz" pos="597">
          <p15:clr>
            <a:srgbClr val="000000"/>
          </p15:clr>
        </p15:guide>
        <p15:guide id="4" orient="horz" pos="4100">
          <p15:clr>
            <a:srgbClr val="000000"/>
          </p15:clr>
        </p15:guide>
        <p15:guide id="5" pos="3120">
          <p15:clr>
            <a:srgbClr val="000000"/>
          </p15:clr>
        </p15:guide>
        <p15:guide id="6" pos="127">
          <p15:clr>
            <a:srgbClr val="000000"/>
          </p15:clr>
        </p15:guide>
        <p15:guide id="7" pos="6130">
          <p15:clr>
            <a:srgbClr val="000000"/>
          </p15:clr>
        </p15:guide>
        <p15:guide id="8" pos="1901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000000"/>
          </p15:clr>
        </p15:guide>
        <p15:guide id="2" pos="2145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cvi2yK1CGu6O4pnYO5E3oxmVa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D416FC-6F4F-4761-A75C-24A60D306F28}">
  <a:tblStyle styleId="{0AD416FC-6F4F-4761-A75C-24A60D306F2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78" y="114"/>
      </p:cViewPr>
      <p:guideLst>
        <p:guide orient="horz" pos="2160"/>
        <p:guide orient="horz" pos="316"/>
        <p:guide orient="horz" pos="597"/>
        <p:guide orient="horz" pos="4100"/>
        <p:guide pos="3120"/>
        <p:guide pos="127"/>
        <p:guide pos="6130"/>
        <p:guide pos="190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00" tIns="46400" rIns="92800" bIns="464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4450" y="0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00" tIns="46400" rIns="92800" bIns="464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2787" y="746125"/>
            <a:ext cx="5381625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2625" y="4721225"/>
            <a:ext cx="5440362" cy="447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00" tIns="46400" rIns="92800" bIns="464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0862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00" tIns="46400" rIns="92800" bIns="464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4450" y="9440862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00" tIns="46400" rIns="92800" bIns="464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ulim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2625" y="4721225"/>
            <a:ext cx="5440362" cy="447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00" tIns="46400" rIns="92800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6:notes"/>
          <p:cNvSpPr txBox="1">
            <a:spLocks noGrp="1"/>
          </p:cNvSpPr>
          <p:nvPr>
            <p:ph type="body" idx="1"/>
          </p:nvPr>
        </p:nvSpPr>
        <p:spPr>
          <a:xfrm>
            <a:off x="682625" y="4721225"/>
            <a:ext cx="5440362" cy="447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00" tIns="46400" rIns="92800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:notes"/>
          <p:cNvSpPr txBox="1">
            <a:spLocks noGrp="1"/>
          </p:cNvSpPr>
          <p:nvPr>
            <p:ph type="body" idx="1"/>
          </p:nvPr>
        </p:nvSpPr>
        <p:spPr>
          <a:xfrm>
            <a:off x="682625" y="4721225"/>
            <a:ext cx="5440362" cy="447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00" tIns="46400" rIns="92800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:notes"/>
          <p:cNvSpPr txBox="1">
            <a:spLocks noGrp="1"/>
          </p:cNvSpPr>
          <p:nvPr>
            <p:ph type="body" idx="1"/>
          </p:nvPr>
        </p:nvSpPr>
        <p:spPr>
          <a:xfrm>
            <a:off x="682625" y="4721225"/>
            <a:ext cx="5440362" cy="447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00" tIns="46400" rIns="92800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:notes"/>
          <p:cNvSpPr txBox="1">
            <a:spLocks noGrp="1"/>
          </p:cNvSpPr>
          <p:nvPr>
            <p:ph type="body" idx="1"/>
          </p:nvPr>
        </p:nvSpPr>
        <p:spPr>
          <a:xfrm>
            <a:off x="682625" y="4721225"/>
            <a:ext cx="5440362" cy="447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00" tIns="46400" rIns="92800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:notes"/>
          <p:cNvSpPr txBox="1">
            <a:spLocks noGrp="1"/>
          </p:cNvSpPr>
          <p:nvPr>
            <p:ph type="body" idx="1"/>
          </p:nvPr>
        </p:nvSpPr>
        <p:spPr>
          <a:xfrm>
            <a:off x="682625" y="4721225"/>
            <a:ext cx="5440362" cy="447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00" tIns="46400" rIns="92800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0" name="Google Shape;3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:notes"/>
          <p:cNvSpPr txBox="1">
            <a:spLocks noGrp="1"/>
          </p:cNvSpPr>
          <p:nvPr>
            <p:ph type="body" idx="1"/>
          </p:nvPr>
        </p:nvSpPr>
        <p:spPr>
          <a:xfrm>
            <a:off x="682625" y="4721225"/>
            <a:ext cx="5440362" cy="447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00" tIns="46400" rIns="92800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9" name="Google Shape;3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:notes"/>
          <p:cNvSpPr txBox="1">
            <a:spLocks noGrp="1"/>
          </p:cNvSpPr>
          <p:nvPr>
            <p:ph type="body" idx="1"/>
          </p:nvPr>
        </p:nvSpPr>
        <p:spPr>
          <a:xfrm>
            <a:off x="682625" y="4721225"/>
            <a:ext cx="5440362" cy="447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00" tIns="46400" rIns="92800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8" name="Google Shape;4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8:notes"/>
          <p:cNvSpPr txBox="1">
            <a:spLocks noGrp="1"/>
          </p:cNvSpPr>
          <p:nvPr>
            <p:ph type="body" idx="1"/>
          </p:nvPr>
        </p:nvSpPr>
        <p:spPr>
          <a:xfrm>
            <a:off x="682625" y="4721225"/>
            <a:ext cx="5440362" cy="447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00" tIns="46400" rIns="92800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7" name="Google Shape;4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•"/>
              <a:defRPr sz="2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–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•"/>
              <a:defRPr sz="2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–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 txBox="1"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None/>
              <a:defRPr sz="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None/>
              <a:defRPr sz="2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 txBox="1">
            <a:spLocks noGrp="1"/>
          </p:cNvSpPr>
          <p:nvPr>
            <p:ph type="title"/>
          </p:nvPr>
        </p:nvSpPr>
        <p:spPr>
          <a:xfrm rot="5400000">
            <a:off x="5370513" y="2085976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 rot="5400000">
            <a:off x="836613" y="-66674"/>
            <a:ext cx="5851525" cy="6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sz="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sz="2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4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body" idx="1"/>
          </p:nvPr>
        </p:nvSpPr>
        <p:spPr>
          <a:xfrm rot="5400000">
            <a:off x="2690019" y="-594518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sz="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sz="2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74" name="Google Shape;74;p25"/>
          <p:cNvSpPr>
            <a:spLocks noGrp="1"/>
          </p:cNvSpPr>
          <p:nvPr>
            <p:ph type="pic" idx="2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  <a:defRPr sz="1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body"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sz="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sz="2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body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  <a:defRPr sz="1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9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85" name="Google Shape;85;p29"/>
          <p:cNvSpPr txBox="1"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sz="2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sz="1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•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–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body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sz="2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sz="1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88" name="Google Shape;88;p29"/>
          <p:cNvSpPr txBox="1">
            <a:spLocks noGrp="1"/>
          </p:cNvSpPr>
          <p:nvPr>
            <p:ph type="body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•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–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0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91" name="Google Shape;91;p30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•"/>
              <a:defRPr sz="2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–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92" name="Google Shape;92;p30"/>
          <p:cNvSpPr txBox="1">
            <a:spLocks noGrp="1"/>
          </p:cNvSpPr>
          <p:nvPr>
            <p:ph type="body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•"/>
              <a:defRPr sz="2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–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95" name="Google Shape;95;p31"/>
          <p:cNvSpPr txBox="1"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98" name="Google Shape;98;p32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sz="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sz="2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3"/>
          <p:cNvSpPr txBox="1"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101" name="Google Shape;101;p33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None/>
              <a:defRPr sz="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None/>
              <a:defRPr sz="2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>
            <a:spLocks noGrp="1"/>
          </p:cNvSpPr>
          <p:nvPr>
            <p:ph type="title"/>
          </p:nvPr>
        </p:nvSpPr>
        <p:spPr>
          <a:xfrm rot="5400000">
            <a:off x="5370513" y="2085976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body" idx="1"/>
          </p:nvPr>
        </p:nvSpPr>
        <p:spPr>
          <a:xfrm rot="5400000">
            <a:off x="836613" y="-66674"/>
            <a:ext cx="5851525" cy="6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sz="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sz="2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 rot="5400000">
            <a:off x="2690019" y="-594518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sz="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sz="2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34" name="Google Shape;34;p15"/>
          <p:cNvSpPr>
            <a:spLocks noGrp="1"/>
          </p:cNvSpPr>
          <p:nvPr>
            <p:ph type="pic" idx="2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  <a:defRPr sz="1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sz="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sz="2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  <a:defRPr sz="1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sz="2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sz="1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•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–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sz="2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sz="1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•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–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9"/>
          <p:cNvCxnSpPr/>
          <p:nvPr/>
        </p:nvCxnSpPr>
        <p:spPr>
          <a:xfrm>
            <a:off x="193675" y="523875"/>
            <a:ext cx="9537700" cy="0"/>
          </a:xfrm>
          <a:prstGeom prst="straightConnector1">
            <a:avLst/>
          </a:prstGeom>
          <a:noFill/>
          <a:ln w="38100" cap="flat" cmpd="dbl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" name="Google Shape;11;p9"/>
          <p:cNvCxnSpPr/>
          <p:nvPr/>
        </p:nvCxnSpPr>
        <p:spPr>
          <a:xfrm>
            <a:off x="193675" y="6503987"/>
            <a:ext cx="95377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" name="Google Shape;12;p9"/>
          <p:cNvSpPr txBox="1"/>
          <p:nvPr/>
        </p:nvSpPr>
        <p:spPr>
          <a:xfrm>
            <a:off x="7445375" y="266700"/>
            <a:ext cx="227012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tangche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프로세스정의서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9"/>
          <p:cNvSpPr txBox="1"/>
          <p:nvPr/>
        </p:nvSpPr>
        <p:spPr>
          <a:xfrm>
            <a:off x="3817937" y="6573837"/>
            <a:ext cx="227012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tangche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- </a:t>
            </a:r>
            <a:fld id="{00000000-1234-1234-1234-123412341234}" type="slidenum">
              <a:rPr lang="en-US" sz="900" b="1" i="0" u="none" strike="noStrike" cap="non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‹#›</a:t>
            </a:fld>
            <a:r>
              <a:rPr lang="en-US" sz="900" b="1" i="0" u="none" strike="noStrike" cap="non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 -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" name="Google Shape;14;p9"/>
          <p:cNvGraphicFramePr/>
          <p:nvPr/>
        </p:nvGraphicFramePr>
        <p:xfrm>
          <a:off x="193675" y="569912"/>
          <a:ext cx="9534500" cy="366020"/>
        </p:xfrm>
        <a:graphic>
          <a:graphicData uri="http://schemas.openxmlformats.org/drawingml/2006/table">
            <a:tbl>
              <a:tblPr>
                <a:noFill/>
                <a:tableStyleId>{0AD416FC-6F4F-4761-A75C-24A60D306F28}</a:tableStyleId>
              </a:tblPr>
              <a:tblGrid>
                <a:gridCol w="13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atangche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1"/>
                          </a:solidFill>
                          <a:latin typeface="Batangche"/>
                          <a:ea typeface="Batangche"/>
                          <a:cs typeface="Batangche"/>
                          <a:sym typeface="Batangche"/>
                        </a:rPr>
                        <a:t>서브시스템</a:t>
                      </a:r>
                      <a:endParaRPr sz="1400" u="none" strike="noStrike" cap="none"/>
                    </a:p>
                  </a:txBody>
                  <a:tcPr marL="91450" marR="91450" marT="45850" marB="45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1450" marR="91450" marT="45850" marB="45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atangche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1"/>
                          </a:solidFill>
                          <a:latin typeface="Batangche"/>
                          <a:ea typeface="Batangche"/>
                          <a:cs typeface="Batangche"/>
                          <a:sym typeface="Batangche"/>
                        </a:rPr>
                        <a:t>프로세스 ID</a:t>
                      </a:r>
                      <a:endParaRPr sz="1400" u="none" strike="noStrike" cap="none"/>
                    </a:p>
                  </a:txBody>
                  <a:tcPr marL="91450" marR="91450" marT="45850" marB="45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1450" marR="91450" marT="45850" marB="45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atangche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1"/>
                          </a:solidFill>
                          <a:latin typeface="Batangche"/>
                          <a:ea typeface="Batangche"/>
                          <a:cs typeface="Batangche"/>
                          <a:sym typeface="Batangche"/>
                        </a:rPr>
                        <a:t>프로세스</a:t>
                      </a:r>
                      <a:endParaRPr sz="1400" u="none" strike="noStrike" cap="none"/>
                    </a:p>
                  </a:txBody>
                  <a:tcPr marL="91450" marR="91450" marT="45850" marB="45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1450" marR="91450" marT="45850" marB="45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Google Shape;15;p9"/>
          <p:cNvSpPr txBox="1"/>
          <p:nvPr/>
        </p:nvSpPr>
        <p:spPr>
          <a:xfrm>
            <a:off x="190500" y="239712"/>
            <a:ext cx="2609850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tangche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호텔 예약 관리 시스템 구축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11"/>
          <p:cNvCxnSpPr/>
          <p:nvPr/>
        </p:nvCxnSpPr>
        <p:spPr>
          <a:xfrm>
            <a:off x="193675" y="523875"/>
            <a:ext cx="9537700" cy="0"/>
          </a:xfrm>
          <a:prstGeom prst="straightConnector1">
            <a:avLst/>
          </a:prstGeom>
          <a:noFill/>
          <a:ln w="38100" cap="flat" cmpd="dbl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11"/>
          <p:cNvCxnSpPr/>
          <p:nvPr/>
        </p:nvCxnSpPr>
        <p:spPr>
          <a:xfrm>
            <a:off x="193675" y="6503987"/>
            <a:ext cx="95377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Google Shape;21;p11"/>
          <p:cNvSpPr txBox="1"/>
          <p:nvPr/>
        </p:nvSpPr>
        <p:spPr>
          <a:xfrm>
            <a:off x="7445375" y="266700"/>
            <a:ext cx="227012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tangche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프로세스정의서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1"/>
          <p:cNvSpPr txBox="1"/>
          <p:nvPr/>
        </p:nvSpPr>
        <p:spPr>
          <a:xfrm>
            <a:off x="3817937" y="6573837"/>
            <a:ext cx="227012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tangche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- </a:t>
            </a:r>
            <a:fld id="{00000000-1234-1234-1234-123412341234}" type="slidenum">
              <a:rPr lang="en-US" sz="900" b="1" i="0" u="none" strike="noStrike" cap="non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‹#›</a:t>
            </a:fld>
            <a:r>
              <a:rPr lang="en-US" sz="900" b="1" i="0" u="none" strike="noStrike" cap="non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 -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" name="Google Shape;23;p11"/>
          <p:cNvGraphicFramePr/>
          <p:nvPr/>
        </p:nvGraphicFramePr>
        <p:xfrm>
          <a:off x="193675" y="569912"/>
          <a:ext cx="9534500" cy="366020"/>
        </p:xfrm>
        <a:graphic>
          <a:graphicData uri="http://schemas.openxmlformats.org/drawingml/2006/table">
            <a:tbl>
              <a:tblPr>
                <a:noFill/>
                <a:tableStyleId>{0AD416FC-6F4F-4761-A75C-24A60D306F28}</a:tableStyleId>
              </a:tblPr>
              <a:tblGrid>
                <a:gridCol w="13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atangche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1"/>
                          </a:solidFill>
                          <a:latin typeface="Batangche"/>
                          <a:ea typeface="Batangche"/>
                          <a:cs typeface="Batangche"/>
                          <a:sym typeface="Batangche"/>
                        </a:rPr>
                        <a:t>서브시스템</a:t>
                      </a:r>
                      <a:endParaRPr sz="1400" u="none" strike="noStrike" cap="none"/>
                    </a:p>
                  </a:txBody>
                  <a:tcPr marL="91450" marR="91450" marT="45850" marB="45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1450" marR="91450" marT="45850" marB="45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atangche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1"/>
                          </a:solidFill>
                          <a:latin typeface="Batangche"/>
                          <a:ea typeface="Batangche"/>
                          <a:cs typeface="Batangche"/>
                          <a:sym typeface="Batangche"/>
                        </a:rPr>
                        <a:t>프로세스 ID</a:t>
                      </a:r>
                      <a:endParaRPr sz="1400" u="none" strike="noStrike" cap="none"/>
                    </a:p>
                  </a:txBody>
                  <a:tcPr marL="91450" marR="91450" marT="45850" marB="45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1450" marR="91450" marT="45850" marB="45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atangche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1"/>
                          </a:solidFill>
                          <a:latin typeface="Batangche"/>
                          <a:ea typeface="Batangche"/>
                          <a:cs typeface="Batangche"/>
                          <a:sym typeface="Batangche"/>
                        </a:rPr>
                        <a:t>프로세스</a:t>
                      </a:r>
                      <a:endParaRPr sz="1400" u="none" strike="noStrike" cap="none"/>
                    </a:p>
                  </a:txBody>
                  <a:tcPr marL="91450" marR="91450" marT="45850" marB="45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1450" marR="91450" marT="45850" marB="45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Google Shape;24;p11"/>
          <p:cNvSpPr txBox="1"/>
          <p:nvPr/>
        </p:nvSpPr>
        <p:spPr>
          <a:xfrm>
            <a:off x="190500" y="239712"/>
            <a:ext cx="2609850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tangche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호텔 예약 관리 시스템 구축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22"/>
          <p:cNvCxnSpPr/>
          <p:nvPr/>
        </p:nvCxnSpPr>
        <p:spPr>
          <a:xfrm>
            <a:off x="193675" y="523875"/>
            <a:ext cx="9537700" cy="0"/>
          </a:xfrm>
          <a:prstGeom prst="straightConnector1">
            <a:avLst/>
          </a:prstGeom>
          <a:noFill/>
          <a:ln w="38100" cap="flat" cmpd="dbl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" name="Google Shape;60;p22"/>
          <p:cNvCxnSpPr/>
          <p:nvPr/>
        </p:nvCxnSpPr>
        <p:spPr>
          <a:xfrm>
            <a:off x="193675" y="6503987"/>
            <a:ext cx="95377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" name="Google Shape;61;p22"/>
          <p:cNvSpPr txBox="1"/>
          <p:nvPr/>
        </p:nvSpPr>
        <p:spPr>
          <a:xfrm>
            <a:off x="1146175" y="219075"/>
            <a:ext cx="2609850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tangche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에어필립 원패스/PFMS 구축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2"/>
          <p:cNvSpPr txBox="1"/>
          <p:nvPr/>
        </p:nvSpPr>
        <p:spPr>
          <a:xfrm>
            <a:off x="7445375" y="266700"/>
            <a:ext cx="227012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tangche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프로세스정의서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2"/>
          <p:cNvSpPr txBox="1"/>
          <p:nvPr/>
        </p:nvSpPr>
        <p:spPr>
          <a:xfrm>
            <a:off x="3817937" y="6573837"/>
            <a:ext cx="227012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tangche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- </a:t>
            </a:r>
            <a:fld id="{00000000-1234-1234-1234-123412341234}" type="slidenum">
              <a:rPr lang="en-US" sz="900" b="1" i="0" u="none" strike="noStrike" cap="non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‹#›</a:t>
            </a:fld>
            <a:r>
              <a:rPr lang="en-US" sz="900" b="1" i="0" u="none" strike="noStrike" cap="non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 -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22" descr="D:\URIEL SOFT\logo_slogan_hor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999412" y="6542087"/>
            <a:ext cx="1714500" cy="1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2" descr="D:\00_Dev\Document\에어필립\2018_ONEPASS\company_c_03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47650" y="196850"/>
            <a:ext cx="887412" cy="2254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/>
        </p:nvSpPr>
        <p:spPr>
          <a:xfrm>
            <a:off x="2971800" y="2619375"/>
            <a:ext cx="3552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tangche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프로세스 정의서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1"/>
          <p:cNvCxnSpPr/>
          <p:nvPr/>
        </p:nvCxnSpPr>
        <p:spPr>
          <a:xfrm>
            <a:off x="3028950" y="3257550"/>
            <a:ext cx="603885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8" name="Google Shape;108;p1"/>
          <p:cNvSpPr txBox="1"/>
          <p:nvPr/>
        </p:nvSpPr>
        <p:spPr>
          <a:xfrm>
            <a:off x="3028950" y="3600450"/>
            <a:ext cx="5100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rPr lang="en-US" sz="1400" b="1" i="1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문서번호 :</a:t>
            </a:r>
            <a:endParaRPr sz="1400" b="1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rPr lang="en-US" sz="1400" b="1" i="1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Version :</a:t>
            </a:r>
            <a:r>
              <a:rPr lang="en-US"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lang="en-US" sz="1400" b="1" i="1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0.</a:t>
            </a:r>
            <a:r>
              <a:rPr lang="en-US" b="1" i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1400" b="1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rPr lang="en-US" sz="1400" b="1" i="1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최초작성일 :</a:t>
            </a:r>
            <a:r>
              <a:rPr lang="en-US"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lang="en-US" sz="1400" b="1" i="1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2022년 06월 24일</a:t>
            </a:r>
            <a:r>
              <a:rPr lang="en-US"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rPr lang="en-US" sz="1400" b="1" i="1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작성자 :</a:t>
            </a:r>
            <a:r>
              <a:rPr lang="en-US"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lang="en-US" sz="1400" b="1" i="1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Team 1 (윤승환, 장순현, 김규린, 박지은)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0" y="3230562"/>
            <a:ext cx="9906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4396624" y="990600"/>
            <a:ext cx="455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tangche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호텔 예약 관리 시스템 구축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6"/>
          <p:cNvSpPr txBox="1"/>
          <p:nvPr/>
        </p:nvSpPr>
        <p:spPr>
          <a:xfrm>
            <a:off x="1611312" y="584200"/>
            <a:ext cx="21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예약 관리 (사용자 전체 프로세스 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6"/>
          <p:cNvSpPr txBox="1"/>
          <p:nvPr/>
        </p:nvSpPr>
        <p:spPr>
          <a:xfrm>
            <a:off x="5178425" y="577850"/>
            <a:ext cx="16637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SI-001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36"/>
          <p:cNvSpPr txBox="1"/>
          <p:nvPr/>
        </p:nvSpPr>
        <p:spPr>
          <a:xfrm>
            <a:off x="8205787" y="577850"/>
            <a:ext cx="1254125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예약 관리 시스템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6"/>
          <p:cNvSpPr/>
          <p:nvPr/>
        </p:nvSpPr>
        <p:spPr>
          <a:xfrm>
            <a:off x="7476371" y="3939127"/>
            <a:ext cx="1675483" cy="361791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숙박 메인 페이지</a:t>
            </a:r>
            <a:endParaRPr/>
          </a:p>
        </p:txBody>
      </p:sp>
      <p:sp>
        <p:nvSpPr>
          <p:cNvPr id="119" name="Google Shape;119;p36"/>
          <p:cNvSpPr/>
          <p:nvPr/>
        </p:nvSpPr>
        <p:spPr>
          <a:xfrm>
            <a:off x="7230248" y="4991408"/>
            <a:ext cx="991500" cy="14472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체크인 날짜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체크아웃 날짜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인원수(성인)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인원수(아동)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객실 수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지역 검색</a:t>
            </a:r>
            <a:endParaRPr/>
          </a:p>
        </p:txBody>
      </p:sp>
      <p:sp>
        <p:nvSpPr>
          <p:cNvPr id="120" name="Google Shape;120;p36"/>
          <p:cNvSpPr/>
          <p:nvPr/>
        </p:nvSpPr>
        <p:spPr>
          <a:xfrm>
            <a:off x="7230248" y="4677689"/>
            <a:ext cx="991500" cy="2220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/>
          </a:p>
        </p:txBody>
      </p:sp>
      <p:sp>
        <p:nvSpPr>
          <p:cNvPr id="121" name="Google Shape;121;p36"/>
          <p:cNvSpPr/>
          <p:nvPr/>
        </p:nvSpPr>
        <p:spPr>
          <a:xfrm>
            <a:off x="8346470" y="4991408"/>
            <a:ext cx="991500" cy="14472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호텔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모텔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펜션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리조트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글램핑/캠핑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한옥</a:t>
            </a:r>
            <a:endParaRPr/>
          </a:p>
        </p:txBody>
      </p:sp>
      <p:sp>
        <p:nvSpPr>
          <p:cNvPr id="122" name="Google Shape;122;p36"/>
          <p:cNvSpPr/>
          <p:nvPr/>
        </p:nvSpPr>
        <p:spPr>
          <a:xfrm>
            <a:off x="8346470" y="4677689"/>
            <a:ext cx="991500" cy="2220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카테고리</a:t>
            </a:r>
            <a:endParaRPr/>
          </a:p>
        </p:txBody>
      </p:sp>
      <p:sp>
        <p:nvSpPr>
          <p:cNvPr id="123" name="Google Shape;123;p36"/>
          <p:cNvSpPr/>
          <p:nvPr/>
        </p:nvSpPr>
        <p:spPr>
          <a:xfrm>
            <a:off x="5788174" y="4991408"/>
            <a:ext cx="991500" cy="14472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체크인 날짜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체크아웃 날짜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인원수(성인)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인원수(아동)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객실 수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지역 검색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숙소 유형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숙소 목록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가격대 설정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적용, 초기화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</a:t>
            </a:r>
            <a:endParaRPr/>
          </a:p>
        </p:txBody>
      </p:sp>
      <p:sp>
        <p:nvSpPr>
          <p:cNvPr id="124" name="Google Shape;124;p36"/>
          <p:cNvSpPr/>
          <p:nvPr/>
        </p:nvSpPr>
        <p:spPr>
          <a:xfrm>
            <a:off x="5788174" y="4677689"/>
            <a:ext cx="991500" cy="2220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 완료</a:t>
            </a:r>
            <a:endParaRPr/>
          </a:p>
        </p:txBody>
      </p:sp>
      <p:sp>
        <p:nvSpPr>
          <p:cNvPr id="125" name="Google Shape;125;p36"/>
          <p:cNvSpPr/>
          <p:nvPr/>
        </p:nvSpPr>
        <p:spPr>
          <a:xfrm>
            <a:off x="4467428" y="4906289"/>
            <a:ext cx="991426" cy="22185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상품 상세 페이지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6"/>
          <p:cNvSpPr/>
          <p:nvPr/>
        </p:nvSpPr>
        <p:spPr>
          <a:xfrm>
            <a:off x="3546486" y="4823055"/>
            <a:ext cx="563888" cy="39518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결제</a:t>
            </a:r>
            <a:endParaRPr/>
          </a:p>
        </p:txBody>
      </p:sp>
      <p:sp>
        <p:nvSpPr>
          <p:cNvPr id="127" name="Google Shape;127;p36"/>
          <p:cNvSpPr/>
          <p:nvPr/>
        </p:nvSpPr>
        <p:spPr>
          <a:xfrm>
            <a:off x="4467428" y="4472976"/>
            <a:ext cx="991426" cy="22185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숙소 리뷰</a:t>
            </a:r>
            <a:endParaRPr/>
          </a:p>
        </p:txBody>
      </p:sp>
      <p:cxnSp>
        <p:nvCxnSpPr>
          <p:cNvPr id="128" name="Google Shape;128;p36"/>
          <p:cNvCxnSpPr>
            <a:stCxn id="120" idx="2"/>
            <a:endCxn id="119" idx="0"/>
          </p:cNvCxnSpPr>
          <p:nvPr/>
        </p:nvCxnSpPr>
        <p:spPr>
          <a:xfrm>
            <a:off x="7725998" y="4899689"/>
            <a:ext cx="0" cy="9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9" name="Google Shape;129;p36"/>
          <p:cNvCxnSpPr>
            <a:stCxn id="122" idx="2"/>
            <a:endCxn id="121" idx="0"/>
          </p:cNvCxnSpPr>
          <p:nvPr/>
        </p:nvCxnSpPr>
        <p:spPr>
          <a:xfrm>
            <a:off x="8842220" y="4899689"/>
            <a:ext cx="0" cy="9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0" name="Google Shape;130;p36"/>
          <p:cNvCxnSpPr>
            <a:stCxn id="120" idx="1"/>
            <a:endCxn id="124" idx="3"/>
          </p:cNvCxnSpPr>
          <p:nvPr/>
        </p:nvCxnSpPr>
        <p:spPr>
          <a:xfrm rot="10800000">
            <a:off x="6779648" y="4788689"/>
            <a:ext cx="45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1" name="Google Shape;131;p36"/>
          <p:cNvCxnSpPr>
            <a:stCxn id="124" idx="2"/>
            <a:endCxn id="123" idx="0"/>
          </p:cNvCxnSpPr>
          <p:nvPr/>
        </p:nvCxnSpPr>
        <p:spPr>
          <a:xfrm>
            <a:off x="6283924" y="4899689"/>
            <a:ext cx="0" cy="9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2" name="Google Shape;132;p36"/>
          <p:cNvCxnSpPr>
            <a:stCxn id="127" idx="2"/>
            <a:endCxn id="125" idx="0"/>
          </p:cNvCxnSpPr>
          <p:nvPr/>
        </p:nvCxnSpPr>
        <p:spPr>
          <a:xfrm>
            <a:off x="4963141" y="4694834"/>
            <a:ext cx="0" cy="21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33" name="Google Shape;133;p36"/>
          <p:cNvSpPr/>
          <p:nvPr/>
        </p:nvSpPr>
        <p:spPr>
          <a:xfrm>
            <a:off x="2572390" y="1179773"/>
            <a:ext cx="810012" cy="228791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헤더</a:t>
            </a:r>
            <a:endParaRPr/>
          </a:p>
        </p:txBody>
      </p:sp>
      <p:sp>
        <p:nvSpPr>
          <p:cNvPr id="134" name="Google Shape;134;p36"/>
          <p:cNvSpPr/>
          <p:nvPr/>
        </p:nvSpPr>
        <p:spPr>
          <a:xfrm>
            <a:off x="2572390" y="1597490"/>
            <a:ext cx="810012" cy="22879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 로그인</a:t>
            </a:r>
            <a:endParaRPr/>
          </a:p>
        </p:txBody>
      </p:sp>
      <p:cxnSp>
        <p:nvCxnSpPr>
          <p:cNvPr id="135" name="Google Shape;135;p36"/>
          <p:cNvCxnSpPr>
            <a:endCxn id="134" idx="0"/>
          </p:cNvCxnSpPr>
          <p:nvPr/>
        </p:nvCxnSpPr>
        <p:spPr>
          <a:xfrm>
            <a:off x="2977396" y="1408490"/>
            <a:ext cx="0" cy="189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6" name="Google Shape;136;p36"/>
          <p:cNvSpPr/>
          <p:nvPr/>
        </p:nvSpPr>
        <p:spPr>
          <a:xfrm>
            <a:off x="945434" y="2053342"/>
            <a:ext cx="991426" cy="22185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숙소 리뷰</a:t>
            </a:r>
            <a:endParaRPr/>
          </a:p>
        </p:txBody>
      </p:sp>
      <p:sp>
        <p:nvSpPr>
          <p:cNvPr id="137" name="Google Shape;137;p36"/>
          <p:cNvSpPr/>
          <p:nvPr/>
        </p:nvSpPr>
        <p:spPr>
          <a:xfrm>
            <a:off x="945433" y="2406932"/>
            <a:ext cx="991426" cy="644761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예약 내역 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이용 내역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결제 내역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6"/>
          <p:cNvSpPr/>
          <p:nvPr/>
        </p:nvSpPr>
        <p:spPr>
          <a:xfrm>
            <a:off x="884190" y="3218099"/>
            <a:ext cx="1113911" cy="644761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 내역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예약 상세 페이지</a:t>
            </a:r>
            <a:endParaRPr/>
          </a:p>
        </p:txBody>
      </p:sp>
      <p:cxnSp>
        <p:nvCxnSpPr>
          <p:cNvPr id="139" name="Google Shape;139;p36"/>
          <p:cNvCxnSpPr>
            <a:stCxn id="137" idx="2"/>
            <a:endCxn id="138" idx="0"/>
          </p:cNvCxnSpPr>
          <p:nvPr/>
        </p:nvCxnSpPr>
        <p:spPr>
          <a:xfrm>
            <a:off x="1441146" y="3051693"/>
            <a:ext cx="0" cy="166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0" name="Google Shape;140;p36"/>
          <p:cNvCxnSpPr>
            <a:stCxn id="136" idx="2"/>
            <a:endCxn id="137" idx="0"/>
          </p:cNvCxnSpPr>
          <p:nvPr/>
        </p:nvCxnSpPr>
        <p:spPr>
          <a:xfrm>
            <a:off x="1441147" y="2275200"/>
            <a:ext cx="0" cy="13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1" name="Google Shape;141;p36"/>
          <p:cNvSpPr/>
          <p:nvPr/>
        </p:nvSpPr>
        <p:spPr>
          <a:xfrm>
            <a:off x="2572390" y="2053335"/>
            <a:ext cx="810012" cy="22879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 정보</a:t>
            </a:r>
            <a:endParaRPr/>
          </a:p>
        </p:txBody>
      </p:sp>
      <p:cxnSp>
        <p:nvCxnSpPr>
          <p:cNvPr id="142" name="Google Shape;142;p36"/>
          <p:cNvCxnSpPr>
            <a:stCxn id="136" idx="3"/>
          </p:cNvCxnSpPr>
          <p:nvPr/>
        </p:nvCxnSpPr>
        <p:spPr>
          <a:xfrm>
            <a:off x="1936860" y="2164271"/>
            <a:ext cx="635400" cy="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3" name="Google Shape;143;p36"/>
          <p:cNvCxnSpPr>
            <a:stCxn id="134" idx="2"/>
            <a:endCxn id="141" idx="0"/>
          </p:cNvCxnSpPr>
          <p:nvPr/>
        </p:nvCxnSpPr>
        <p:spPr>
          <a:xfrm>
            <a:off x="2977396" y="1826281"/>
            <a:ext cx="0" cy="22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4" name="Google Shape;144;p36"/>
          <p:cNvSpPr/>
          <p:nvPr/>
        </p:nvSpPr>
        <p:spPr>
          <a:xfrm>
            <a:off x="2240183" y="2483169"/>
            <a:ext cx="563888" cy="39518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 정보 수정</a:t>
            </a:r>
            <a:endParaRPr/>
          </a:p>
        </p:txBody>
      </p:sp>
      <p:sp>
        <p:nvSpPr>
          <p:cNvPr id="145" name="Google Shape;145;p36"/>
          <p:cNvSpPr/>
          <p:nvPr/>
        </p:nvSpPr>
        <p:spPr>
          <a:xfrm>
            <a:off x="2977395" y="2484909"/>
            <a:ext cx="563888" cy="39518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 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탈퇴</a:t>
            </a:r>
            <a:endParaRPr/>
          </a:p>
        </p:txBody>
      </p:sp>
      <p:sp>
        <p:nvSpPr>
          <p:cNvPr id="146" name="Google Shape;146;p36"/>
          <p:cNvSpPr/>
          <p:nvPr/>
        </p:nvSpPr>
        <p:spPr>
          <a:xfrm>
            <a:off x="3711723" y="2483169"/>
            <a:ext cx="563888" cy="39518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쿠폰함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36"/>
          <p:cNvCxnSpPr>
            <a:stCxn id="141" idx="2"/>
            <a:endCxn id="144" idx="0"/>
          </p:cNvCxnSpPr>
          <p:nvPr/>
        </p:nvCxnSpPr>
        <p:spPr>
          <a:xfrm rot="5400000">
            <a:off x="2649196" y="2154926"/>
            <a:ext cx="201000" cy="45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8" name="Google Shape;148;p36"/>
          <p:cNvCxnSpPr>
            <a:stCxn id="141" idx="2"/>
            <a:endCxn id="145" idx="0"/>
          </p:cNvCxnSpPr>
          <p:nvPr/>
        </p:nvCxnSpPr>
        <p:spPr>
          <a:xfrm rot="-5400000" flipH="1">
            <a:off x="3016996" y="2242526"/>
            <a:ext cx="202800" cy="282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9" name="Google Shape;149;p36"/>
          <p:cNvCxnSpPr>
            <a:stCxn id="141" idx="2"/>
            <a:endCxn id="146" idx="0"/>
          </p:cNvCxnSpPr>
          <p:nvPr/>
        </p:nvCxnSpPr>
        <p:spPr>
          <a:xfrm rot="-5400000" flipH="1">
            <a:off x="3385096" y="1874426"/>
            <a:ext cx="201000" cy="1016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0" name="Google Shape;150;p36"/>
          <p:cNvSpPr/>
          <p:nvPr/>
        </p:nvSpPr>
        <p:spPr>
          <a:xfrm>
            <a:off x="2139653" y="2975420"/>
            <a:ext cx="1048044" cy="1447274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닉네임 수정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전화번호 수정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수정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예약자 이름 변경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비밀번호 변경</a:t>
            </a:r>
            <a:endParaRPr/>
          </a:p>
        </p:txBody>
      </p:sp>
      <p:cxnSp>
        <p:nvCxnSpPr>
          <p:cNvPr id="151" name="Google Shape;151;p36"/>
          <p:cNvCxnSpPr>
            <a:stCxn id="146" idx="2"/>
            <a:endCxn id="152" idx="0"/>
          </p:cNvCxnSpPr>
          <p:nvPr/>
        </p:nvCxnSpPr>
        <p:spPr>
          <a:xfrm>
            <a:off x="3993667" y="2878352"/>
            <a:ext cx="5700" cy="141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3" name="Google Shape;153;p36"/>
          <p:cNvSpPr/>
          <p:nvPr/>
        </p:nvSpPr>
        <p:spPr>
          <a:xfrm>
            <a:off x="3987311" y="1368699"/>
            <a:ext cx="838316" cy="22879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 회원가입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36"/>
          <p:cNvCxnSpPr>
            <a:stCxn id="134" idx="3"/>
            <a:endCxn id="153" idx="2"/>
          </p:cNvCxnSpPr>
          <p:nvPr/>
        </p:nvCxnSpPr>
        <p:spPr>
          <a:xfrm rot="10800000" flipH="1">
            <a:off x="3382402" y="1597586"/>
            <a:ext cx="1024200" cy="1143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5" name="Google Shape;155;p36"/>
          <p:cNvSpPr/>
          <p:nvPr/>
        </p:nvSpPr>
        <p:spPr>
          <a:xfrm>
            <a:off x="6332992" y="1368698"/>
            <a:ext cx="838316" cy="22879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사업자 로그인</a:t>
            </a:r>
            <a:endParaRPr/>
          </a:p>
        </p:txBody>
      </p:sp>
      <p:sp>
        <p:nvSpPr>
          <p:cNvPr id="156" name="Google Shape;156;p36"/>
          <p:cNvSpPr/>
          <p:nvPr/>
        </p:nvSpPr>
        <p:spPr>
          <a:xfrm>
            <a:off x="8060187" y="1368697"/>
            <a:ext cx="946074" cy="22879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사업자 회원가입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36"/>
          <p:cNvCxnSpPr>
            <a:stCxn id="155" idx="3"/>
            <a:endCxn id="156" idx="1"/>
          </p:cNvCxnSpPr>
          <p:nvPr/>
        </p:nvCxnSpPr>
        <p:spPr>
          <a:xfrm>
            <a:off x="7171308" y="1483094"/>
            <a:ext cx="888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58" name="Google Shape;158;p36"/>
          <p:cNvSpPr/>
          <p:nvPr/>
        </p:nvSpPr>
        <p:spPr>
          <a:xfrm>
            <a:off x="5473001" y="1939808"/>
            <a:ext cx="991426" cy="22185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숙소정보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6"/>
          <p:cNvSpPr/>
          <p:nvPr/>
        </p:nvSpPr>
        <p:spPr>
          <a:xfrm>
            <a:off x="4943200" y="2301194"/>
            <a:ext cx="810012" cy="22879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숙소수정</a:t>
            </a:r>
            <a:endParaRPr/>
          </a:p>
        </p:txBody>
      </p:sp>
      <p:sp>
        <p:nvSpPr>
          <p:cNvPr id="160" name="Google Shape;160;p36"/>
          <p:cNvSpPr/>
          <p:nvPr/>
        </p:nvSpPr>
        <p:spPr>
          <a:xfrm>
            <a:off x="6338836" y="2306399"/>
            <a:ext cx="810012" cy="22879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숙소 등록</a:t>
            </a:r>
            <a:endParaRPr/>
          </a:p>
        </p:txBody>
      </p:sp>
      <p:sp>
        <p:nvSpPr>
          <p:cNvPr id="161" name="Google Shape;161;p36"/>
          <p:cNvSpPr/>
          <p:nvPr/>
        </p:nvSpPr>
        <p:spPr>
          <a:xfrm>
            <a:off x="4769151" y="2798637"/>
            <a:ext cx="1165474" cy="106595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숙소 사진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숙소 종류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객실 이름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객실 이용 인원수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금액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체크인 시간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체크아웃 시간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정보</a:t>
            </a:r>
            <a:endParaRPr/>
          </a:p>
        </p:txBody>
      </p:sp>
      <p:sp>
        <p:nvSpPr>
          <p:cNvPr id="162" name="Google Shape;162;p36"/>
          <p:cNvSpPr/>
          <p:nvPr/>
        </p:nvSpPr>
        <p:spPr>
          <a:xfrm>
            <a:off x="6161104" y="2798637"/>
            <a:ext cx="1165474" cy="106595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숙소 사진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숙소 종류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객실 이름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객실 이용 인원수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금액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체크인 시간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체크아웃 시간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정보</a:t>
            </a:r>
            <a:endParaRPr/>
          </a:p>
        </p:txBody>
      </p:sp>
      <p:cxnSp>
        <p:nvCxnSpPr>
          <p:cNvPr id="163" name="Google Shape;163;p36"/>
          <p:cNvCxnSpPr>
            <a:stCxn id="158" idx="2"/>
            <a:endCxn id="159" idx="0"/>
          </p:cNvCxnSpPr>
          <p:nvPr/>
        </p:nvCxnSpPr>
        <p:spPr>
          <a:xfrm flipH="1">
            <a:off x="5348314" y="2161666"/>
            <a:ext cx="620400" cy="139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4" name="Google Shape;164;p36"/>
          <p:cNvCxnSpPr>
            <a:stCxn id="158" idx="2"/>
            <a:endCxn id="160" idx="0"/>
          </p:cNvCxnSpPr>
          <p:nvPr/>
        </p:nvCxnSpPr>
        <p:spPr>
          <a:xfrm>
            <a:off x="5968714" y="2161666"/>
            <a:ext cx="775200" cy="14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5" name="Google Shape;165;p36"/>
          <p:cNvCxnSpPr>
            <a:stCxn id="159" idx="2"/>
            <a:endCxn id="161" idx="0"/>
          </p:cNvCxnSpPr>
          <p:nvPr/>
        </p:nvCxnSpPr>
        <p:spPr>
          <a:xfrm>
            <a:off x="5348206" y="2529985"/>
            <a:ext cx="3600" cy="26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6" name="Google Shape;166;p36"/>
          <p:cNvCxnSpPr>
            <a:stCxn id="160" idx="2"/>
            <a:endCxn id="162" idx="0"/>
          </p:cNvCxnSpPr>
          <p:nvPr/>
        </p:nvCxnSpPr>
        <p:spPr>
          <a:xfrm>
            <a:off x="6743842" y="2535190"/>
            <a:ext cx="0" cy="26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7" name="Google Shape;167;p36"/>
          <p:cNvSpPr/>
          <p:nvPr/>
        </p:nvSpPr>
        <p:spPr>
          <a:xfrm>
            <a:off x="8932889" y="2307103"/>
            <a:ext cx="810012" cy="22879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 관리</a:t>
            </a:r>
            <a:endParaRPr/>
          </a:p>
        </p:txBody>
      </p:sp>
      <p:sp>
        <p:nvSpPr>
          <p:cNvPr id="152" name="Google Shape;152;p36"/>
          <p:cNvSpPr/>
          <p:nvPr/>
        </p:nvSpPr>
        <p:spPr>
          <a:xfrm>
            <a:off x="3376265" y="3019632"/>
            <a:ext cx="1245997" cy="31242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쿠폰 번호 입력하기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6"/>
          <p:cNvSpPr txBox="1"/>
          <p:nvPr/>
        </p:nvSpPr>
        <p:spPr>
          <a:xfrm>
            <a:off x="359068" y="2416304"/>
            <a:ext cx="756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결제 완료</a:t>
            </a:r>
            <a:endParaRPr/>
          </a:p>
        </p:txBody>
      </p:sp>
      <p:sp>
        <p:nvSpPr>
          <p:cNvPr id="169" name="Google Shape;169;p36"/>
          <p:cNvSpPr txBox="1"/>
          <p:nvPr/>
        </p:nvSpPr>
        <p:spPr>
          <a:xfrm>
            <a:off x="1655169" y="4286421"/>
            <a:ext cx="6844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결제 실패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6"/>
          <p:cNvSpPr/>
          <p:nvPr/>
        </p:nvSpPr>
        <p:spPr>
          <a:xfrm>
            <a:off x="1312019" y="1614829"/>
            <a:ext cx="188924" cy="188924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" name="Google Shape;171;p36"/>
          <p:cNvCxnSpPr>
            <a:stCxn id="134" idx="1"/>
            <a:endCxn id="170" idx="6"/>
          </p:cNvCxnSpPr>
          <p:nvPr/>
        </p:nvCxnSpPr>
        <p:spPr>
          <a:xfrm rot="10800000">
            <a:off x="1501090" y="1709186"/>
            <a:ext cx="1071300" cy="27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2" name="Google Shape;172;p36"/>
          <p:cNvSpPr txBox="1"/>
          <p:nvPr/>
        </p:nvSpPr>
        <p:spPr>
          <a:xfrm>
            <a:off x="3300971" y="1814473"/>
            <a:ext cx="7834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 성공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6"/>
          <p:cNvSpPr txBox="1"/>
          <p:nvPr/>
        </p:nvSpPr>
        <p:spPr>
          <a:xfrm>
            <a:off x="1525999" y="1350125"/>
            <a:ext cx="83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 실패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36"/>
          <p:cNvCxnSpPr>
            <a:stCxn id="144" idx="2"/>
          </p:cNvCxnSpPr>
          <p:nvPr/>
        </p:nvCxnSpPr>
        <p:spPr>
          <a:xfrm>
            <a:off x="2522127" y="2878352"/>
            <a:ext cx="0" cy="12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5" name="Google Shape;175;p36"/>
          <p:cNvSpPr txBox="1"/>
          <p:nvPr/>
        </p:nvSpPr>
        <p:spPr>
          <a:xfrm>
            <a:off x="1158343" y="5595139"/>
            <a:ext cx="685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예약 완료</a:t>
            </a:r>
            <a:endParaRPr/>
          </a:p>
        </p:txBody>
      </p:sp>
      <p:sp>
        <p:nvSpPr>
          <p:cNvPr id="176" name="Google Shape;176;p36"/>
          <p:cNvSpPr txBox="1"/>
          <p:nvPr/>
        </p:nvSpPr>
        <p:spPr>
          <a:xfrm>
            <a:off x="936742" y="4062035"/>
            <a:ext cx="684427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예약 취소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취소 내역</a:t>
            </a:r>
            <a:endParaRPr/>
          </a:p>
        </p:txBody>
      </p:sp>
      <p:sp>
        <p:nvSpPr>
          <p:cNvPr id="177" name="Google Shape;177;p36"/>
          <p:cNvSpPr/>
          <p:nvPr/>
        </p:nvSpPr>
        <p:spPr>
          <a:xfrm>
            <a:off x="1229693" y="4754909"/>
            <a:ext cx="991426" cy="22185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바로 결제</a:t>
            </a:r>
            <a:endParaRPr/>
          </a:p>
        </p:txBody>
      </p:sp>
      <p:cxnSp>
        <p:nvCxnSpPr>
          <p:cNvPr id="178" name="Google Shape;178;p36"/>
          <p:cNvCxnSpPr>
            <a:stCxn id="177" idx="1"/>
            <a:endCxn id="137" idx="1"/>
          </p:cNvCxnSpPr>
          <p:nvPr/>
        </p:nvCxnSpPr>
        <p:spPr>
          <a:xfrm rot="10800000">
            <a:off x="945293" y="2729238"/>
            <a:ext cx="284400" cy="2136600"/>
          </a:xfrm>
          <a:prstGeom prst="bentConnector3">
            <a:avLst>
              <a:gd name="adj1" fmla="val 15419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9" name="Google Shape;179;p36"/>
          <p:cNvSpPr/>
          <p:nvPr/>
        </p:nvSpPr>
        <p:spPr>
          <a:xfrm>
            <a:off x="1227381" y="5060578"/>
            <a:ext cx="991500" cy="2220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예약 하기</a:t>
            </a:r>
            <a:endParaRPr/>
          </a:p>
        </p:txBody>
      </p:sp>
      <p:cxnSp>
        <p:nvCxnSpPr>
          <p:cNvPr id="180" name="Google Shape;180;p36"/>
          <p:cNvCxnSpPr>
            <a:stCxn id="126" idx="1"/>
            <a:endCxn id="177" idx="3"/>
          </p:cNvCxnSpPr>
          <p:nvPr/>
        </p:nvCxnSpPr>
        <p:spPr>
          <a:xfrm rot="10800000">
            <a:off x="2221086" y="4865847"/>
            <a:ext cx="1325400" cy="154800"/>
          </a:xfrm>
          <a:prstGeom prst="bentConnector3">
            <a:avLst>
              <a:gd name="adj1" fmla="val 6987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1" name="Google Shape;181;p36"/>
          <p:cNvCxnSpPr>
            <a:stCxn id="126" idx="1"/>
            <a:endCxn id="179" idx="3"/>
          </p:cNvCxnSpPr>
          <p:nvPr/>
        </p:nvCxnSpPr>
        <p:spPr>
          <a:xfrm flipH="1">
            <a:off x="2218986" y="5020647"/>
            <a:ext cx="1327500" cy="150900"/>
          </a:xfrm>
          <a:prstGeom prst="bentConnector3">
            <a:avLst>
              <a:gd name="adj1" fmla="val 6983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2" name="Google Shape;182;p36"/>
          <p:cNvCxnSpPr>
            <a:stCxn id="125" idx="1"/>
            <a:endCxn id="126" idx="3"/>
          </p:cNvCxnSpPr>
          <p:nvPr/>
        </p:nvCxnSpPr>
        <p:spPr>
          <a:xfrm flipH="1">
            <a:off x="4110428" y="5017218"/>
            <a:ext cx="357000" cy="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3" name="Google Shape;183;p36"/>
          <p:cNvCxnSpPr>
            <a:stCxn id="177" idx="0"/>
            <a:endCxn id="126" idx="0"/>
          </p:cNvCxnSpPr>
          <p:nvPr/>
        </p:nvCxnSpPr>
        <p:spPr>
          <a:xfrm rot="-5400000" flipH="1">
            <a:off x="2742856" y="3737459"/>
            <a:ext cx="68100" cy="2103000"/>
          </a:xfrm>
          <a:prstGeom prst="bentConnector3">
            <a:avLst>
              <a:gd name="adj1" fmla="val -277421"/>
            </a:avLst>
          </a:prstGeom>
          <a:noFill/>
          <a:ln w="9525" cap="flat" cmpd="sng">
            <a:solidFill>
              <a:srgbClr val="2D2DC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4" name="Google Shape;184;p36"/>
          <p:cNvSpPr/>
          <p:nvPr/>
        </p:nvSpPr>
        <p:spPr>
          <a:xfrm>
            <a:off x="42250" y="3862860"/>
            <a:ext cx="736215" cy="559834"/>
          </a:xfrm>
          <a:prstGeom prst="diamond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시간내 결제</a:t>
            </a:r>
            <a:endParaRPr/>
          </a:p>
        </p:txBody>
      </p:sp>
      <p:cxnSp>
        <p:nvCxnSpPr>
          <p:cNvPr id="185" name="Google Shape;185;p36"/>
          <p:cNvCxnSpPr>
            <a:cxnSpLocks/>
            <a:stCxn id="179" idx="2"/>
            <a:endCxn id="184" idx="2"/>
          </p:cNvCxnSpPr>
          <p:nvPr/>
        </p:nvCxnSpPr>
        <p:spPr>
          <a:xfrm rot="5400000" flipH="1">
            <a:off x="636803" y="4196250"/>
            <a:ext cx="859884" cy="1312773"/>
          </a:xfrm>
          <a:prstGeom prst="bentConnector3">
            <a:avLst>
              <a:gd name="adj1" fmla="val -2658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6" name="Google Shape;186;p36"/>
          <p:cNvCxnSpPr>
            <a:stCxn id="184" idx="0"/>
            <a:endCxn id="137" idx="1"/>
          </p:cNvCxnSpPr>
          <p:nvPr/>
        </p:nvCxnSpPr>
        <p:spPr>
          <a:xfrm rot="-5400000">
            <a:off x="111257" y="3028560"/>
            <a:ext cx="1133400" cy="5352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7" name="Google Shape;187;p36"/>
          <p:cNvCxnSpPr>
            <a:stCxn id="179" idx="1"/>
            <a:endCxn id="138" idx="2"/>
          </p:cNvCxnSpPr>
          <p:nvPr/>
        </p:nvCxnSpPr>
        <p:spPr>
          <a:xfrm rot="10800000" flipH="1">
            <a:off x="1227381" y="3862978"/>
            <a:ext cx="213900" cy="1308600"/>
          </a:xfrm>
          <a:prstGeom prst="bentConnector4">
            <a:avLst>
              <a:gd name="adj1" fmla="val -106873"/>
              <a:gd name="adj2" fmla="val 54240"/>
            </a:avLst>
          </a:prstGeom>
          <a:noFill/>
          <a:ln w="9525" cap="flat" cmpd="sng">
            <a:solidFill>
              <a:srgbClr val="2D2DC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8" name="Google Shape;188;p36"/>
          <p:cNvSpPr/>
          <p:nvPr/>
        </p:nvSpPr>
        <p:spPr>
          <a:xfrm>
            <a:off x="2713361" y="5495599"/>
            <a:ext cx="810012" cy="22879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비회원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36"/>
          <p:cNvCxnSpPr>
            <a:stCxn id="126" idx="2"/>
            <a:endCxn id="188" idx="3"/>
          </p:cNvCxnSpPr>
          <p:nvPr/>
        </p:nvCxnSpPr>
        <p:spPr>
          <a:xfrm rot="5400000">
            <a:off x="3479980" y="5261588"/>
            <a:ext cx="391800" cy="305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0" name="Google Shape;190;p36"/>
          <p:cNvCxnSpPr>
            <a:stCxn id="188" idx="0"/>
          </p:cNvCxnSpPr>
          <p:nvPr/>
        </p:nvCxnSpPr>
        <p:spPr>
          <a:xfrm rot="5400000" flipH="1">
            <a:off x="2632067" y="5009299"/>
            <a:ext cx="478500" cy="494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med" len="med"/>
          </a:ln>
        </p:spPr>
      </p:cxnSp>
      <p:sp>
        <p:nvSpPr>
          <p:cNvPr id="191" name="Google Shape;191;p36"/>
          <p:cNvSpPr txBox="1"/>
          <p:nvPr/>
        </p:nvSpPr>
        <p:spPr>
          <a:xfrm>
            <a:off x="5624366" y="1331433"/>
            <a:ext cx="7086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 성공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36"/>
          <p:cNvCxnSpPr>
            <a:stCxn id="155" idx="0"/>
            <a:endCxn id="170" idx="0"/>
          </p:cNvCxnSpPr>
          <p:nvPr/>
        </p:nvCxnSpPr>
        <p:spPr>
          <a:xfrm rot="5400000">
            <a:off x="3956300" y="-1181152"/>
            <a:ext cx="246000" cy="5345700"/>
          </a:xfrm>
          <a:prstGeom prst="bentConnector3">
            <a:avLst>
              <a:gd name="adj1" fmla="val -124105"/>
            </a:avLst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3" name="Google Shape;193;p36"/>
          <p:cNvCxnSpPr>
            <a:stCxn id="133" idx="3"/>
            <a:endCxn id="155" idx="0"/>
          </p:cNvCxnSpPr>
          <p:nvPr/>
        </p:nvCxnSpPr>
        <p:spPr>
          <a:xfrm>
            <a:off x="3382402" y="1294169"/>
            <a:ext cx="3369600" cy="744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4" name="Google Shape;194;p36"/>
          <p:cNvCxnSpPr>
            <a:stCxn id="155" idx="2"/>
            <a:endCxn id="158" idx="0"/>
          </p:cNvCxnSpPr>
          <p:nvPr/>
        </p:nvCxnSpPr>
        <p:spPr>
          <a:xfrm rot="5400000">
            <a:off x="6189350" y="1376989"/>
            <a:ext cx="342300" cy="783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5" name="Google Shape;195;p36"/>
          <p:cNvSpPr/>
          <p:nvPr/>
        </p:nvSpPr>
        <p:spPr>
          <a:xfrm>
            <a:off x="7466687" y="1900565"/>
            <a:ext cx="991426" cy="22185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사업자 정보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36"/>
          <p:cNvCxnSpPr>
            <a:stCxn id="155" idx="2"/>
            <a:endCxn id="195" idx="0"/>
          </p:cNvCxnSpPr>
          <p:nvPr/>
        </p:nvCxnSpPr>
        <p:spPr>
          <a:xfrm rot="-5400000" flipH="1">
            <a:off x="7205750" y="1143889"/>
            <a:ext cx="303000" cy="1210200"/>
          </a:xfrm>
          <a:prstGeom prst="bentConnector3">
            <a:avLst>
              <a:gd name="adj1" fmla="val 5610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7" name="Google Shape;197;p36"/>
          <p:cNvSpPr/>
          <p:nvPr/>
        </p:nvSpPr>
        <p:spPr>
          <a:xfrm>
            <a:off x="7466687" y="2317498"/>
            <a:ext cx="991426" cy="505404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전화번호 수정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수정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비밀번호 변경</a:t>
            </a:r>
            <a:endParaRPr/>
          </a:p>
        </p:txBody>
      </p:sp>
      <p:cxnSp>
        <p:nvCxnSpPr>
          <p:cNvPr id="198" name="Google Shape;198;p36"/>
          <p:cNvCxnSpPr>
            <a:stCxn id="195" idx="2"/>
            <a:endCxn id="197" idx="0"/>
          </p:cNvCxnSpPr>
          <p:nvPr/>
        </p:nvCxnSpPr>
        <p:spPr>
          <a:xfrm>
            <a:off x="7962400" y="2122423"/>
            <a:ext cx="0" cy="19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9" name="Google Shape;199;p36"/>
          <p:cNvCxnSpPr>
            <a:stCxn id="195" idx="2"/>
            <a:endCxn id="167" idx="0"/>
          </p:cNvCxnSpPr>
          <p:nvPr/>
        </p:nvCxnSpPr>
        <p:spPr>
          <a:xfrm rot="-5400000" flipH="1">
            <a:off x="8557750" y="1527073"/>
            <a:ext cx="184800" cy="1375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0" name="Google Shape;200;p36"/>
          <p:cNvSpPr/>
          <p:nvPr/>
        </p:nvSpPr>
        <p:spPr>
          <a:xfrm>
            <a:off x="8168518" y="2915650"/>
            <a:ext cx="837743" cy="294646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예약 내역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36"/>
          <p:cNvCxnSpPr>
            <a:cxnSpLocks/>
            <a:stCxn id="167" idx="2"/>
            <a:endCxn id="200" idx="0"/>
          </p:cNvCxnSpPr>
          <p:nvPr/>
        </p:nvCxnSpPr>
        <p:spPr>
          <a:xfrm rot="5400000">
            <a:off x="8772765" y="2350520"/>
            <a:ext cx="379756" cy="75050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2" name="Google Shape;202;p36"/>
          <p:cNvSpPr/>
          <p:nvPr/>
        </p:nvSpPr>
        <p:spPr>
          <a:xfrm>
            <a:off x="9302793" y="2917788"/>
            <a:ext cx="837743" cy="294646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리뷰 내역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36"/>
          <p:cNvCxnSpPr>
            <a:cxnSpLocks/>
            <a:stCxn id="167" idx="2"/>
            <a:endCxn id="202" idx="0"/>
          </p:cNvCxnSpPr>
          <p:nvPr/>
        </p:nvCxnSpPr>
        <p:spPr>
          <a:xfrm rot="16200000" flipH="1">
            <a:off x="9338833" y="2534956"/>
            <a:ext cx="381894" cy="38377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4" name="Google Shape;204;p36"/>
          <p:cNvSpPr/>
          <p:nvPr/>
        </p:nvSpPr>
        <p:spPr>
          <a:xfrm>
            <a:off x="9188398" y="3337685"/>
            <a:ext cx="991426" cy="64304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답글 쓰기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답글 수정하기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답글 삭제하기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신고하기</a:t>
            </a:r>
            <a:endParaRPr/>
          </a:p>
        </p:txBody>
      </p:sp>
      <p:cxnSp>
        <p:nvCxnSpPr>
          <p:cNvPr id="205" name="Google Shape;205;p36"/>
          <p:cNvCxnSpPr>
            <a:cxnSpLocks/>
            <a:stCxn id="202" idx="2"/>
            <a:endCxn id="204" idx="0"/>
          </p:cNvCxnSpPr>
          <p:nvPr/>
        </p:nvCxnSpPr>
        <p:spPr>
          <a:xfrm flipH="1">
            <a:off x="9684111" y="3212434"/>
            <a:ext cx="37554" cy="1252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6" name="Google Shape;206;p36"/>
          <p:cNvCxnSpPr>
            <a:stCxn id="118" idx="2"/>
            <a:endCxn id="120" idx="0"/>
          </p:cNvCxnSpPr>
          <p:nvPr/>
        </p:nvCxnSpPr>
        <p:spPr>
          <a:xfrm rot="5400000">
            <a:off x="7831713" y="4195318"/>
            <a:ext cx="376800" cy="5880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p36"/>
          <p:cNvCxnSpPr>
            <a:stCxn id="118" idx="2"/>
            <a:endCxn id="122" idx="0"/>
          </p:cNvCxnSpPr>
          <p:nvPr/>
        </p:nvCxnSpPr>
        <p:spPr>
          <a:xfrm rot="-5400000" flipH="1">
            <a:off x="8389713" y="4225318"/>
            <a:ext cx="376800" cy="5280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" name="Google Shape;208;p36"/>
          <p:cNvCxnSpPr>
            <a:stCxn id="124" idx="1"/>
            <a:endCxn id="125" idx="3"/>
          </p:cNvCxnSpPr>
          <p:nvPr/>
        </p:nvCxnSpPr>
        <p:spPr>
          <a:xfrm flipH="1">
            <a:off x="5458774" y="4788689"/>
            <a:ext cx="329400" cy="2286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"/>
          <p:cNvSpPr txBox="1"/>
          <p:nvPr/>
        </p:nvSpPr>
        <p:spPr>
          <a:xfrm>
            <a:off x="1611312" y="584200"/>
            <a:ext cx="2105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예약 관리 (일반고객 프로세스 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"/>
          <p:cNvSpPr txBox="1"/>
          <p:nvPr/>
        </p:nvSpPr>
        <p:spPr>
          <a:xfrm>
            <a:off x="5178425" y="577850"/>
            <a:ext cx="16637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SI-002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2"/>
          <p:cNvSpPr txBox="1"/>
          <p:nvPr/>
        </p:nvSpPr>
        <p:spPr>
          <a:xfrm>
            <a:off x="8205787" y="577850"/>
            <a:ext cx="1254125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예약 관리 시스템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2"/>
          <p:cNvSpPr/>
          <p:nvPr/>
        </p:nvSpPr>
        <p:spPr>
          <a:xfrm>
            <a:off x="1603375" y="2057400"/>
            <a:ext cx="860425" cy="265112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카테고리별</a:t>
            </a:r>
            <a:b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숙박 검색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"/>
          <p:cNvSpPr/>
          <p:nvPr/>
        </p:nvSpPr>
        <p:spPr>
          <a:xfrm>
            <a:off x="1603375" y="2997200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예약 신청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"/>
          <p:cNvSpPr/>
          <p:nvPr/>
        </p:nvSpPr>
        <p:spPr>
          <a:xfrm>
            <a:off x="4522787" y="1489075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메인 페이지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"/>
          <p:cNvSpPr/>
          <p:nvPr/>
        </p:nvSpPr>
        <p:spPr>
          <a:xfrm>
            <a:off x="7770812" y="2532062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8734425" y="2012950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"/>
          <p:cNvSpPr/>
          <p:nvPr/>
        </p:nvSpPr>
        <p:spPr>
          <a:xfrm>
            <a:off x="7866062" y="1892300"/>
            <a:ext cx="671512" cy="446087"/>
          </a:xfrm>
          <a:prstGeom prst="flowChartDecision">
            <a:avLst/>
          </a:prstGeom>
          <a:solidFill>
            <a:srgbClr val="D9D9D9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회원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여부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"/>
          <p:cNvSpPr txBox="1"/>
          <p:nvPr/>
        </p:nvSpPr>
        <p:spPr>
          <a:xfrm>
            <a:off x="8369300" y="1874837"/>
            <a:ext cx="455612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비회원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"/>
          <p:cNvSpPr txBox="1"/>
          <p:nvPr/>
        </p:nvSpPr>
        <p:spPr>
          <a:xfrm>
            <a:off x="8175625" y="2370137"/>
            <a:ext cx="455612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회원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p2"/>
          <p:cNvCxnSpPr/>
          <p:nvPr/>
        </p:nvCxnSpPr>
        <p:spPr>
          <a:xfrm>
            <a:off x="8201025" y="2338387"/>
            <a:ext cx="0" cy="19367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5" name="Google Shape;225;p2"/>
          <p:cNvCxnSpPr/>
          <p:nvPr/>
        </p:nvCxnSpPr>
        <p:spPr>
          <a:xfrm>
            <a:off x="8537575" y="2116137"/>
            <a:ext cx="19685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6" name="Google Shape;226;p2"/>
          <p:cNvCxnSpPr/>
          <p:nvPr/>
        </p:nvCxnSpPr>
        <p:spPr>
          <a:xfrm>
            <a:off x="5383212" y="1592262"/>
            <a:ext cx="2817900" cy="3000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7" name="Google Shape;227;p2"/>
          <p:cNvSpPr/>
          <p:nvPr/>
        </p:nvSpPr>
        <p:spPr>
          <a:xfrm>
            <a:off x="3378200" y="2117725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예약 확인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p2"/>
          <p:cNvCxnSpPr/>
          <p:nvPr/>
        </p:nvCxnSpPr>
        <p:spPr>
          <a:xfrm>
            <a:off x="612775" y="1317625"/>
            <a:ext cx="403225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9" name="Google Shape;229;p2"/>
          <p:cNvSpPr txBox="1"/>
          <p:nvPr/>
        </p:nvSpPr>
        <p:spPr>
          <a:xfrm>
            <a:off x="1066800" y="1260475"/>
            <a:ext cx="455612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회원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2"/>
          <p:cNvCxnSpPr/>
          <p:nvPr/>
        </p:nvCxnSpPr>
        <p:spPr>
          <a:xfrm>
            <a:off x="612775" y="1506537"/>
            <a:ext cx="403225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1" name="Google Shape;231;p2"/>
          <p:cNvSpPr txBox="1"/>
          <p:nvPr/>
        </p:nvSpPr>
        <p:spPr>
          <a:xfrm>
            <a:off x="1066800" y="1423987"/>
            <a:ext cx="455612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비회원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p2"/>
          <p:cNvCxnSpPr/>
          <p:nvPr/>
        </p:nvCxnSpPr>
        <p:spPr>
          <a:xfrm>
            <a:off x="612775" y="1722437"/>
            <a:ext cx="403225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3" name="Google Shape;233;p2"/>
          <p:cNvSpPr txBox="1"/>
          <p:nvPr/>
        </p:nvSpPr>
        <p:spPr>
          <a:xfrm>
            <a:off x="1066800" y="1638300"/>
            <a:ext cx="455612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공통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Google Shape;234;p2"/>
          <p:cNvCxnSpPr/>
          <p:nvPr/>
        </p:nvCxnSpPr>
        <p:spPr>
          <a:xfrm flipH="1">
            <a:off x="2033687" y="1592262"/>
            <a:ext cx="2489100" cy="4650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5" name="Google Shape;235;p2"/>
          <p:cNvCxnSpPr/>
          <p:nvPr/>
        </p:nvCxnSpPr>
        <p:spPr>
          <a:xfrm flipH="1">
            <a:off x="3808487" y="1592262"/>
            <a:ext cx="714300" cy="5256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6" name="Google Shape;236;p2"/>
          <p:cNvSpPr/>
          <p:nvPr/>
        </p:nvSpPr>
        <p:spPr>
          <a:xfrm>
            <a:off x="1603375" y="2527300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숙박 상세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보기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Google Shape;237;p2"/>
          <p:cNvCxnSpPr/>
          <p:nvPr/>
        </p:nvCxnSpPr>
        <p:spPr>
          <a:xfrm>
            <a:off x="2033587" y="2322512"/>
            <a:ext cx="0" cy="2047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8" name="Google Shape;238;p2"/>
          <p:cNvCxnSpPr/>
          <p:nvPr/>
        </p:nvCxnSpPr>
        <p:spPr>
          <a:xfrm>
            <a:off x="2033587" y="2733675"/>
            <a:ext cx="0" cy="26352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9" name="Google Shape;239;p2"/>
          <p:cNvSpPr/>
          <p:nvPr/>
        </p:nvSpPr>
        <p:spPr>
          <a:xfrm>
            <a:off x="7043737" y="2995612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 정보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상세보기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"/>
          <p:cNvSpPr/>
          <p:nvPr/>
        </p:nvSpPr>
        <p:spPr>
          <a:xfrm>
            <a:off x="7043737" y="3365500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 정보 수정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"/>
          <p:cNvSpPr/>
          <p:nvPr/>
        </p:nvSpPr>
        <p:spPr>
          <a:xfrm>
            <a:off x="8361362" y="2995612"/>
            <a:ext cx="858837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 탈퇴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p2"/>
          <p:cNvCxnSpPr>
            <a:stCxn id="219" idx="2"/>
            <a:endCxn id="239" idx="0"/>
          </p:cNvCxnSpPr>
          <p:nvPr/>
        </p:nvCxnSpPr>
        <p:spPr>
          <a:xfrm rot="5400000">
            <a:off x="7708875" y="2503387"/>
            <a:ext cx="257100" cy="727200"/>
          </a:xfrm>
          <a:prstGeom prst="bentConnector3">
            <a:avLst>
              <a:gd name="adj1" fmla="val 50015"/>
            </a:avLst>
          </a:prstGeom>
          <a:noFill/>
          <a:ln w="9525" cap="flat" cmpd="sng">
            <a:solidFill>
              <a:srgbClr val="2E2EC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3" name="Google Shape;243;p2"/>
          <p:cNvCxnSpPr>
            <a:stCxn id="219" idx="2"/>
            <a:endCxn id="241" idx="0"/>
          </p:cNvCxnSpPr>
          <p:nvPr/>
        </p:nvCxnSpPr>
        <p:spPr>
          <a:xfrm rot="-5400000" flipH="1">
            <a:off x="8367375" y="2572087"/>
            <a:ext cx="257100" cy="589800"/>
          </a:xfrm>
          <a:prstGeom prst="bentConnector3">
            <a:avLst>
              <a:gd name="adj1" fmla="val 50015"/>
            </a:avLst>
          </a:prstGeom>
          <a:noFill/>
          <a:ln w="9525" cap="flat" cmpd="sng">
            <a:solidFill>
              <a:srgbClr val="2E2EC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p2"/>
          <p:cNvCxnSpPr/>
          <p:nvPr/>
        </p:nvCxnSpPr>
        <p:spPr>
          <a:xfrm>
            <a:off x="7473950" y="3201987"/>
            <a:ext cx="0" cy="163512"/>
          </a:xfrm>
          <a:prstGeom prst="straightConnector1">
            <a:avLst/>
          </a:prstGeom>
          <a:noFill/>
          <a:ln w="9525" cap="flat" cmpd="sng">
            <a:solidFill>
              <a:srgbClr val="2E2EC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5" name="Google Shape;245;p2"/>
          <p:cNvSpPr/>
          <p:nvPr/>
        </p:nvSpPr>
        <p:spPr>
          <a:xfrm>
            <a:off x="2846387" y="2649537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예약 취소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"/>
          <p:cNvSpPr/>
          <p:nvPr/>
        </p:nvSpPr>
        <p:spPr>
          <a:xfrm>
            <a:off x="3836987" y="2649537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예약 변경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p2"/>
          <p:cNvCxnSpPr>
            <a:stCxn id="248" idx="3"/>
            <a:endCxn id="227" idx="1"/>
          </p:cNvCxnSpPr>
          <p:nvPr/>
        </p:nvCxnSpPr>
        <p:spPr>
          <a:xfrm rot="10800000" flipH="1">
            <a:off x="2506662" y="2221006"/>
            <a:ext cx="871500" cy="1512000"/>
          </a:xfrm>
          <a:prstGeom prst="bentConnector3">
            <a:avLst>
              <a:gd name="adj1" fmla="val 2118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9" name="Google Shape;249;p2"/>
          <p:cNvCxnSpPr>
            <a:stCxn id="227" idx="2"/>
            <a:endCxn id="245" idx="0"/>
          </p:cNvCxnSpPr>
          <p:nvPr/>
        </p:nvCxnSpPr>
        <p:spPr>
          <a:xfrm rot="5400000">
            <a:off x="3379713" y="2220900"/>
            <a:ext cx="325500" cy="53190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0" name="Google Shape;250;p2"/>
          <p:cNvCxnSpPr>
            <a:stCxn id="227" idx="2"/>
            <a:endCxn id="246" idx="0"/>
          </p:cNvCxnSpPr>
          <p:nvPr/>
        </p:nvCxnSpPr>
        <p:spPr>
          <a:xfrm rot="-5400000" flipH="1">
            <a:off x="3875013" y="2257500"/>
            <a:ext cx="325500" cy="45870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1" name="Google Shape;251;p2"/>
          <p:cNvSpPr/>
          <p:nvPr/>
        </p:nvSpPr>
        <p:spPr>
          <a:xfrm>
            <a:off x="5154612" y="2089150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여행지 검색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"/>
          <p:cNvSpPr/>
          <p:nvPr/>
        </p:nvSpPr>
        <p:spPr>
          <a:xfrm>
            <a:off x="1560512" y="3506787"/>
            <a:ext cx="946150" cy="452437"/>
          </a:xfrm>
          <a:prstGeom prst="flowChartDecision">
            <a:avLst/>
          </a:prstGeom>
          <a:solidFill>
            <a:srgbClr val="D9D9D9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바로 결제 여부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p2"/>
          <p:cNvCxnSpPr/>
          <p:nvPr/>
        </p:nvCxnSpPr>
        <p:spPr>
          <a:xfrm>
            <a:off x="2033587" y="3203575"/>
            <a:ext cx="0" cy="30321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3" name="Google Shape;253;p2"/>
          <p:cNvCxnSpPr>
            <a:stCxn id="218" idx="3"/>
            <a:endCxn id="251" idx="0"/>
          </p:cNvCxnSpPr>
          <p:nvPr/>
        </p:nvCxnSpPr>
        <p:spPr>
          <a:xfrm>
            <a:off x="5383212" y="1592263"/>
            <a:ext cx="201600" cy="4968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4" name="Google Shape;254;p2"/>
          <p:cNvSpPr/>
          <p:nvPr/>
        </p:nvSpPr>
        <p:spPr>
          <a:xfrm>
            <a:off x="1560512" y="4259262"/>
            <a:ext cx="946150" cy="454025"/>
          </a:xfrm>
          <a:prstGeom prst="flowChartDecision">
            <a:avLst/>
          </a:prstGeom>
          <a:solidFill>
            <a:srgbClr val="D9D9D9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쿠폰 등록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여부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" name="Google Shape;255;p2"/>
          <p:cNvCxnSpPr/>
          <p:nvPr/>
        </p:nvCxnSpPr>
        <p:spPr>
          <a:xfrm>
            <a:off x="2033587" y="3959225"/>
            <a:ext cx="0" cy="30003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6" name="Google Shape;256;p2"/>
          <p:cNvSpPr txBox="1"/>
          <p:nvPr/>
        </p:nvSpPr>
        <p:spPr>
          <a:xfrm>
            <a:off x="2520949" y="3771900"/>
            <a:ext cx="755563" cy="2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예약 결제 진행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"/>
          <p:cNvSpPr txBox="1"/>
          <p:nvPr/>
        </p:nvSpPr>
        <p:spPr>
          <a:xfrm>
            <a:off x="1409700" y="4010025"/>
            <a:ext cx="631825" cy="22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바로 결제 진행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"/>
          <p:cNvSpPr/>
          <p:nvPr/>
        </p:nvSpPr>
        <p:spPr>
          <a:xfrm>
            <a:off x="1285875" y="5076825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정상가 예약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"/>
          <p:cNvSpPr/>
          <p:nvPr/>
        </p:nvSpPr>
        <p:spPr>
          <a:xfrm>
            <a:off x="2303462" y="5115975"/>
            <a:ext cx="1031050" cy="168812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쿠폰 할인가 예약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p2"/>
          <p:cNvCxnSpPr>
            <a:stCxn id="254" idx="1"/>
            <a:endCxn id="258" idx="0"/>
          </p:cNvCxnSpPr>
          <p:nvPr/>
        </p:nvCxnSpPr>
        <p:spPr>
          <a:xfrm>
            <a:off x="1560512" y="4486275"/>
            <a:ext cx="155700" cy="590700"/>
          </a:xfrm>
          <a:prstGeom prst="bentConnector4">
            <a:avLst>
              <a:gd name="adj1" fmla="val -152938"/>
              <a:gd name="adj2" fmla="val 69203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1" name="Google Shape;261;p2"/>
          <p:cNvCxnSpPr>
            <a:stCxn id="254" idx="3"/>
          </p:cNvCxnSpPr>
          <p:nvPr/>
        </p:nvCxnSpPr>
        <p:spPr>
          <a:xfrm>
            <a:off x="2506662" y="4486275"/>
            <a:ext cx="227100" cy="6297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2" name="Google Shape;262;p2"/>
          <p:cNvSpPr txBox="1"/>
          <p:nvPr/>
        </p:nvSpPr>
        <p:spPr>
          <a:xfrm>
            <a:off x="700187" y="4594237"/>
            <a:ext cx="633300" cy="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"/>
          <p:cNvSpPr txBox="1"/>
          <p:nvPr/>
        </p:nvSpPr>
        <p:spPr>
          <a:xfrm>
            <a:off x="2701212" y="4562450"/>
            <a:ext cx="633300" cy="2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p2"/>
          <p:cNvCxnSpPr>
            <a:stCxn id="259" idx="2"/>
            <a:endCxn id="227" idx="3"/>
          </p:cNvCxnSpPr>
          <p:nvPr/>
        </p:nvCxnSpPr>
        <p:spPr>
          <a:xfrm rot="-5400000">
            <a:off x="1996837" y="3043037"/>
            <a:ext cx="3063900" cy="1419600"/>
          </a:xfrm>
          <a:prstGeom prst="bentConnector4">
            <a:avLst>
              <a:gd name="adj1" fmla="val -7461"/>
              <a:gd name="adj2" fmla="val 137577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5" name="Google Shape;265;p2"/>
          <p:cNvCxnSpPr>
            <a:stCxn id="258" idx="2"/>
            <a:endCxn id="227" idx="3"/>
          </p:cNvCxnSpPr>
          <p:nvPr/>
        </p:nvCxnSpPr>
        <p:spPr>
          <a:xfrm rot="-5400000">
            <a:off x="1446088" y="2490800"/>
            <a:ext cx="3062400" cy="2522400"/>
          </a:xfrm>
          <a:prstGeom prst="bentConnector4">
            <a:avLst>
              <a:gd name="adj1" fmla="val -7776"/>
              <a:gd name="adj2" fmla="val 12107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6" name="Google Shape;266;p2"/>
          <p:cNvSpPr/>
          <p:nvPr/>
        </p:nvSpPr>
        <p:spPr>
          <a:xfrm>
            <a:off x="6134100" y="2089150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리뷰 작성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7" name="Google Shape;267;p2"/>
          <p:cNvCxnSpPr/>
          <p:nvPr/>
        </p:nvCxnSpPr>
        <p:spPr>
          <a:xfrm>
            <a:off x="5383212" y="1592262"/>
            <a:ext cx="1181100" cy="4968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8" name="Google Shape;268;p2"/>
          <p:cNvSpPr/>
          <p:nvPr/>
        </p:nvSpPr>
        <p:spPr>
          <a:xfrm>
            <a:off x="5649912" y="4121150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리뷰 수정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"/>
          <p:cNvSpPr/>
          <p:nvPr/>
        </p:nvSpPr>
        <p:spPr>
          <a:xfrm>
            <a:off x="6667500" y="4111625"/>
            <a:ext cx="858837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리뷰 삭제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p2"/>
          <p:cNvCxnSpPr/>
          <p:nvPr/>
        </p:nvCxnSpPr>
        <p:spPr>
          <a:xfrm rot="-5400000" flipH="1">
            <a:off x="5922162" y="2937674"/>
            <a:ext cx="1816200" cy="531900"/>
          </a:xfrm>
          <a:prstGeom prst="bentConnector3">
            <a:avLst>
              <a:gd name="adj1" fmla="val 82586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1" name="Google Shape;271;p2"/>
          <p:cNvCxnSpPr/>
          <p:nvPr/>
        </p:nvCxnSpPr>
        <p:spPr>
          <a:xfrm rot="5400000">
            <a:off x="5409462" y="2966174"/>
            <a:ext cx="1825500" cy="484200"/>
          </a:xfrm>
          <a:prstGeom prst="bentConnector3">
            <a:avLst>
              <a:gd name="adj1" fmla="val 82165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2" name="Google Shape;272;p2"/>
          <p:cNvSpPr/>
          <p:nvPr/>
        </p:nvSpPr>
        <p:spPr>
          <a:xfrm>
            <a:off x="4857750" y="4573587"/>
            <a:ext cx="935037" cy="2190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여행지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"/>
          <p:cNvSpPr/>
          <p:nvPr/>
        </p:nvSpPr>
        <p:spPr>
          <a:xfrm>
            <a:off x="5899150" y="4564062"/>
            <a:ext cx="935037" cy="2190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여행지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"/>
          <p:cNvSpPr/>
          <p:nvPr/>
        </p:nvSpPr>
        <p:spPr>
          <a:xfrm>
            <a:off x="6970712" y="4564062"/>
            <a:ext cx="935037" cy="2190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여행지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Google Shape;275;p2"/>
          <p:cNvCxnSpPr/>
          <p:nvPr/>
        </p:nvCxnSpPr>
        <p:spPr>
          <a:xfrm rot="5400000">
            <a:off x="4316274" y="3305175"/>
            <a:ext cx="2278200" cy="258900"/>
          </a:xfrm>
          <a:prstGeom prst="bentConnector3">
            <a:avLst>
              <a:gd name="adj1" fmla="val 92125"/>
            </a:avLst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6" name="Google Shape;276;p2"/>
          <p:cNvCxnSpPr>
            <a:stCxn id="251" idx="2"/>
          </p:cNvCxnSpPr>
          <p:nvPr/>
        </p:nvCxnSpPr>
        <p:spPr>
          <a:xfrm rot="-5400000" flipH="1">
            <a:off x="4841125" y="3039225"/>
            <a:ext cx="2268600" cy="781200"/>
          </a:xfrm>
          <a:prstGeom prst="bentConnector3">
            <a:avLst>
              <a:gd name="adj1" fmla="val 92404"/>
            </a:avLst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7" name="Google Shape;277;p2"/>
          <p:cNvCxnSpPr>
            <a:stCxn id="251" idx="2"/>
          </p:cNvCxnSpPr>
          <p:nvPr/>
        </p:nvCxnSpPr>
        <p:spPr>
          <a:xfrm rot="-5400000" flipH="1">
            <a:off x="5377675" y="2502675"/>
            <a:ext cx="2268600" cy="1854300"/>
          </a:xfrm>
          <a:prstGeom prst="bentConnector3">
            <a:avLst>
              <a:gd name="adj1" fmla="val 92780"/>
            </a:avLst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8" name="Google Shape;278;p2"/>
          <p:cNvCxnSpPr>
            <a:stCxn id="220" idx="2"/>
          </p:cNvCxnSpPr>
          <p:nvPr/>
        </p:nvCxnSpPr>
        <p:spPr>
          <a:xfrm rot="5400000">
            <a:off x="8690038" y="2160525"/>
            <a:ext cx="415800" cy="533400"/>
          </a:xfrm>
          <a:prstGeom prst="bentConnector2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"/>
          <p:cNvSpPr txBox="1"/>
          <p:nvPr/>
        </p:nvSpPr>
        <p:spPr>
          <a:xfrm>
            <a:off x="1611312" y="584200"/>
            <a:ext cx="2105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예약 관리 (사업자 프로세스)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"/>
          <p:cNvSpPr txBox="1"/>
          <p:nvPr/>
        </p:nvSpPr>
        <p:spPr>
          <a:xfrm>
            <a:off x="5178425" y="577850"/>
            <a:ext cx="16637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SI-003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p3"/>
          <p:cNvSpPr txBox="1"/>
          <p:nvPr/>
        </p:nvSpPr>
        <p:spPr>
          <a:xfrm>
            <a:off x="8205787" y="577850"/>
            <a:ext cx="1254125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예약 관리 시스템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" name="Google Shape;286;p3"/>
          <p:cNvSpPr/>
          <p:nvPr/>
        </p:nvSpPr>
        <p:spPr>
          <a:xfrm>
            <a:off x="1652587" y="3605212"/>
            <a:ext cx="860425" cy="2190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숙소 등록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"/>
          <p:cNvSpPr/>
          <p:nvPr/>
        </p:nvSpPr>
        <p:spPr>
          <a:xfrm>
            <a:off x="4540250" y="1504950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메인 페이지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"/>
          <p:cNvSpPr/>
          <p:nvPr/>
        </p:nvSpPr>
        <p:spPr>
          <a:xfrm>
            <a:off x="4540250" y="2690812"/>
            <a:ext cx="858837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"/>
          <p:cNvSpPr/>
          <p:nvPr/>
        </p:nvSpPr>
        <p:spPr>
          <a:xfrm>
            <a:off x="5957887" y="2166937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"/>
          <p:cNvSpPr/>
          <p:nvPr/>
        </p:nvSpPr>
        <p:spPr>
          <a:xfrm>
            <a:off x="4495800" y="2041525"/>
            <a:ext cx="947737" cy="446087"/>
          </a:xfrm>
          <a:prstGeom prst="flowChartDecision">
            <a:avLst/>
          </a:prstGeom>
          <a:solidFill>
            <a:srgbClr val="D9D9D9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사업자</a:t>
            </a:r>
            <a:br>
              <a:rPr lang="en-US" sz="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en-US" sz="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회원 여부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"/>
          <p:cNvSpPr txBox="1"/>
          <p:nvPr/>
        </p:nvSpPr>
        <p:spPr>
          <a:xfrm>
            <a:off x="5418137" y="2089150"/>
            <a:ext cx="455612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비회원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"/>
          <p:cNvSpPr txBox="1"/>
          <p:nvPr/>
        </p:nvSpPr>
        <p:spPr>
          <a:xfrm>
            <a:off x="4894262" y="2522537"/>
            <a:ext cx="455612" cy="1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회원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" name="Google Shape;293;p3"/>
          <p:cNvCxnSpPr/>
          <p:nvPr/>
        </p:nvCxnSpPr>
        <p:spPr>
          <a:xfrm>
            <a:off x="5443537" y="2263775"/>
            <a:ext cx="514350" cy="635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4" name="Google Shape;294;p3"/>
          <p:cNvSpPr/>
          <p:nvPr/>
        </p:nvSpPr>
        <p:spPr>
          <a:xfrm>
            <a:off x="3881437" y="3611562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매출 관리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" name="Google Shape;295;p3"/>
          <p:cNvCxnSpPr>
            <a:stCxn id="288" idx="2"/>
            <a:endCxn id="286" idx="0"/>
          </p:cNvCxnSpPr>
          <p:nvPr/>
        </p:nvCxnSpPr>
        <p:spPr>
          <a:xfrm rot="5400000">
            <a:off x="3172218" y="1807737"/>
            <a:ext cx="708000" cy="28869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6" name="Google Shape;296;p3"/>
          <p:cNvCxnSpPr/>
          <p:nvPr/>
        </p:nvCxnSpPr>
        <p:spPr>
          <a:xfrm rot="5400000">
            <a:off x="4283912" y="2924937"/>
            <a:ext cx="714300" cy="658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7" name="Google Shape;297;p3"/>
          <p:cNvSpPr/>
          <p:nvPr/>
        </p:nvSpPr>
        <p:spPr>
          <a:xfrm>
            <a:off x="7964487" y="3586162"/>
            <a:ext cx="860425" cy="2571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사업자 정보 상세보기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"/>
          <p:cNvSpPr/>
          <p:nvPr/>
        </p:nvSpPr>
        <p:spPr>
          <a:xfrm>
            <a:off x="7964487" y="3973512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사업자 정보 수정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"/>
          <p:cNvSpPr/>
          <p:nvPr/>
        </p:nvSpPr>
        <p:spPr>
          <a:xfrm>
            <a:off x="9040812" y="3611562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 탈퇴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" name="Google Shape;300;p3"/>
          <p:cNvCxnSpPr>
            <a:stCxn id="288" idx="2"/>
            <a:endCxn id="297" idx="0"/>
          </p:cNvCxnSpPr>
          <p:nvPr/>
        </p:nvCxnSpPr>
        <p:spPr>
          <a:xfrm rot="-5400000" flipH="1">
            <a:off x="6337669" y="1529187"/>
            <a:ext cx="689100" cy="34251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1" name="Google Shape;301;p3"/>
          <p:cNvCxnSpPr>
            <a:stCxn id="288" idx="2"/>
            <a:endCxn id="299" idx="0"/>
          </p:cNvCxnSpPr>
          <p:nvPr/>
        </p:nvCxnSpPr>
        <p:spPr>
          <a:xfrm rot="-5400000" flipH="1">
            <a:off x="6863269" y="1003587"/>
            <a:ext cx="714300" cy="45015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2" name="Google Shape;302;p3"/>
          <p:cNvCxnSpPr/>
          <p:nvPr/>
        </p:nvCxnSpPr>
        <p:spPr>
          <a:xfrm>
            <a:off x="8394700" y="3843337"/>
            <a:ext cx="0" cy="1301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3" name="Google Shape;303;p3"/>
          <p:cNvSpPr/>
          <p:nvPr/>
        </p:nvSpPr>
        <p:spPr>
          <a:xfrm>
            <a:off x="5351462" y="3611562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이용자 관리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4" name="Google Shape;304;p3"/>
          <p:cNvCxnSpPr>
            <a:stCxn id="288" idx="2"/>
            <a:endCxn id="303" idx="0"/>
          </p:cNvCxnSpPr>
          <p:nvPr/>
        </p:nvCxnSpPr>
        <p:spPr>
          <a:xfrm rot="-5400000" flipH="1">
            <a:off x="5018569" y="2848287"/>
            <a:ext cx="714300" cy="8121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5" name="Google Shape;305;p3"/>
          <p:cNvSpPr/>
          <p:nvPr/>
        </p:nvSpPr>
        <p:spPr>
          <a:xfrm>
            <a:off x="6523037" y="3611562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후기 관리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" name="Google Shape;306;p3"/>
          <p:cNvCxnSpPr>
            <a:stCxn id="288" idx="2"/>
            <a:endCxn id="305" idx="0"/>
          </p:cNvCxnSpPr>
          <p:nvPr/>
        </p:nvCxnSpPr>
        <p:spPr>
          <a:xfrm rot="-5400000" flipH="1">
            <a:off x="5604319" y="2262537"/>
            <a:ext cx="714300" cy="19836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7" name="Google Shape;307;p3"/>
          <p:cNvSpPr/>
          <p:nvPr/>
        </p:nvSpPr>
        <p:spPr>
          <a:xfrm>
            <a:off x="6945312" y="4237037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악성 후기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신고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p3"/>
          <p:cNvCxnSpPr>
            <a:stCxn id="305" idx="2"/>
            <a:endCxn id="307" idx="0"/>
          </p:cNvCxnSpPr>
          <p:nvPr/>
        </p:nvCxnSpPr>
        <p:spPr>
          <a:xfrm rot="-5400000" flipH="1">
            <a:off x="6954899" y="3816287"/>
            <a:ext cx="419100" cy="422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9" name="Google Shape;309;p3"/>
          <p:cNvSpPr/>
          <p:nvPr/>
        </p:nvSpPr>
        <p:spPr>
          <a:xfrm>
            <a:off x="6018212" y="4237037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답글 달기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0" name="Google Shape;310;p3"/>
          <p:cNvCxnSpPr>
            <a:stCxn id="305" idx="2"/>
            <a:endCxn id="309" idx="0"/>
          </p:cNvCxnSpPr>
          <p:nvPr/>
        </p:nvCxnSpPr>
        <p:spPr>
          <a:xfrm rot="5400000">
            <a:off x="6491249" y="3775037"/>
            <a:ext cx="419100" cy="504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1" name="Google Shape;311;p3"/>
          <p:cNvCxnSpPr/>
          <p:nvPr/>
        </p:nvCxnSpPr>
        <p:spPr>
          <a:xfrm rot="-5400000" flipH="1">
            <a:off x="7242175" y="4576762"/>
            <a:ext cx="1435200" cy="11685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2" name="Google Shape;312;p3"/>
          <p:cNvSpPr txBox="1"/>
          <p:nvPr/>
        </p:nvSpPr>
        <p:spPr>
          <a:xfrm>
            <a:off x="8543925" y="5708650"/>
            <a:ext cx="1101725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[관리자] 후기관리 프로세스로 이동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"/>
          <p:cNvSpPr/>
          <p:nvPr/>
        </p:nvSpPr>
        <p:spPr>
          <a:xfrm>
            <a:off x="2686050" y="3605212"/>
            <a:ext cx="860425" cy="2190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숙소 관리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" name="Google Shape;314;p3"/>
          <p:cNvCxnSpPr>
            <a:stCxn id="288" idx="2"/>
            <a:endCxn id="313" idx="0"/>
          </p:cNvCxnSpPr>
          <p:nvPr/>
        </p:nvCxnSpPr>
        <p:spPr>
          <a:xfrm rot="5400000">
            <a:off x="3688968" y="2324487"/>
            <a:ext cx="708000" cy="18534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5" name="Google Shape;315;p3"/>
          <p:cNvSpPr/>
          <p:nvPr/>
        </p:nvSpPr>
        <p:spPr>
          <a:xfrm>
            <a:off x="3529012" y="4194175"/>
            <a:ext cx="860425" cy="2190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숙소 정보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 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"/>
          <p:cNvSpPr/>
          <p:nvPr/>
        </p:nvSpPr>
        <p:spPr>
          <a:xfrm>
            <a:off x="3546475" y="4629150"/>
            <a:ext cx="858837" cy="2190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숙소 정보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 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7" name="Google Shape;317;p3"/>
          <p:cNvCxnSpPr/>
          <p:nvPr/>
        </p:nvCxnSpPr>
        <p:spPr>
          <a:xfrm rot="-5400000" flipH="1">
            <a:off x="3082963" y="3857588"/>
            <a:ext cx="479400" cy="4128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8" name="Google Shape;318;p3"/>
          <p:cNvCxnSpPr/>
          <p:nvPr/>
        </p:nvCxnSpPr>
        <p:spPr>
          <a:xfrm rot="-5400000" flipH="1">
            <a:off x="2874162" y="4066387"/>
            <a:ext cx="914400" cy="4302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9" name="Google Shape;319;p3"/>
          <p:cNvCxnSpPr/>
          <p:nvPr/>
        </p:nvCxnSpPr>
        <p:spPr>
          <a:xfrm rot="5400000">
            <a:off x="5072025" y="3917988"/>
            <a:ext cx="809700" cy="609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0" name="Google Shape;320;p3"/>
          <p:cNvSpPr/>
          <p:nvPr/>
        </p:nvSpPr>
        <p:spPr>
          <a:xfrm>
            <a:off x="4741862" y="4627562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예약 확인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1" name="Google Shape;321;p3"/>
          <p:cNvCxnSpPr/>
          <p:nvPr/>
        </p:nvCxnSpPr>
        <p:spPr>
          <a:xfrm flipH="1">
            <a:off x="4968875" y="1711325"/>
            <a:ext cx="1587" cy="330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2" name="Google Shape;322;p3"/>
          <p:cNvCxnSpPr/>
          <p:nvPr/>
        </p:nvCxnSpPr>
        <p:spPr>
          <a:xfrm>
            <a:off x="4968875" y="2487612"/>
            <a:ext cx="1587" cy="203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3" name="Google Shape;323;p3"/>
          <p:cNvSpPr/>
          <p:nvPr/>
        </p:nvSpPr>
        <p:spPr>
          <a:xfrm>
            <a:off x="7221537" y="2168525"/>
            <a:ext cx="860425" cy="206375"/>
          </a:xfrm>
          <a:prstGeom prst="flowChartAlternateProcess">
            <a:avLst/>
          </a:prstGeom>
          <a:solidFill>
            <a:srgbClr val="D9D9D9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관리자 승인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4" name="Google Shape;324;p3"/>
          <p:cNvCxnSpPr/>
          <p:nvPr/>
        </p:nvCxnSpPr>
        <p:spPr>
          <a:xfrm>
            <a:off x="6818312" y="2270125"/>
            <a:ext cx="403225" cy="1587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5" name="Google Shape;325;p3"/>
          <p:cNvCxnSpPr>
            <a:stCxn id="323" idx="2"/>
          </p:cNvCxnSpPr>
          <p:nvPr/>
        </p:nvCxnSpPr>
        <p:spPr>
          <a:xfrm rot="5400000">
            <a:off x="6318399" y="1457050"/>
            <a:ext cx="415500" cy="22512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6" name="Google Shape;326;p3"/>
          <p:cNvSpPr/>
          <p:nvPr/>
        </p:nvSpPr>
        <p:spPr>
          <a:xfrm>
            <a:off x="577850" y="3617912"/>
            <a:ext cx="858837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여행지 검색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"/>
          <p:cNvSpPr/>
          <p:nvPr/>
        </p:nvSpPr>
        <p:spPr>
          <a:xfrm>
            <a:off x="539750" y="4373562"/>
            <a:ext cx="935037" cy="2190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여행지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"/>
          <p:cNvSpPr/>
          <p:nvPr/>
        </p:nvSpPr>
        <p:spPr>
          <a:xfrm>
            <a:off x="539750" y="4711700"/>
            <a:ext cx="935037" cy="2190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여행지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수정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"/>
          <p:cNvSpPr/>
          <p:nvPr/>
        </p:nvSpPr>
        <p:spPr>
          <a:xfrm>
            <a:off x="541337" y="5051425"/>
            <a:ext cx="935037" cy="2190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여행지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0" name="Google Shape;330;p3"/>
          <p:cNvCxnSpPr>
            <a:stCxn id="288" idx="2"/>
            <a:endCxn id="326" idx="0"/>
          </p:cNvCxnSpPr>
          <p:nvPr/>
        </p:nvCxnSpPr>
        <p:spPr>
          <a:xfrm rot="5400000">
            <a:off x="2628168" y="1276287"/>
            <a:ext cx="720600" cy="39624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31" name="Google Shape;331;p3"/>
          <p:cNvCxnSpPr>
            <a:endCxn id="327" idx="1"/>
          </p:cNvCxnSpPr>
          <p:nvPr/>
        </p:nvCxnSpPr>
        <p:spPr>
          <a:xfrm rot="5400000">
            <a:off x="442400" y="3930650"/>
            <a:ext cx="649800" cy="455100"/>
          </a:xfrm>
          <a:prstGeom prst="bentConnector4">
            <a:avLst>
              <a:gd name="adj1" fmla="val 34041"/>
              <a:gd name="adj2" fmla="val 152324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32" name="Google Shape;332;p3"/>
          <p:cNvCxnSpPr>
            <a:stCxn id="326" idx="2"/>
            <a:endCxn id="328" idx="1"/>
          </p:cNvCxnSpPr>
          <p:nvPr/>
        </p:nvCxnSpPr>
        <p:spPr>
          <a:xfrm rot="5400000">
            <a:off x="275118" y="4089037"/>
            <a:ext cx="996900" cy="467400"/>
          </a:xfrm>
          <a:prstGeom prst="bentConnector4">
            <a:avLst>
              <a:gd name="adj1" fmla="val 24801"/>
              <a:gd name="adj2" fmla="val 150972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33" name="Google Shape;333;p3"/>
          <p:cNvCxnSpPr>
            <a:stCxn id="326" idx="2"/>
            <a:endCxn id="329" idx="1"/>
          </p:cNvCxnSpPr>
          <p:nvPr/>
        </p:nvCxnSpPr>
        <p:spPr>
          <a:xfrm rot="5400000">
            <a:off x="105918" y="4259737"/>
            <a:ext cx="1336800" cy="465900"/>
          </a:xfrm>
          <a:prstGeom prst="bentConnector4">
            <a:avLst>
              <a:gd name="adj1" fmla="val 19131"/>
              <a:gd name="adj2" fmla="val 151118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"/>
          <p:cNvSpPr txBox="1"/>
          <p:nvPr/>
        </p:nvSpPr>
        <p:spPr>
          <a:xfrm>
            <a:off x="1611312" y="584200"/>
            <a:ext cx="2105025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예약 관리 (관리자 프로세스)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"/>
          <p:cNvSpPr txBox="1"/>
          <p:nvPr/>
        </p:nvSpPr>
        <p:spPr>
          <a:xfrm>
            <a:off x="5178425" y="577850"/>
            <a:ext cx="16637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SI-004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" name="Google Shape;340;p4"/>
          <p:cNvSpPr txBox="1"/>
          <p:nvPr/>
        </p:nvSpPr>
        <p:spPr>
          <a:xfrm>
            <a:off x="8205787" y="577850"/>
            <a:ext cx="1254125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예약 관리 시스템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1" name="Google Shape;341;p4"/>
          <p:cNvSpPr/>
          <p:nvPr/>
        </p:nvSpPr>
        <p:spPr>
          <a:xfrm>
            <a:off x="1649412" y="2970212"/>
            <a:ext cx="860425" cy="2190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 관리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"/>
          <p:cNvSpPr/>
          <p:nvPr/>
        </p:nvSpPr>
        <p:spPr>
          <a:xfrm>
            <a:off x="4618037" y="2112962"/>
            <a:ext cx="860425" cy="204787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관리자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페이지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3" name="Google Shape;343;p4"/>
          <p:cNvCxnSpPr>
            <a:stCxn id="342" idx="2"/>
            <a:endCxn id="341" idx="0"/>
          </p:cNvCxnSpPr>
          <p:nvPr/>
        </p:nvCxnSpPr>
        <p:spPr>
          <a:xfrm rot="5400000">
            <a:off x="3237750" y="1159749"/>
            <a:ext cx="652500" cy="29685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44" name="Google Shape;344;p4"/>
          <p:cNvSpPr/>
          <p:nvPr/>
        </p:nvSpPr>
        <p:spPr>
          <a:xfrm>
            <a:off x="8902700" y="2967037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매출 관리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5" name="Google Shape;345;p4"/>
          <p:cNvCxnSpPr>
            <a:stCxn id="342" idx="2"/>
            <a:endCxn id="344" idx="0"/>
          </p:cNvCxnSpPr>
          <p:nvPr/>
        </p:nvCxnSpPr>
        <p:spPr>
          <a:xfrm rot="-5400000" flipH="1">
            <a:off x="6865949" y="500049"/>
            <a:ext cx="649200" cy="42846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46" name="Google Shape;346;p4"/>
          <p:cNvSpPr/>
          <p:nvPr/>
        </p:nvSpPr>
        <p:spPr>
          <a:xfrm>
            <a:off x="6200775" y="2970212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여행지 관리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7" name="Google Shape;347;p4"/>
          <p:cNvCxnSpPr>
            <a:stCxn id="342" idx="2"/>
            <a:endCxn id="346" idx="0"/>
          </p:cNvCxnSpPr>
          <p:nvPr/>
        </p:nvCxnSpPr>
        <p:spPr>
          <a:xfrm rot="-5400000" flipH="1">
            <a:off x="5513400" y="1852599"/>
            <a:ext cx="652500" cy="15828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48" name="Google Shape;348;p4"/>
          <p:cNvSpPr/>
          <p:nvPr/>
        </p:nvSpPr>
        <p:spPr>
          <a:xfrm>
            <a:off x="142875" y="2970212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후기 관리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9" name="Google Shape;349;p4"/>
          <p:cNvCxnSpPr>
            <a:stCxn id="342" idx="2"/>
            <a:endCxn id="348" idx="0"/>
          </p:cNvCxnSpPr>
          <p:nvPr/>
        </p:nvCxnSpPr>
        <p:spPr>
          <a:xfrm rot="5400000">
            <a:off x="2484450" y="406449"/>
            <a:ext cx="652500" cy="44751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50" name="Google Shape;350;p4"/>
          <p:cNvSpPr/>
          <p:nvPr/>
        </p:nvSpPr>
        <p:spPr>
          <a:xfrm>
            <a:off x="141287" y="3549650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악성 후기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"/>
          <p:cNvSpPr/>
          <p:nvPr/>
        </p:nvSpPr>
        <p:spPr>
          <a:xfrm>
            <a:off x="3579812" y="2967037"/>
            <a:ext cx="860400" cy="219000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사업자 관리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2" name="Google Shape;352;p4"/>
          <p:cNvCxnSpPr>
            <a:stCxn id="342" idx="2"/>
            <a:endCxn id="351" idx="0"/>
          </p:cNvCxnSpPr>
          <p:nvPr/>
        </p:nvCxnSpPr>
        <p:spPr>
          <a:xfrm rot="5400000">
            <a:off x="4204500" y="2123199"/>
            <a:ext cx="649200" cy="10383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53" name="Google Shape;353;p4"/>
          <p:cNvSpPr/>
          <p:nvPr/>
        </p:nvSpPr>
        <p:spPr>
          <a:xfrm>
            <a:off x="2254250" y="4148137"/>
            <a:ext cx="860425" cy="247650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숙소 정보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상세보기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"/>
          <p:cNvSpPr/>
          <p:nvPr/>
        </p:nvSpPr>
        <p:spPr>
          <a:xfrm>
            <a:off x="3333750" y="4156075"/>
            <a:ext cx="860425" cy="2190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숙소 정보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 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5" name="Google Shape;355;p4"/>
          <p:cNvCxnSpPr>
            <a:stCxn id="351" idx="2"/>
            <a:endCxn id="353" idx="0"/>
          </p:cNvCxnSpPr>
          <p:nvPr/>
        </p:nvCxnSpPr>
        <p:spPr>
          <a:xfrm rot="5400000">
            <a:off x="2866262" y="3004387"/>
            <a:ext cx="962100" cy="132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6" name="Google Shape;356;p4"/>
          <p:cNvCxnSpPr/>
          <p:nvPr/>
        </p:nvCxnSpPr>
        <p:spPr>
          <a:xfrm rot="5400000">
            <a:off x="3402074" y="3548062"/>
            <a:ext cx="969900" cy="246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57" name="Google Shape;357;p4"/>
          <p:cNvSpPr/>
          <p:nvPr/>
        </p:nvSpPr>
        <p:spPr>
          <a:xfrm>
            <a:off x="3078162" y="5449887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 삭제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8" name="Google Shape;358;p4"/>
          <p:cNvCxnSpPr/>
          <p:nvPr/>
        </p:nvCxnSpPr>
        <p:spPr>
          <a:xfrm rot="-5400000" flipH="1">
            <a:off x="1663825" y="3605087"/>
            <a:ext cx="2260500" cy="1428900"/>
          </a:xfrm>
          <a:prstGeom prst="bentConnector3">
            <a:avLst>
              <a:gd name="adj1" fmla="val 67376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59" name="Google Shape;359;p4"/>
          <p:cNvSpPr/>
          <p:nvPr/>
        </p:nvSpPr>
        <p:spPr>
          <a:xfrm>
            <a:off x="2079625" y="5449887"/>
            <a:ext cx="858837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 정보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"/>
          <p:cNvSpPr/>
          <p:nvPr/>
        </p:nvSpPr>
        <p:spPr>
          <a:xfrm>
            <a:off x="4440237" y="4156075"/>
            <a:ext cx="935037" cy="2190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숙박업체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승인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1" name="Google Shape;361;p4"/>
          <p:cNvCxnSpPr/>
          <p:nvPr/>
        </p:nvCxnSpPr>
        <p:spPr>
          <a:xfrm rot="-5400000" flipH="1">
            <a:off x="3973575" y="3222563"/>
            <a:ext cx="969900" cy="897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62" name="Google Shape;362;p4"/>
          <p:cNvSpPr/>
          <p:nvPr/>
        </p:nvSpPr>
        <p:spPr>
          <a:xfrm>
            <a:off x="5553075" y="4156075"/>
            <a:ext cx="935037" cy="2190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여행지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"/>
          <p:cNvSpPr/>
          <p:nvPr/>
        </p:nvSpPr>
        <p:spPr>
          <a:xfrm>
            <a:off x="6594475" y="4148137"/>
            <a:ext cx="935037" cy="2190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여행지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"/>
          <p:cNvSpPr/>
          <p:nvPr/>
        </p:nvSpPr>
        <p:spPr>
          <a:xfrm>
            <a:off x="7666037" y="4148137"/>
            <a:ext cx="935037" cy="2190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여행지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5" name="Google Shape;365;p4"/>
          <p:cNvCxnSpPr>
            <a:stCxn id="346" idx="2"/>
            <a:endCxn id="362" idx="0"/>
          </p:cNvCxnSpPr>
          <p:nvPr/>
        </p:nvCxnSpPr>
        <p:spPr>
          <a:xfrm rot="5400000">
            <a:off x="5835988" y="3361087"/>
            <a:ext cx="979500" cy="6105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66" name="Google Shape;366;p4"/>
          <p:cNvCxnSpPr/>
          <p:nvPr/>
        </p:nvCxnSpPr>
        <p:spPr>
          <a:xfrm rot="-5400000" flipH="1">
            <a:off x="6360237" y="3447337"/>
            <a:ext cx="971700" cy="430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67" name="Google Shape;367;p4"/>
          <p:cNvCxnSpPr>
            <a:stCxn id="346" idx="2"/>
            <a:endCxn id="364" idx="0"/>
          </p:cNvCxnSpPr>
          <p:nvPr/>
        </p:nvCxnSpPr>
        <p:spPr>
          <a:xfrm rot="-5400000" flipH="1">
            <a:off x="6896488" y="2911087"/>
            <a:ext cx="971700" cy="15027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68" name="Google Shape;368;p4"/>
          <p:cNvSpPr/>
          <p:nvPr/>
        </p:nvSpPr>
        <p:spPr>
          <a:xfrm>
            <a:off x="1149350" y="5449887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 쿠폰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관리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9" name="Google Shape;369;p4"/>
          <p:cNvCxnSpPr/>
          <p:nvPr/>
        </p:nvCxnSpPr>
        <p:spPr>
          <a:xfrm rot="-5400000" flipH="1">
            <a:off x="1164475" y="4104437"/>
            <a:ext cx="2260500" cy="430200"/>
          </a:xfrm>
          <a:prstGeom prst="bentConnector3">
            <a:avLst>
              <a:gd name="adj1" fmla="val 67752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0" name="Google Shape;370;p4"/>
          <p:cNvCxnSpPr/>
          <p:nvPr/>
        </p:nvCxnSpPr>
        <p:spPr>
          <a:xfrm rot="5400000">
            <a:off x="699324" y="4069487"/>
            <a:ext cx="2260500" cy="500100"/>
          </a:xfrm>
          <a:prstGeom prst="bentConnector3">
            <a:avLst>
              <a:gd name="adj1" fmla="val 67752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1" name="Google Shape;371;p4"/>
          <p:cNvSpPr/>
          <p:nvPr/>
        </p:nvSpPr>
        <p:spPr>
          <a:xfrm>
            <a:off x="4618037" y="1276350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메인 페이지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"/>
          <p:cNvSpPr/>
          <p:nvPr/>
        </p:nvSpPr>
        <p:spPr>
          <a:xfrm>
            <a:off x="4618037" y="1693862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관리자 로그인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3" name="Google Shape;373;p4"/>
          <p:cNvCxnSpPr/>
          <p:nvPr/>
        </p:nvCxnSpPr>
        <p:spPr>
          <a:xfrm>
            <a:off x="5048250" y="1482725"/>
            <a:ext cx="0" cy="21113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4" name="Google Shape;374;p4"/>
          <p:cNvCxnSpPr/>
          <p:nvPr/>
        </p:nvCxnSpPr>
        <p:spPr>
          <a:xfrm>
            <a:off x="5048250" y="1900237"/>
            <a:ext cx="0" cy="21272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5" name="Google Shape;375;p4"/>
          <p:cNvSpPr/>
          <p:nvPr/>
        </p:nvSpPr>
        <p:spPr>
          <a:xfrm>
            <a:off x="8180387" y="4667250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월별 총 매출 관리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"/>
          <p:cNvSpPr/>
          <p:nvPr/>
        </p:nvSpPr>
        <p:spPr>
          <a:xfrm>
            <a:off x="8167687" y="5002212"/>
            <a:ext cx="860425" cy="334962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카테고리 별 매출관리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"/>
          <p:cNvSpPr/>
          <p:nvPr/>
        </p:nvSpPr>
        <p:spPr>
          <a:xfrm>
            <a:off x="8167687" y="5464175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지역별 매출 관리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8" name="Google Shape;378;p4"/>
          <p:cNvCxnSpPr/>
          <p:nvPr/>
        </p:nvCxnSpPr>
        <p:spPr>
          <a:xfrm rot="5400000">
            <a:off x="8388363" y="3825763"/>
            <a:ext cx="1596900" cy="2922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9" name="Google Shape;379;p4"/>
          <p:cNvCxnSpPr/>
          <p:nvPr/>
        </p:nvCxnSpPr>
        <p:spPr>
          <a:xfrm rot="5400000">
            <a:off x="8182712" y="4018813"/>
            <a:ext cx="1995600" cy="3048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0" name="Google Shape;380;p4"/>
          <p:cNvCxnSpPr/>
          <p:nvPr/>
        </p:nvCxnSpPr>
        <p:spPr>
          <a:xfrm rot="5400000">
            <a:off x="7983512" y="4218012"/>
            <a:ext cx="2394000" cy="3048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81" name="Google Shape;381;p4"/>
          <p:cNvSpPr/>
          <p:nvPr/>
        </p:nvSpPr>
        <p:spPr>
          <a:xfrm>
            <a:off x="141287" y="3940175"/>
            <a:ext cx="860425" cy="204787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별점 관리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2" name="Google Shape;382;p4"/>
          <p:cNvCxnSpPr>
            <a:stCxn id="348" idx="2"/>
            <a:endCxn id="350" idx="3"/>
          </p:cNvCxnSpPr>
          <p:nvPr/>
        </p:nvCxnSpPr>
        <p:spPr>
          <a:xfrm rot="-5400000" flipH="1">
            <a:off x="549238" y="3200437"/>
            <a:ext cx="476400" cy="428700"/>
          </a:xfrm>
          <a:prstGeom prst="bentConnector4">
            <a:avLst>
              <a:gd name="adj1" fmla="val 31604"/>
              <a:gd name="adj2" fmla="val 155528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3" name="Google Shape;383;p4"/>
          <p:cNvCxnSpPr>
            <a:stCxn id="348" idx="2"/>
            <a:endCxn id="381" idx="3"/>
          </p:cNvCxnSpPr>
          <p:nvPr/>
        </p:nvCxnSpPr>
        <p:spPr>
          <a:xfrm rot="-5400000" flipH="1">
            <a:off x="354388" y="3395287"/>
            <a:ext cx="866100" cy="428700"/>
          </a:xfrm>
          <a:prstGeom prst="bentConnector4">
            <a:avLst>
              <a:gd name="adj1" fmla="val 18365"/>
              <a:gd name="adj2" fmla="val 155528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84" name="Google Shape;384;p4"/>
          <p:cNvSpPr/>
          <p:nvPr/>
        </p:nvSpPr>
        <p:spPr>
          <a:xfrm>
            <a:off x="4514850" y="3273425"/>
            <a:ext cx="860425" cy="290512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사업자 별점 </a:t>
            </a:r>
            <a:b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순위 관리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5" name="Google Shape;385;p4"/>
          <p:cNvCxnSpPr/>
          <p:nvPr/>
        </p:nvCxnSpPr>
        <p:spPr>
          <a:xfrm>
            <a:off x="4440237" y="3076575"/>
            <a:ext cx="504900" cy="1968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86" name="Google Shape;386;p4"/>
          <p:cNvSpPr/>
          <p:nvPr/>
        </p:nvSpPr>
        <p:spPr>
          <a:xfrm>
            <a:off x="7240587" y="3244850"/>
            <a:ext cx="858837" cy="277812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여행지 </a:t>
            </a:r>
            <a:b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순위 관리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7" name="Google Shape;387;p4"/>
          <p:cNvCxnSpPr/>
          <p:nvPr/>
        </p:nvCxnSpPr>
        <p:spPr>
          <a:xfrm>
            <a:off x="7061200" y="3073400"/>
            <a:ext cx="608100" cy="1716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2" name="Google Shape;392;p5"/>
          <p:cNvGraphicFramePr/>
          <p:nvPr/>
        </p:nvGraphicFramePr>
        <p:xfrm>
          <a:off x="188912" y="91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{0AD416FC-6F4F-4761-A75C-24A60D306F28}</a:tableStyleId>
              </a:tblPr>
              <a:tblGrid>
                <a:gridCol w="106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1400" u="none" strike="noStrike" cap="none"/>
                    </a:p>
                  </a:txBody>
                  <a:tcPr marL="91425" marR="91425" marT="45725" marB="45725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호텔 예약 관리 유스케이스(전체)</a:t>
                      </a:r>
                      <a:endParaRPr sz="1400" u="none" strike="noStrike" cap="none"/>
                    </a:p>
                  </a:txBody>
                  <a:tcPr marL="91425" marR="91425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0"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호텔 예약 관리</a:t>
                      </a:r>
                      <a:endParaRPr sz="1400" u="none" strike="noStrike" cap="none"/>
                    </a:p>
                  </a:txBody>
                  <a:tcPr marL="91425" marR="91425" marT="45725" marB="45725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1425" marR="91425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3" name="Google Shape;393;p5"/>
          <p:cNvSpPr txBox="1"/>
          <p:nvPr/>
        </p:nvSpPr>
        <p:spPr>
          <a:xfrm>
            <a:off x="1611312" y="584200"/>
            <a:ext cx="2105025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예약 관리 (전체)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5"/>
          <p:cNvSpPr txBox="1"/>
          <p:nvPr/>
        </p:nvSpPr>
        <p:spPr>
          <a:xfrm>
            <a:off x="5178425" y="577850"/>
            <a:ext cx="16637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usecase_01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5" name="Google Shape;395;p5"/>
          <p:cNvSpPr txBox="1"/>
          <p:nvPr/>
        </p:nvSpPr>
        <p:spPr>
          <a:xfrm>
            <a:off x="8205787" y="577850"/>
            <a:ext cx="1254125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예약 관리 시스템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6" name="Google Shape;39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6982" y="1301750"/>
            <a:ext cx="8092930" cy="49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" name="Google Shape;401;p6"/>
          <p:cNvGraphicFramePr/>
          <p:nvPr/>
        </p:nvGraphicFramePr>
        <p:xfrm>
          <a:off x="188912" y="91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{0AD416FC-6F4F-4761-A75C-24A60D306F28}</a:tableStyleId>
              </a:tblPr>
              <a:tblGrid>
                <a:gridCol w="106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1400" u="none" strike="noStrike" cap="none"/>
                    </a:p>
                  </a:txBody>
                  <a:tcPr marL="91425" marR="91425" marT="45725" marB="45725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호텔 예약 관리 유스케이스(사용자)</a:t>
                      </a:r>
                      <a:endParaRPr sz="1400" u="none" strike="noStrike" cap="none"/>
                    </a:p>
                  </a:txBody>
                  <a:tcPr marL="91425" marR="91425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0"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호텔 예약 관리</a:t>
                      </a:r>
                      <a:endParaRPr sz="1400" u="none" strike="noStrike" cap="none"/>
                    </a:p>
                  </a:txBody>
                  <a:tcPr marL="91425" marR="91425" marT="45725" marB="45725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1425" marR="91425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2" name="Google Shape;402;p6"/>
          <p:cNvSpPr txBox="1"/>
          <p:nvPr/>
        </p:nvSpPr>
        <p:spPr>
          <a:xfrm>
            <a:off x="1611312" y="584200"/>
            <a:ext cx="2105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예약 관리 (일반회원)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6"/>
          <p:cNvSpPr txBox="1"/>
          <p:nvPr/>
        </p:nvSpPr>
        <p:spPr>
          <a:xfrm>
            <a:off x="5178425" y="577850"/>
            <a:ext cx="16637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usecase_02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4" name="Google Shape;404;p6"/>
          <p:cNvSpPr txBox="1"/>
          <p:nvPr/>
        </p:nvSpPr>
        <p:spPr>
          <a:xfrm>
            <a:off x="8205787" y="577850"/>
            <a:ext cx="1254125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예약 관리 시스템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5" name="Google Shape;40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8905" y="1379550"/>
            <a:ext cx="7680586" cy="48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" name="Google Shape;410;p7"/>
          <p:cNvGraphicFramePr/>
          <p:nvPr/>
        </p:nvGraphicFramePr>
        <p:xfrm>
          <a:off x="188912" y="91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{0AD416FC-6F4F-4761-A75C-24A60D306F28}</a:tableStyleId>
              </a:tblPr>
              <a:tblGrid>
                <a:gridCol w="106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1400" u="none" strike="noStrike" cap="none"/>
                    </a:p>
                  </a:txBody>
                  <a:tcPr marL="91425" marR="91425" marT="45725" marB="45725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호텔 예약 관리 유스케이스(숙박업체)</a:t>
                      </a:r>
                      <a:endParaRPr sz="1400" u="none" strike="noStrike" cap="none"/>
                    </a:p>
                  </a:txBody>
                  <a:tcPr marL="91425" marR="91425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0"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호텔 예약 관리</a:t>
                      </a:r>
                      <a:endParaRPr sz="1400" u="none" strike="noStrike" cap="none"/>
                    </a:p>
                  </a:txBody>
                  <a:tcPr marL="91425" marR="91425" marT="45725" marB="45725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1425" marR="91425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1" name="Google Shape;411;p7"/>
          <p:cNvSpPr txBox="1"/>
          <p:nvPr/>
        </p:nvSpPr>
        <p:spPr>
          <a:xfrm>
            <a:off x="1611312" y="584200"/>
            <a:ext cx="2105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예약 관리 (사업자)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7"/>
          <p:cNvSpPr txBox="1"/>
          <p:nvPr/>
        </p:nvSpPr>
        <p:spPr>
          <a:xfrm>
            <a:off x="5178425" y="577850"/>
            <a:ext cx="16637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usecase_03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3" name="Google Shape;413;p7"/>
          <p:cNvSpPr txBox="1"/>
          <p:nvPr/>
        </p:nvSpPr>
        <p:spPr>
          <a:xfrm>
            <a:off x="8205787" y="577850"/>
            <a:ext cx="1254125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예약 관리 시스템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14" name="Google Shape;41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3821" y="1384026"/>
            <a:ext cx="6904615" cy="489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" name="Google Shape;419;p8"/>
          <p:cNvGraphicFramePr/>
          <p:nvPr/>
        </p:nvGraphicFramePr>
        <p:xfrm>
          <a:off x="188912" y="91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{0AD416FC-6F4F-4761-A75C-24A60D306F28}</a:tableStyleId>
              </a:tblPr>
              <a:tblGrid>
                <a:gridCol w="106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1400" u="none" strike="noStrike" cap="none"/>
                    </a:p>
                  </a:txBody>
                  <a:tcPr marL="91425" marR="91425" marT="45725" marB="45725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호텔 예약 관리 유스케이스(관리자)</a:t>
                      </a:r>
                      <a:endParaRPr sz="1400" u="none" strike="noStrike" cap="none"/>
                    </a:p>
                  </a:txBody>
                  <a:tcPr marL="91425" marR="91425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0"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호텔 예약 관리</a:t>
                      </a:r>
                      <a:endParaRPr sz="1400" u="none" strike="noStrike" cap="none"/>
                    </a:p>
                  </a:txBody>
                  <a:tcPr marL="91425" marR="91425" marT="45725" marB="45725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1425" marR="91425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0" name="Google Shape;420;p8"/>
          <p:cNvSpPr txBox="1"/>
          <p:nvPr/>
        </p:nvSpPr>
        <p:spPr>
          <a:xfrm>
            <a:off x="1611312" y="584200"/>
            <a:ext cx="2105025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예약 관리 (관리자)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8"/>
          <p:cNvSpPr txBox="1"/>
          <p:nvPr/>
        </p:nvSpPr>
        <p:spPr>
          <a:xfrm>
            <a:off x="5178425" y="577850"/>
            <a:ext cx="16637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usecase_04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2" name="Google Shape;422;p8"/>
          <p:cNvSpPr txBox="1"/>
          <p:nvPr/>
        </p:nvSpPr>
        <p:spPr>
          <a:xfrm>
            <a:off x="8205787" y="577850"/>
            <a:ext cx="1254125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예약 관리 시스템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23" name="Google Shape;42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3555" y="1463062"/>
            <a:ext cx="7347114" cy="4669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기본 디자인1">
  <a:themeElements>
    <a:clrScheme name="1_기본 디자인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기본 디자인1">
  <a:themeElements>
    <a:clrScheme name="1_기본 디자인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기본 디자인1">
  <a:themeElements>
    <a:clrScheme name="기본 디자인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Microsoft Office PowerPoint</Application>
  <PresentationFormat>A4 용지(210x297mm)</PresentationFormat>
  <Paragraphs>250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Gulim</vt:lpstr>
      <vt:lpstr>Malgun Gothic</vt:lpstr>
      <vt:lpstr>Batangche</vt:lpstr>
      <vt:lpstr>Arial</vt:lpstr>
      <vt:lpstr>2_기본 디자인1</vt:lpstr>
      <vt:lpstr>1_기본 디자인1</vt:lpstr>
      <vt:lpstr>기본 디자인1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ParkCK</dc:creator>
  <cp:lastModifiedBy>yoon</cp:lastModifiedBy>
  <cp:revision>1</cp:revision>
  <dcterms:created xsi:type="dcterms:W3CDTF">2006-01-31T07:22:20Z</dcterms:created>
  <dcterms:modified xsi:type="dcterms:W3CDTF">2022-06-28T04:27:28Z</dcterms:modified>
</cp:coreProperties>
</file>