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6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906000" cy="6858000" type="A4"/>
  <p:notesSz cx="6805613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316">
          <p15:clr>
            <a:srgbClr val="000000"/>
          </p15:clr>
        </p15:guide>
        <p15:guide id="3" orient="horz" pos="597">
          <p15:clr>
            <a:srgbClr val="000000"/>
          </p15:clr>
        </p15:guide>
        <p15:guide id="4" orient="horz" pos="4100">
          <p15:clr>
            <a:srgbClr val="000000"/>
          </p15:clr>
        </p15:guide>
        <p15:guide id="5" pos="3120">
          <p15:clr>
            <a:srgbClr val="000000"/>
          </p15:clr>
        </p15:guide>
        <p15:guide id="6" pos="127">
          <p15:clr>
            <a:srgbClr val="000000"/>
          </p15:clr>
        </p15:guide>
        <p15:guide id="7" pos="6130">
          <p15:clr>
            <a:srgbClr val="000000"/>
          </p15:clr>
        </p15:guide>
        <p15:guide id="8" pos="190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000000"/>
          </p15:clr>
        </p15:guide>
        <p15:guide id="2" pos="2145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cvi2yK1CGu6O4pnYO5E3oxmV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416FC-6F4F-4761-A75C-24A60D306F28}">
  <a:tblStyle styleId="{0AD416FC-6F4F-4761-A75C-24A60D306F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2160"/>
        <p:guide orient="horz" pos="316"/>
        <p:guide orient="horz" pos="597"/>
        <p:guide orient="horz" pos="4100"/>
        <p:guide pos="3120"/>
        <p:guide pos="127"/>
        <p:guide pos="6130"/>
        <p:guide pos="19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2787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 txBox="1">
            <a:spLocks noGrp="1"/>
          </p:cNvSpPr>
          <p:nvPr>
            <p:ph type="body" idx="1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46400" rIns="92800" bIns="46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11;p9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9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14;p9"/>
          <p:cNvGraphicFramePr/>
          <p:nvPr/>
        </p:nvGraphicFramePr>
        <p:xfrm>
          <a:off x="193675" y="569912"/>
          <a:ext cx="9534500" cy="36602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3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서브시스템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 ID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5;p9"/>
          <p:cNvSpPr txBox="1"/>
          <p:nvPr/>
        </p:nvSpPr>
        <p:spPr>
          <a:xfrm>
            <a:off x="190500" y="239712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11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1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;p11"/>
          <p:cNvGraphicFramePr/>
          <p:nvPr/>
        </p:nvGraphicFramePr>
        <p:xfrm>
          <a:off x="193675" y="569912"/>
          <a:ext cx="9534500" cy="36602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3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서브시스템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 ID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</a:t>
                      </a:r>
                      <a:endParaRPr sz="1400" u="none" strike="noStrike" cap="none"/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850" marB="45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24;p11"/>
          <p:cNvSpPr txBox="1"/>
          <p:nvPr/>
        </p:nvSpPr>
        <p:spPr>
          <a:xfrm>
            <a:off x="190500" y="239712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2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w="381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22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/>
          <p:nvPr/>
        </p:nvSpPr>
        <p:spPr>
          <a:xfrm>
            <a:off x="1146175" y="219075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에어필립 원패스/PFMS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2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2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lang="en-US" sz="9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2" descr="D:\URIEL SOFT\logo_slogan_ho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9412" y="6542087"/>
            <a:ext cx="17145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2" descr="D:\00_Dev\Document\에어필립\2018_ONEPASS\company_c_03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47650" y="196850"/>
            <a:ext cx="887412" cy="2254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2971800" y="2619375"/>
            <a:ext cx="355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tangche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 정의서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3028950" y="3257550"/>
            <a:ext cx="60388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"/>
          <p:cNvSpPr txBox="1"/>
          <p:nvPr/>
        </p:nvSpPr>
        <p:spPr>
          <a:xfrm>
            <a:off x="3028950" y="3600450"/>
            <a:ext cx="510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문서번호 :</a:t>
            </a:r>
            <a:endParaRPr sz="14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Version :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b="1" i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1.0</a:t>
            </a:r>
            <a:endParaRPr sz="14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최초작성일 :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2022년 06월 24일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작성자 :</a:t>
            </a:r>
            <a:r>
              <a:rPr lang="en-US"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1400" b="1" i="1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Team 1 (윤승환, 장순현, 김규린, 박지은)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0" y="3230562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396624" y="990600"/>
            <a:ext cx="45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tangche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 txBox="1"/>
          <p:nvPr/>
        </p:nvSpPr>
        <p:spPr>
          <a:xfrm>
            <a:off x="1611312" y="584200"/>
            <a:ext cx="21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(사용자 전체 프로세스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6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7476371" y="3939127"/>
            <a:ext cx="1675483" cy="36179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메인 페이지</a:t>
            </a:r>
            <a:endParaRPr/>
          </a:p>
        </p:txBody>
      </p:sp>
      <p:sp>
        <p:nvSpPr>
          <p:cNvPr id="119" name="Google Shape;119;p36"/>
          <p:cNvSpPr/>
          <p:nvPr/>
        </p:nvSpPr>
        <p:spPr>
          <a:xfrm>
            <a:off x="7230248" y="4991408"/>
            <a:ext cx="991500" cy="144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인원수(성인)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인원수(아동)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 검색</a:t>
            </a:r>
            <a:endParaRPr/>
          </a:p>
        </p:txBody>
      </p:sp>
      <p:sp>
        <p:nvSpPr>
          <p:cNvPr id="120" name="Google Shape;120;p36"/>
          <p:cNvSpPr/>
          <p:nvPr/>
        </p:nvSpPr>
        <p:spPr>
          <a:xfrm>
            <a:off x="7230248" y="4677689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121" name="Google Shape;121;p36"/>
          <p:cNvSpPr/>
          <p:nvPr/>
        </p:nvSpPr>
        <p:spPr>
          <a:xfrm>
            <a:off x="8346470" y="4991408"/>
            <a:ext cx="991500" cy="144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호텔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모텔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펜션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리조트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글램핑/캠핑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한옥</a:t>
            </a:r>
            <a:endParaRPr/>
          </a:p>
        </p:txBody>
      </p:sp>
      <p:sp>
        <p:nvSpPr>
          <p:cNvPr id="122" name="Google Shape;122;p36"/>
          <p:cNvSpPr/>
          <p:nvPr/>
        </p:nvSpPr>
        <p:spPr>
          <a:xfrm>
            <a:off x="8346470" y="4677689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  <a:endParaRPr/>
          </a:p>
        </p:txBody>
      </p:sp>
      <p:sp>
        <p:nvSpPr>
          <p:cNvPr id="123" name="Google Shape;123;p36"/>
          <p:cNvSpPr/>
          <p:nvPr/>
        </p:nvSpPr>
        <p:spPr>
          <a:xfrm>
            <a:off x="5788174" y="4991408"/>
            <a:ext cx="991500" cy="144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날짜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인원수(성인)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인원수(아동)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 검색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유형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목록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가격대 설정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적용, 초기화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</a:t>
            </a:r>
            <a:endParaRPr/>
          </a:p>
        </p:txBody>
      </p:sp>
      <p:sp>
        <p:nvSpPr>
          <p:cNvPr id="124" name="Google Shape;124;p36"/>
          <p:cNvSpPr/>
          <p:nvPr/>
        </p:nvSpPr>
        <p:spPr>
          <a:xfrm>
            <a:off x="5788174" y="4677689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완료</a:t>
            </a:r>
            <a:endParaRPr/>
          </a:p>
        </p:txBody>
      </p:sp>
      <p:sp>
        <p:nvSpPr>
          <p:cNvPr id="125" name="Google Shape;125;p36"/>
          <p:cNvSpPr/>
          <p:nvPr/>
        </p:nvSpPr>
        <p:spPr>
          <a:xfrm>
            <a:off x="4467428" y="4906289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상세 페이지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6"/>
          <p:cNvSpPr/>
          <p:nvPr/>
        </p:nvSpPr>
        <p:spPr>
          <a:xfrm>
            <a:off x="3546486" y="4823055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/>
          </a:p>
        </p:txBody>
      </p:sp>
      <p:sp>
        <p:nvSpPr>
          <p:cNvPr id="127" name="Google Shape;127;p36"/>
          <p:cNvSpPr/>
          <p:nvPr/>
        </p:nvSpPr>
        <p:spPr>
          <a:xfrm>
            <a:off x="4467428" y="4472976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리뷰</a:t>
            </a:r>
            <a:endParaRPr/>
          </a:p>
        </p:txBody>
      </p:sp>
      <p:cxnSp>
        <p:nvCxnSpPr>
          <p:cNvPr id="128" name="Google Shape;128;p36"/>
          <p:cNvCxnSpPr>
            <a:stCxn id="120" idx="2"/>
            <a:endCxn id="119" idx="0"/>
          </p:cNvCxnSpPr>
          <p:nvPr/>
        </p:nvCxnSpPr>
        <p:spPr>
          <a:xfrm>
            <a:off x="7725998" y="4899689"/>
            <a:ext cx="0" cy="9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36"/>
          <p:cNvCxnSpPr>
            <a:stCxn id="122" idx="2"/>
            <a:endCxn id="121" idx="0"/>
          </p:cNvCxnSpPr>
          <p:nvPr/>
        </p:nvCxnSpPr>
        <p:spPr>
          <a:xfrm>
            <a:off x="8842220" y="4899689"/>
            <a:ext cx="0" cy="9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36"/>
          <p:cNvCxnSpPr>
            <a:stCxn id="120" idx="1"/>
            <a:endCxn id="124" idx="3"/>
          </p:cNvCxnSpPr>
          <p:nvPr/>
        </p:nvCxnSpPr>
        <p:spPr>
          <a:xfrm rot="10800000">
            <a:off x="6779648" y="4788689"/>
            <a:ext cx="45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36"/>
          <p:cNvCxnSpPr>
            <a:stCxn id="124" idx="2"/>
            <a:endCxn id="123" idx="0"/>
          </p:cNvCxnSpPr>
          <p:nvPr/>
        </p:nvCxnSpPr>
        <p:spPr>
          <a:xfrm>
            <a:off x="6283924" y="4899689"/>
            <a:ext cx="0" cy="9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36"/>
          <p:cNvCxnSpPr>
            <a:stCxn id="127" idx="2"/>
            <a:endCxn id="125" idx="0"/>
          </p:cNvCxnSpPr>
          <p:nvPr/>
        </p:nvCxnSpPr>
        <p:spPr>
          <a:xfrm>
            <a:off x="4963141" y="4694834"/>
            <a:ext cx="0" cy="21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3" name="Google Shape;133;p36"/>
          <p:cNvSpPr/>
          <p:nvPr/>
        </p:nvSpPr>
        <p:spPr>
          <a:xfrm>
            <a:off x="2572390" y="1179773"/>
            <a:ext cx="810012" cy="22879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헤더</a:t>
            </a:r>
            <a:endParaRPr/>
          </a:p>
        </p:txBody>
      </p:sp>
      <p:sp>
        <p:nvSpPr>
          <p:cNvPr id="134" name="Google Shape;134;p36"/>
          <p:cNvSpPr/>
          <p:nvPr/>
        </p:nvSpPr>
        <p:spPr>
          <a:xfrm>
            <a:off x="2572390" y="1597490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로그인</a:t>
            </a:r>
            <a:endParaRPr/>
          </a:p>
        </p:txBody>
      </p:sp>
      <p:cxnSp>
        <p:nvCxnSpPr>
          <p:cNvPr id="135" name="Google Shape;135;p36"/>
          <p:cNvCxnSpPr>
            <a:endCxn id="134" idx="0"/>
          </p:cNvCxnSpPr>
          <p:nvPr/>
        </p:nvCxnSpPr>
        <p:spPr>
          <a:xfrm>
            <a:off x="2977396" y="1408490"/>
            <a:ext cx="0" cy="18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136;p36"/>
          <p:cNvSpPr/>
          <p:nvPr/>
        </p:nvSpPr>
        <p:spPr>
          <a:xfrm>
            <a:off x="945434" y="2053342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리뷰</a:t>
            </a:r>
            <a:endParaRPr/>
          </a:p>
        </p:txBody>
      </p:sp>
      <p:sp>
        <p:nvSpPr>
          <p:cNvPr id="137" name="Google Shape;137;p36"/>
          <p:cNvSpPr/>
          <p:nvPr/>
        </p:nvSpPr>
        <p:spPr>
          <a:xfrm>
            <a:off x="945433" y="2406932"/>
            <a:ext cx="991426" cy="6447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내역 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6"/>
          <p:cNvSpPr/>
          <p:nvPr/>
        </p:nvSpPr>
        <p:spPr>
          <a:xfrm>
            <a:off x="884190" y="3218099"/>
            <a:ext cx="1113911" cy="6447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상세 페이지</a:t>
            </a:r>
            <a:endParaRPr/>
          </a:p>
        </p:txBody>
      </p:sp>
      <p:cxnSp>
        <p:nvCxnSpPr>
          <p:cNvPr id="139" name="Google Shape;139;p36"/>
          <p:cNvCxnSpPr>
            <a:stCxn id="137" idx="2"/>
            <a:endCxn id="138" idx="0"/>
          </p:cNvCxnSpPr>
          <p:nvPr/>
        </p:nvCxnSpPr>
        <p:spPr>
          <a:xfrm>
            <a:off x="1441146" y="3051693"/>
            <a:ext cx="0" cy="16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36"/>
          <p:cNvCxnSpPr>
            <a:stCxn id="136" idx="2"/>
            <a:endCxn id="137" idx="0"/>
          </p:cNvCxnSpPr>
          <p:nvPr/>
        </p:nvCxnSpPr>
        <p:spPr>
          <a:xfrm>
            <a:off x="1441147" y="2275200"/>
            <a:ext cx="0" cy="13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Google Shape;141;p36"/>
          <p:cNvSpPr/>
          <p:nvPr/>
        </p:nvSpPr>
        <p:spPr>
          <a:xfrm>
            <a:off x="2572390" y="2053335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/>
          </a:p>
        </p:txBody>
      </p:sp>
      <p:cxnSp>
        <p:nvCxnSpPr>
          <p:cNvPr id="142" name="Google Shape;142;p36"/>
          <p:cNvCxnSpPr>
            <a:stCxn id="136" idx="3"/>
          </p:cNvCxnSpPr>
          <p:nvPr/>
        </p:nvCxnSpPr>
        <p:spPr>
          <a:xfrm>
            <a:off x="1936860" y="2164271"/>
            <a:ext cx="6354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36"/>
          <p:cNvCxnSpPr>
            <a:stCxn id="134" idx="2"/>
            <a:endCxn id="141" idx="0"/>
          </p:cNvCxnSpPr>
          <p:nvPr/>
        </p:nvCxnSpPr>
        <p:spPr>
          <a:xfrm>
            <a:off x="2977396" y="1826281"/>
            <a:ext cx="0" cy="22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p36"/>
          <p:cNvSpPr/>
          <p:nvPr/>
        </p:nvSpPr>
        <p:spPr>
          <a:xfrm>
            <a:off x="2240183" y="2483169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/>
          </a:p>
        </p:txBody>
      </p:sp>
      <p:sp>
        <p:nvSpPr>
          <p:cNvPr id="145" name="Google Shape;145;p36"/>
          <p:cNvSpPr/>
          <p:nvPr/>
        </p:nvSpPr>
        <p:spPr>
          <a:xfrm>
            <a:off x="2977395" y="2484909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/>
          </a:p>
        </p:txBody>
      </p:sp>
      <p:sp>
        <p:nvSpPr>
          <p:cNvPr id="146" name="Google Shape;146;p36"/>
          <p:cNvSpPr/>
          <p:nvPr/>
        </p:nvSpPr>
        <p:spPr>
          <a:xfrm>
            <a:off x="3711723" y="2483169"/>
            <a:ext cx="563888" cy="3951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쿠폰함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6"/>
          <p:cNvCxnSpPr>
            <a:stCxn id="141" idx="2"/>
            <a:endCxn id="144" idx="0"/>
          </p:cNvCxnSpPr>
          <p:nvPr/>
        </p:nvCxnSpPr>
        <p:spPr>
          <a:xfrm rot="5400000">
            <a:off x="2649196" y="2154926"/>
            <a:ext cx="201000" cy="45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36"/>
          <p:cNvCxnSpPr>
            <a:stCxn id="141" idx="2"/>
            <a:endCxn id="145" idx="0"/>
          </p:cNvCxnSpPr>
          <p:nvPr/>
        </p:nvCxnSpPr>
        <p:spPr>
          <a:xfrm rot="-5400000" flipH="1">
            <a:off x="3016996" y="2242526"/>
            <a:ext cx="202800" cy="28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36"/>
          <p:cNvCxnSpPr>
            <a:stCxn id="141" idx="2"/>
            <a:endCxn id="146" idx="0"/>
          </p:cNvCxnSpPr>
          <p:nvPr/>
        </p:nvCxnSpPr>
        <p:spPr>
          <a:xfrm rot="-5400000" flipH="1">
            <a:off x="3385096" y="1874426"/>
            <a:ext cx="201000" cy="101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36"/>
          <p:cNvSpPr/>
          <p:nvPr/>
        </p:nvSpPr>
        <p:spPr>
          <a:xfrm>
            <a:off x="2139653" y="2975420"/>
            <a:ext cx="1048044" cy="144727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예약자 이름 변경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/>
          </a:p>
        </p:txBody>
      </p:sp>
      <p:cxnSp>
        <p:nvCxnSpPr>
          <p:cNvPr id="151" name="Google Shape;151;p36"/>
          <p:cNvCxnSpPr>
            <a:stCxn id="146" idx="2"/>
            <a:endCxn id="152" idx="0"/>
          </p:cNvCxnSpPr>
          <p:nvPr/>
        </p:nvCxnSpPr>
        <p:spPr>
          <a:xfrm>
            <a:off x="3993667" y="2878352"/>
            <a:ext cx="5700" cy="14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36"/>
          <p:cNvSpPr/>
          <p:nvPr/>
        </p:nvSpPr>
        <p:spPr>
          <a:xfrm>
            <a:off x="3987311" y="1368699"/>
            <a:ext cx="838316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회원가입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6"/>
          <p:cNvCxnSpPr>
            <a:stCxn id="134" idx="3"/>
            <a:endCxn id="153" idx="2"/>
          </p:cNvCxnSpPr>
          <p:nvPr/>
        </p:nvCxnSpPr>
        <p:spPr>
          <a:xfrm rot="10800000" flipH="1">
            <a:off x="3382402" y="1597586"/>
            <a:ext cx="1024200" cy="114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36"/>
          <p:cNvSpPr/>
          <p:nvPr/>
        </p:nvSpPr>
        <p:spPr>
          <a:xfrm>
            <a:off x="6332992" y="1368698"/>
            <a:ext cx="838316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로그인</a:t>
            </a:r>
            <a:endParaRPr/>
          </a:p>
        </p:txBody>
      </p:sp>
      <p:sp>
        <p:nvSpPr>
          <p:cNvPr id="156" name="Google Shape;156;p36"/>
          <p:cNvSpPr/>
          <p:nvPr/>
        </p:nvSpPr>
        <p:spPr>
          <a:xfrm>
            <a:off x="8060187" y="1368697"/>
            <a:ext cx="946074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회원가입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6"/>
          <p:cNvCxnSpPr>
            <a:stCxn id="155" idx="3"/>
            <a:endCxn id="156" idx="1"/>
          </p:cNvCxnSpPr>
          <p:nvPr/>
        </p:nvCxnSpPr>
        <p:spPr>
          <a:xfrm>
            <a:off x="7171308" y="1483094"/>
            <a:ext cx="88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8" name="Google Shape;158;p36"/>
          <p:cNvSpPr/>
          <p:nvPr/>
        </p:nvSpPr>
        <p:spPr>
          <a:xfrm>
            <a:off x="5473001" y="1939808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숙소정보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6"/>
          <p:cNvSpPr/>
          <p:nvPr/>
        </p:nvSpPr>
        <p:spPr>
          <a:xfrm>
            <a:off x="4943200" y="2301194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숙소수정</a:t>
            </a:r>
            <a:endParaRPr/>
          </a:p>
        </p:txBody>
      </p:sp>
      <p:sp>
        <p:nvSpPr>
          <p:cNvPr id="160" name="Google Shape;160;p36"/>
          <p:cNvSpPr/>
          <p:nvPr/>
        </p:nvSpPr>
        <p:spPr>
          <a:xfrm>
            <a:off x="6338836" y="2306399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등록</a:t>
            </a:r>
            <a:endParaRPr/>
          </a:p>
        </p:txBody>
      </p:sp>
      <p:sp>
        <p:nvSpPr>
          <p:cNvPr id="161" name="Google Shape;161;p36"/>
          <p:cNvSpPr/>
          <p:nvPr/>
        </p:nvSpPr>
        <p:spPr>
          <a:xfrm>
            <a:off x="4769151" y="2798637"/>
            <a:ext cx="1165474" cy="106595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사진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종류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이용 인원수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금액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정보</a:t>
            </a:r>
            <a:endParaRPr/>
          </a:p>
        </p:txBody>
      </p:sp>
      <p:sp>
        <p:nvSpPr>
          <p:cNvPr id="162" name="Google Shape;162;p36"/>
          <p:cNvSpPr/>
          <p:nvPr/>
        </p:nvSpPr>
        <p:spPr>
          <a:xfrm>
            <a:off x="6161104" y="2798637"/>
            <a:ext cx="1165474" cy="106595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사진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종류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 이용 인원수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금액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체크인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체크아웃 시간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정보</a:t>
            </a:r>
            <a:endParaRPr/>
          </a:p>
        </p:txBody>
      </p:sp>
      <p:cxnSp>
        <p:nvCxnSpPr>
          <p:cNvPr id="163" name="Google Shape;163;p36"/>
          <p:cNvCxnSpPr>
            <a:stCxn id="158" idx="2"/>
            <a:endCxn id="159" idx="0"/>
          </p:cNvCxnSpPr>
          <p:nvPr/>
        </p:nvCxnSpPr>
        <p:spPr>
          <a:xfrm flipH="1">
            <a:off x="5348314" y="2161666"/>
            <a:ext cx="620400" cy="13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36"/>
          <p:cNvCxnSpPr>
            <a:stCxn id="158" idx="2"/>
            <a:endCxn id="160" idx="0"/>
          </p:cNvCxnSpPr>
          <p:nvPr/>
        </p:nvCxnSpPr>
        <p:spPr>
          <a:xfrm>
            <a:off x="5968714" y="2161666"/>
            <a:ext cx="775200" cy="14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36"/>
          <p:cNvCxnSpPr>
            <a:stCxn id="159" idx="2"/>
            <a:endCxn id="161" idx="0"/>
          </p:cNvCxnSpPr>
          <p:nvPr/>
        </p:nvCxnSpPr>
        <p:spPr>
          <a:xfrm>
            <a:off x="5348206" y="2529985"/>
            <a:ext cx="3600" cy="26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36"/>
          <p:cNvCxnSpPr>
            <a:stCxn id="160" idx="2"/>
            <a:endCxn id="162" idx="0"/>
          </p:cNvCxnSpPr>
          <p:nvPr/>
        </p:nvCxnSpPr>
        <p:spPr>
          <a:xfrm>
            <a:off x="6743842" y="2535190"/>
            <a:ext cx="0" cy="26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36"/>
          <p:cNvSpPr/>
          <p:nvPr/>
        </p:nvSpPr>
        <p:spPr>
          <a:xfrm>
            <a:off x="8932889" y="2307103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관리</a:t>
            </a:r>
            <a:endParaRPr/>
          </a:p>
        </p:txBody>
      </p:sp>
      <p:sp>
        <p:nvSpPr>
          <p:cNvPr id="152" name="Google Shape;152;p36"/>
          <p:cNvSpPr/>
          <p:nvPr/>
        </p:nvSpPr>
        <p:spPr>
          <a:xfrm>
            <a:off x="3376265" y="3019632"/>
            <a:ext cx="1245997" cy="31242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번호 입력하기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6"/>
          <p:cNvSpPr txBox="1"/>
          <p:nvPr/>
        </p:nvSpPr>
        <p:spPr>
          <a:xfrm>
            <a:off x="359068" y="2416304"/>
            <a:ext cx="75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완료</a:t>
            </a:r>
            <a:endParaRPr/>
          </a:p>
        </p:txBody>
      </p:sp>
      <p:sp>
        <p:nvSpPr>
          <p:cNvPr id="169" name="Google Shape;169;p36"/>
          <p:cNvSpPr txBox="1"/>
          <p:nvPr/>
        </p:nvSpPr>
        <p:spPr>
          <a:xfrm>
            <a:off x="1655169" y="4286421"/>
            <a:ext cx="6844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실패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312019" y="1614829"/>
            <a:ext cx="188924" cy="188924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36"/>
          <p:cNvCxnSpPr>
            <a:stCxn id="134" idx="1"/>
            <a:endCxn id="170" idx="6"/>
          </p:cNvCxnSpPr>
          <p:nvPr/>
        </p:nvCxnSpPr>
        <p:spPr>
          <a:xfrm rot="10800000">
            <a:off x="1501090" y="1709186"/>
            <a:ext cx="1071300" cy="2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36"/>
          <p:cNvSpPr txBox="1"/>
          <p:nvPr/>
        </p:nvSpPr>
        <p:spPr>
          <a:xfrm>
            <a:off x="3300971" y="1814473"/>
            <a:ext cx="7834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성공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1525999" y="1350125"/>
            <a:ext cx="83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실패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36"/>
          <p:cNvCxnSpPr>
            <a:stCxn id="144" idx="2"/>
          </p:cNvCxnSpPr>
          <p:nvPr/>
        </p:nvCxnSpPr>
        <p:spPr>
          <a:xfrm>
            <a:off x="2522127" y="2878352"/>
            <a:ext cx="0" cy="1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36"/>
          <p:cNvSpPr txBox="1"/>
          <p:nvPr/>
        </p:nvSpPr>
        <p:spPr>
          <a:xfrm>
            <a:off x="1158343" y="5595139"/>
            <a:ext cx="6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완료</a:t>
            </a:r>
            <a:endParaRPr/>
          </a:p>
        </p:txBody>
      </p:sp>
      <p:sp>
        <p:nvSpPr>
          <p:cNvPr id="176" name="Google Shape;176;p36"/>
          <p:cNvSpPr txBox="1"/>
          <p:nvPr/>
        </p:nvSpPr>
        <p:spPr>
          <a:xfrm>
            <a:off x="936742" y="4062035"/>
            <a:ext cx="68442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취소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 내역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1229693" y="4754909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 결제</a:t>
            </a:r>
            <a:endParaRPr/>
          </a:p>
        </p:txBody>
      </p:sp>
      <p:cxnSp>
        <p:nvCxnSpPr>
          <p:cNvPr id="178" name="Google Shape;178;p36"/>
          <p:cNvCxnSpPr>
            <a:stCxn id="177" idx="1"/>
            <a:endCxn id="137" idx="1"/>
          </p:cNvCxnSpPr>
          <p:nvPr/>
        </p:nvCxnSpPr>
        <p:spPr>
          <a:xfrm rot="10800000">
            <a:off x="945293" y="2729238"/>
            <a:ext cx="284400" cy="2136600"/>
          </a:xfrm>
          <a:prstGeom prst="bentConnector3">
            <a:avLst>
              <a:gd name="adj1" fmla="val 1541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36"/>
          <p:cNvSpPr/>
          <p:nvPr/>
        </p:nvSpPr>
        <p:spPr>
          <a:xfrm>
            <a:off x="1227381" y="5060578"/>
            <a:ext cx="991500" cy="222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하기</a:t>
            </a:r>
            <a:endParaRPr/>
          </a:p>
        </p:txBody>
      </p:sp>
      <p:cxnSp>
        <p:nvCxnSpPr>
          <p:cNvPr id="180" name="Google Shape;180;p36"/>
          <p:cNvCxnSpPr>
            <a:stCxn id="126" idx="1"/>
            <a:endCxn id="177" idx="3"/>
          </p:cNvCxnSpPr>
          <p:nvPr/>
        </p:nvCxnSpPr>
        <p:spPr>
          <a:xfrm rot="10800000">
            <a:off x="2221086" y="4865847"/>
            <a:ext cx="1325400" cy="154800"/>
          </a:xfrm>
          <a:prstGeom prst="bentConnector3">
            <a:avLst>
              <a:gd name="adj1" fmla="val 6987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6"/>
          <p:cNvCxnSpPr>
            <a:stCxn id="126" idx="1"/>
            <a:endCxn id="179" idx="3"/>
          </p:cNvCxnSpPr>
          <p:nvPr/>
        </p:nvCxnSpPr>
        <p:spPr>
          <a:xfrm flipH="1">
            <a:off x="2218986" y="5020647"/>
            <a:ext cx="1327500" cy="150900"/>
          </a:xfrm>
          <a:prstGeom prst="bentConnector3">
            <a:avLst>
              <a:gd name="adj1" fmla="val 6983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36"/>
          <p:cNvCxnSpPr>
            <a:stCxn id="125" idx="1"/>
            <a:endCxn id="126" idx="3"/>
          </p:cNvCxnSpPr>
          <p:nvPr/>
        </p:nvCxnSpPr>
        <p:spPr>
          <a:xfrm flipH="1">
            <a:off x="4110428" y="5017218"/>
            <a:ext cx="3570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36"/>
          <p:cNvCxnSpPr>
            <a:stCxn id="177" idx="0"/>
            <a:endCxn id="126" idx="0"/>
          </p:cNvCxnSpPr>
          <p:nvPr/>
        </p:nvCxnSpPr>
        <p:spPr>
          <a:xfrm rot="-5400000" flipH="1">
            <a:off x="2742856" y="3737459"/>
            <a:ext cx="68100" cy="2103000"/>
          </a:xfrm>
          <a:prstGeom prst="bentConnector3">
            <a:avLst>
              <a:gd name="adj1" fmla="val -277421"/>
            </a:avLst>
          </a:prstGeom>
          <a:noFill/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6"/>
          <p:cNvSpPr/>
          <p:nvPr/>
        </p:nvSpPr>
        <p:spPr>
          <a:xfrm>
            <a:off x="42250" y="3862860"/>
            <a:ext cx="736215" cy="559834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시간내 결제</a:t>
            </a:r>
            <a:endParaRPr/>
          </a:p>
        </p:txBody>
      </p:sp>
      <p:cxnSp>
        <p:nvCxnSpPr>
          <p:cNvPr id="185" name="Google Shape;185;p36"/>
          <p:cNvCxnSpPr>
            <a:cxnSpLocks/>
            <a:stCxn id="179" idx="2"/>
            <a:endCxn id="184" idx="2"/>
          </p:cNvCxnSpPr>
          <p:nvPr/>
        </p:nvCxnSpPr>
        <p:spPr>
          <a:xfrm rot="5400000" flipH="1">
            <a:off x="636803" y="4196250"/>
            <a:ext cx="859884" cy="1312773"/>
          </a:xfrm>
          <a:prstGeom prst="bentConnector3">
            <a:avLst>
              <a:gd name="adj1" fmla="val -265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36"/>
          <p:cNvCxnSpPr>
            <a:stCxn id="184" idx="0"/>
            <a:endCxn id="137" idx="1"/>
          </p:cNvCxnSpPr>
          <p:nvPr/>
        </p:nvCxnSpPr>
        <p:spPr>
          <a:xfrm rot="-5400000">
            <a:off x="111257" y="3028560"/>
            <a:ext cx="1133400" cy="535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36"/>
          <p:cNvCxnSpPr>
            <a:stCxn id="179" idx="1"/>
            <a:endCxn id="138" idx="2"/>
          </p:cNvCxnSpPr>
          <p:nvPr/>
        </p:nvCxnSpPr>
        <p:spPr>
          <a:xfrm rot="10800000" flipH="1">
            <a:off x="1227381" y="3862978"/>
            <a:ext cx="213900" cy="1308600"/>
          </a:xfrm>
          <a:prstGeom prst="bentConnector4">
            <a:avLst>
              <a:gd name="adj1" fmla="val -106873"/>
              <a:gd name="adj2" fmla="val 54240"/>
            </a:avLst>
          </a:prstGeom>
          <a:noFill/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36"/>
          <p:cNvSpPr/>
          <p:nvPr/>
        </p:nvSpPr>
        <p:spPr>
          <a:xfrm>
            <a:off x="2713361" y="5495599"/>
            <a:ext cx="810012" cy="22879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비회원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36"/>
          <p:cNvCxnSpPr>
            <a:stCxn id="126" idx="2"/>
            <a:endCxn id="188" idx="3"/>
          </p:cNvCxnSpPr>
          <p:nvPr/>
        </p:nvCxnSpPr>
        <p:spPr>
          <a:xfrm rot="5400000">
            <a:off x="3479980" y="5261588"/>
            <a:ext cx="391800" cy="305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36"/>
          <p:cNvCxnSpPr>
            <a:stCxn id="188" idx="0"/>
          </p:cNvCxnSpPr>
          <p:nvPr/>
        </p:nvCxnSpPr>
        <p:spPr>
          <a:xfrm rot="5400000" flipH="1">
            <a:off x="2632067" y="5009299"/>
            <a:ext cx="478500" cy="494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med" len="med"/>
          </a:ln>
        </p:spPr>
      </p:cxnSp>
      <p:sp>
        <p:nvSpPr>
          <p:cNvPr id="191" name="Google Shape;191;p36"/>
          <p:cNvSpPr txBox="1"/>
          <p:nvPr/>
        </p:nvSpPr>
        <p:spPr>
          <a:xfrm>
            <a:off x="5624366" y="1331433"/>
            <a:ext cx="708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성공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36"/>
          <p:cNvCxnSpPr>
            <a:stCxn id="155" idx="0"/>
            <a:endCxn id="170" idx="0"/>
          </p:cNvCxnSpPr>
          <p:nvPr/>
        </p:nvCxnSpPr>
        <p:spPr>
          <a:xfrm rot="5400000">
            <a:off x="3956300" y="-1181152"/>
            <a:ext cx="246000" cy="5345700"/>
          </a:xfrm>
          <a:prstGeom prst="bentConnector3">
            <a:avLst>
              <a:gd name="adj1" fmla="val -124105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6"/>
          <p:cNvCxnSpPr>
            <a:stCxn id="133" idx="3"/>
            <a:endCxn id="155" idx="0"/>
          </p:cNvCxnSpPr>
          <p:nvPr/>
        </p:nvCxnSpPr>
        <p:spPr>
          <a:xfrm>
            <a:off x="3382402" y="1294169"/>
            <a:ext cx="3369600" cy="74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6"/>
          <p:cNvCxnSpPr>
            <a:stCxn id="155" idx="2"/>
            <a:endCxn id="158" idx="0"/>
          </p:cNvCxnSpPr>
          <p:nvPr/>
        </p:nvCxnSpPr>
        <p:spPr>
          <a:xfrm rot="5400000">
            <a:off x="6189350" y="1376989"/>
            <a:ext cx="342300" cy="78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6"/>
          <p:cNvSpPr/>
          <p:nvPr/>
        </p:nvSpPr>
        <p:spPr>
          <a:xfrm>
            <a:off x="7466687" y="1900565"/>
            <a:ext cx="991426" cy="22185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6"/>
          <p:cNvCxnSpPr>
            <a:stCxn id="155" idx="2"/>
            <a:endCxn id="195" idx="0"/>
          </p:cNvCxnSpPr>
          <p:nvPr/>
        </p:nvCxnSpPr>
        <p:spPr>
          <a:xfrm rot="-5400000" flipH="1">
            <a:off x="7205750" y="1143889"/>
            <a:ext cx="303000" cy="1210200"/>
          </a:xfrm>
          <a:prstGeom prst="bentConnector3">
            <a:avLst>
              <a:gd name="adj1" fmla="val 561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36"/>
          <p:cNvSpPr/>
          <p:nvPr/>
        </p:nvSpPr>
        <p:spPr>
          <a:xfrm>
            <a:off x="7466687" y="2317498"/>
            <a:ext cx="991426" cy="50540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수정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/>
          </a:p>
        </p:txBody>
      </p:sp>
      <p:cxnSp>
        <p:nvCxnSpPr>
          <p:cNvPr id="198" name="Google Shape;198;p36"/>
          <p:cNvCxnSpPr>
            <a:stCxn id="195" idx="2"/>
            <a:endCxn id="197" idx="0"/>
          </p:cNvCxnSpPr>
          <p:nvPr/>
        </p:nvCxnSpPr>
        <p:spPr>
          <a:xfrm>
            <a:off x="7962400" y="2122423"/>
            <a:ext cx="0" cy="19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36"/>
          <p:cNvCxnSpPr>
            <a:stCxn id="195" idx="2"/>
            <a:endCxn id="167" idx="0"/>
          </p:cNvCxnSpPr>
          <p:nvPr/>
        </p:nvCxnSpPr>
        <p:spPr>
          <a:xfrm rot="-5400000" flipH="1">
            <a:off x="8557750" y="1527073"/>
            <a:ext cx="184800" cy="137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6"/>
          <p:cNvSpPr/>
          <p:nvPr/>
        </p:nvSpPr>
        <p:spPr>
          <a:xfrm>
            <a:off x="8168518" y="2915650"/>
            <a:ext cx="837743" cy="2946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6"/>
          <p:cNvCxnSpPr>
            <a:cxnSpLocks/>
            <a:stCxn id="167" idx="2"/>
            <a:endCxn id="200" idx="0"/>
          </p:cNvCxnSpPr>
          <p:nvPr/>
        </p:nvCxnSpPr>
        <p:spPr>
          <a:xfrm rot="5400000">
            <a:off x="8772765" y="2350520"/>
            <a:ext cx="379756" cy="7505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6"/>
          <p:cNvSpPr/>
          <p:nvPr/>
        </p:nvSpPr>
        <p:spPr>
          <a:xfrm>
            <a:off x="9302793" y="2917788"/>
            <a:ext cx="837743" cy="2946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내역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6"/>
          <p:cNvCxnSpPr>
            <a:cxnSpLocks/>
            <a:stCxn id="167" idx="2"/>
            <a:endCxn id="202" idx="0"/>
          </p:cNvCxnSpPr>
          <p:nvPr/>
        </p:nvCxnSpPr>
        <p:spPr>
          <a:xfrm rot="16200000" flipH="1">
            <a:off x="9338833" y="2534956"/>
            <a:ext cx="381894" cy="3837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36"/>
          <p:cNvSpPr/>
          <p:nvPr/>
        </p:nvSpPr>
        <p:spPr>
          <a:xfrm>
            <a:off x="9188398" y="3337685"/>
            <a:ext cx="991426" cy="6430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쓰기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수정하기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삭제하기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-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신고하기</a:t>
            </a:r>
            <a:endParaRPr/>
          </a:p>
        </p:txBody>
      </p:sp>
      <p:cxnSp>
        <p:nvCxnSpPr>
          <p:cNvPr id="205" name="Google Shape;205;p36"/>
          <p:cNvCxnSpPr>
            <a:cxnSpLocks/>
            <a:stCxn id="202" idx="2"/>
            <a:endCxn id="204" idx="0"/>
          </p:cNvCxnSpPr>
          <p:nvPr/>
        </p:nvCxnSpPr>
        <p:spPr>
          <a:xfrm flipH="1">
            <a:off x="9684111" y="3212434"/>
            <a:ext cx="37554" cy="1252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36"/>
          <p:cNvCxnSpPr>
            <a:stCxn id="118" idx="2"/>
            <a:endCxn id="120" idx="0"/>
          </p:cNvCxnSpPr>
          <p:nvPr/>
        </p:nvCxnSpPr>
        <p:spPr>
          <a:xfrm rot="5400000">
            <a:off x="7831713" y="4195318"/>
            <a:ext cx="376800" cy="588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36"/>
          <p:cNvCxnSpPr>
            <a:stCxn id="118" idx="2"/>
            <a:endCxn id="122" idx="0"/>
          </p:cNvCxnSpPr>
          <p:nvPr/>
        </p:nvCxnSpPr>
        <p:spPr>
          <a:xfrm rot="-5400000" flipH="1">
            <a:off x="8389713" y="4225318"/>
            <a:ext cx="376800" cy="528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36"/>
          <p:cNvCxnSpPr>
            <a:stCxn id="124" idx="1"/>
            <a:endCxn id="125" idx="3"/>
          </p:cNvCxnSpPr>
          <p:nvPr/>
        </p:nvCxnSpPr>
        <p:spPr>
          <a:xfrm flipH="1">
            <a:off x="5458774" y="4788689"/>
            <a:ext cx="329400" cy="228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(일반고객 프로세스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1603375" y="2057400"/>
            <a:ext cx="860425" cy="2651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</a:t>
            </a:r>
            <a:b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1603375" y="299720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신청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4522787" y="148907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7770812" y="25320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8734425" y="20129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866062" y="1892300"/>
            <a:ext cx="671512" cy="446087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8369300" y="1874837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8175625" y="2370137"/>
            <a:ext cx="455612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"/>
          <p:cNvCxnSpPr/>
          <p:nvPr/>
        </p:nvCxnSpPr>
        <p:spPr>
          <a:xfrm>
            <a:off x="8201025" y="2338387"/>
            <a:ext cx="0" cy="19367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2"/>
          <p:cNvCxnSpPr/>
          <p:nvPr/>
        </p:nvCxnSpPr>
        <p:spPr>
          <a:xfrm>
            <a:off x="8537575" y="2116137"/>
            <a:ext cx="19685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6" name="Google Shape;226;p2"/>
          <p:cNvCxnSpPr/>
          <p:nvPr/>
        </p:nvCxnSpPr>
        <p:spPr>
          <a:xfrm>
            <a:off x="5383212" y="1592262"/>
            <a:ext cx="2817900" cy="300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2"/>
          <p:cNvSpPr/>
          <p:nvPr/>
        </p:nvSpPr>
        <p:spPr>
          <a:xfrm>
            <a:off x="3378200" y="211772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확인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"/>
          <p:cNvCxnSpPr/>
          <p:nvPr/>
        </p:nvCxnSpPr>
        <p:spPr>
          <a:xfrm>
            <a:off x="612775" y="1317625"/>
            <a:ext cx="40322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2"/>
          <p:cNvSpPr txBox="1"/>
          <p:nvPr/>
        </p:nvSpPr>
        <p:spPr>
          <a:xfrm>
            <a:off x="1066800" y="1260475"/>
            <a:ext cx="455612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"/>
          <p:cNvCxnSpPr/>
          <p:nvPr/>
        </p:nvCxnSpPr>
        <p:spPr>
          <a:xfrm>
            <a:off x="612775" y="1506537"/>
            <a:ext cx="403225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" name="Google Shape;231;p2"/>
          <p:cNvSpPr txBox="1"/>
          <p:nvPr/>
        </p:nvSpPr>
        <p:spPr>
          <a:xfrm>
            <a:off x="1066800" y="1423987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"/>
          <p:cNvCxnSpPr/>
          <p:nvPr/>
        </p:nvCxnSpPr>
        <p:spPr>
          <a:xfrm>
            <a:off x="612775" y="1722437"/>
            <a:ext cx="4032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2"/>
          <p:cNvSpPr txBox="1"/>
          <p:nvPr/>
        </p:nvSpPr>
        <p:spPr>
          <a:xfrm>
            <a:off x="1066800" y="1638300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"/>
          <p:cNvCxnSpPr/>
          <p:nvPr/>
        </p:nvCxnSpPr>
        <p:spPr>
          <a:xfrm flipH="1">
            <a:off x="2033687" y="1592262"/>
            <a:ext cx="2489100" cy="465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2"/>
          <p:cNvCxnSpPr/>
          <p:nvPr/>
        </p:nvCxnSpPr>
        <p:spPr>
          <a:xfrm flipH="1">
            <a:off x="3808487" y="1592262"/>
            <a:ext cx="714300" cy="525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2"/>
          <p:cNvSpPr/>
          <p:nvPr/>
        </p:nvSpPr>
        <p:spPr>
          <a:xfrm>
            <a:off x="1603375" y="252730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상세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"/>
          <p:cNvCxnSpPr/>
          <p:nvPr/>
        </p:nvCxnSpPr>
        <p:spPr>
          <a:xfrm>
            <a:off x="2033587" y="2322512"/>
            <a:ext cx="0" cy="2047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2"/>
          <p:cNvCxnSpPr/>
          <p:nvPr/>
        </p:nvCxnSpPr>
        <p:spPr>
          <a:xfrm>
            <a:off x="2033587" y="2733675"/>
            <a:ext cx="0" cy="2635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2"/>
          <p:cNvSpPr/>
          <p:nvPr/>
        </p:nvSpPr>
        <p:spPr>
          <a:xfrm>
            <a:off x="7043737" y="29956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7043737" y="336550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8361362" y="2995612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"/>
          <p:cNvCxnSpPr>
            <a:stCxn id="219" idx="2"/>
            <a:endCxn id="239" idx="0"/>
          </p:cNvCxnSpPr>
          <p:nvPr/>
        </p:nvCxnSpPr>
        <p:spPr>
          <a:xfrm rot="5400000">
            <a:off x="7708875" y="2503387"/>
            <a:ext cx="257100" cy="7272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rgbClr val="2E2EC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2"/>
          <p:cNvCxnSpPr>
            <a:stCxn id="219" idx="2"/>
            <a:endCxn id="241" idx="0"/>
          </p:cNvCxnSpPr>
          <p:nvPr/>
        </p:nvCxnSpPr>
        <p:spPr>
          <a:xfrm rot="-5400000" flipH="1">
            <a:off x="8367375" y="2572087"/>
            <a:ext cx="257100" cy="5898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rgbClr val="2E2EC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2"/>
          <p:cNvCxnSpPr/>
          <p:nvPr/>
        </p:nvCxnSpPr>
        <p:spPr>
          <a:xfrm>
            <a:off x="7473950" y="3201987"/>
            <a:ext cx="0" cy="163512"/>
          </a:xfrm>
          <a:prstGeom prst="straightConnector1">
            <a:avLst/>
          </a:prstGeom>
          <a:noFill/>
          <a:ln w="9525" cap="flat" cmpd="sng">
            <a:solidFill>
              <a:srgbClr val="2E2EC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2"/>
          <p:cNvSpPr/>
          <p:nvPr/>
        </p:nvSpPr>
        <p:spPr>
          <a:xfrm>
            <a:off x="2846387" y="26495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취소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3836987" y="26495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변경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"/>
          <p:cNvCxnSpPr>
            <a:stCxn id="248" idx="3"/>
            <a:endCxn id="227" idx="1"/>
          </p:cNvCxnSpPr>
          <p:nvPr/>
        </p:nvCxnSpPr>
        <p:spPr>
          <a:xfrm rot="10800000" flipH="1">
            <a:off x="2506662" y="2221006"/>
            <a:ext cx="871500" cy="1512000"/>
          </a:xfrm>
          <a:prstGeom prst="bentConnector3">
            <a:avLst>
              <a:gd name="adj1" fmla="val 2118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2"/>
          <p:cNvCxnSpPr>
            <a:stCxn id="227" idx="2"/>
            <a:endCxn id="245" idx="0"/>
          </p:cNvCxnSpPr>
          <p:nvPr/>
        </p:nvCxnSpPr>
        <p:spPr>
          <a:xfrm rot="5400000">
            <a:off x="3379713" y="2220900"/>
            <a:ext cx="325500" cy="5319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2"/>
          <p:cNvCxnSpPr>
            <a:stCxn id="227" idx="2"/>
            <a:endCxn id="246" idx="0"/>
          </p:cNvCxnSpPr>
          <p:nvPr/>
        </p:nvCxnSpPr>
        <p:spPr>
          <a:xfrm rot="-5400000" flipH="1">
            <a:off x="3875013" y="2257500"/>
            <a:ext cx="325500" cy="4587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1" name="Google Shape;251;p2"/>
          <p:cNvSpPr/>
          <p:nvPr/>
        </p:nvSpPr>
        <p:spPr>
          <a:xfrm>
            <a:off x="5154612" y="20891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1560512" y="3506787"/>
            <a:ext cx="946150" cy="452437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바로 결제 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"/>
          <p:cNvCxnSpPr/>
          <p:nvPr/>
        </p:nvCxnSpPr>
        <p:spPr>
          <a:xfrm>
            <a:off x="2033587" y="3203575"/>
            <a:ext cx="0" cy="3032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2"/>
          <p:cNvCxnSpPr>
            <a:stCxn id="218" idx="3"/>
            <a:endCxn id="251" idx="0"/>
          </p:cNvCxnSpPr>
          <p:nvPr/>
        </p:nvCxnSpPr>
        <p:spPr>
          <a:xfrm>
            <a:off x="5383212" y="1592263"/>
            <a:ext cx="201600" cy="49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2"/>
          <p:cNvSpPr/>
          <p:nvPr/>
        </p:nvSpPr>
        <p:spPr>
          <a:xfrm>
            <a:off x="1560512" y="4259262"/>
            <a:ext cx="946150" cy="454025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쿠폰 등록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"/>
          <p:cNvCxnSpPr/>
          <p:nvPr/>
        </p:nvCxnSpPr>
        <p:spPr>
          <a:xfrm>
            <a:off x="2033587" y="3959225"/>
            <a:ext cx="0" cy="3000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2"/>
          <p:cNvSpPr txBox="1"/>
          <p:nvPr/>
        </p:nvSpPr>
        <p:spPr>
          <a:xfrm>
            <a:off x="2520949" y="3771900"/>
            <a:ext cx="755563" cy="2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예약 결제 진행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1409700" y="4010025"/>
            <a:ext cx="631825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바로 결제 진행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1285875" y="507682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정상가 예약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2303462" y="5115975"/>
            <a:ext cx="1031050" cy="1688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할인가 예약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"/>
          <p:cNvCxnSpPr>
            <a:stCxn id="254" idx="1"/>
            <a:endCxn id="258" idx="0"/>
          </p:cNvCxnSpPr>
          <p:nvPr/>
        </p:nvCxnSpPr>
        <p:spPr>
          <a:xfrm>
            <a:off x="1560512" y="4486275"/>
            <a:ext cx="155700" cy="590700"/>
          </a:xfrm>
          <a:prstGeom prst="bentConnector4">
            <a:avLst>
              <a:gd name="adj1" fmla="val -152938"/>
              <a:gd name="adj2" fmla="val 6920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2"/>
          <p:cNvCxnSpPr>
            <a:stCxn id="254" idx="3"/>
          </p:cNvCxnSpPr>
          <p:nvPr/>
        </p:nvCxnSpPr>
        <p:spPr>
          <a:xfrm>
            <a:off x="2506662" y="4486275"/>
            <a:ext cx="227100" cy="629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" name="Google Shape;262;p2"/>
          <p:cNvSpPr txBox="1"/>
          <p:nvPr/>
        </p:nvSpPr>
        <p:spPr>
          <a:xfrm>
            <a:off x="700187" y="4594237"/>
            <a:ext cx="6333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 txBox="1"/>
          <p:nvPr/>
        </p:nvSpPr>
        <p:spPr>
          <a:xfrm>
            <a:off x="2701212" y="4562450"/>
            <a:ext cx="6333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"/>
          <p:cNvCxnSpPr>
            <a:stCxn id="259" idx="2"/>
            <a:endCxn id="227" idx="3"/>
          </p:cNvCxnSpPr>
          <p:nvPr/>
        </p:nvCxnSpPr>
        <p:spPr>
          <a:xfrm rot="-5400000">
            <a:off x="1996837" y="3043037"/>
            <a:ext cx="3063900" cy="1419600"/>
          </a:xfrm>
          <a:prstGeom prst="bentConnector4">
            <a:avLst>
              <a:gd name="adj1" fmla="val -7461"/>
              <a:gd name="adj2" fmla="val 13757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" name="Google Shape;265;p2"/>
          <p:cNvCxnSpPr>
            <a:stCxn id="258" idx="2"/>
            <a:endCxn id="227" idx="3"/>
          </p:cNvCxnSpPr>
          <p:nvPr/>
        </p:nvCxnSpPr>
        <p:spPr>
          <a:xfrm rot="-5400000">
            <a:off x="1446088" y="2490800"/>
            <a:ext cx="3062400" cy="2522400"/>
          </a:xfrm>
          <a:prstGeom prst="bentConnector4">
            <a:avLst>
              <a:gd name="adj1" fmla="val -7776"/>
              <a:gd name="adj2" fmla="val 12107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66;p2"/>
          <p:cNvSpPr/>
          <p:nvPr/>
        </p:nvSpPr>
        <p:spPr>
          <a:xfrm>
            <a:off x="6134100" y="20891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작성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"/>
          <p:cNvCxnSpPr/>
          <p:nvPr/>
        </p:nvCxnSpPr>
        <p:spPr>
          <a:xfrm>
            <a:off x="5383212" y="1592262"/>
            <a:ext cx="1181100" cy="49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68;p2"/>
          <p:cNvSpPr/>
          <p:nvPr/>
        </p:nvSpPr>
        <p:spPr>
          <a:xfrm>
            <a:off x="5649912" y="41211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6667500" y="4111625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2"/>
          <p:cNvCxnSpPr/>
          <p:nvPr/>
        </p:nvCxnSpPr>
        <p:spPr>
          <a:xfrm rot="-5400000" flipH="1">
            <a:off x="5922162" y="2937674"/>
            <a:ext cx="1816200" cy="531900"/>
          </a:xfrm>
          <a:prstGeom prst="bentConnector3">
            <a:avLst>
              <a:gd name="adj1" fmla="val 8258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2"/>
          <p:cNvCxnSpPr/>
          <p:nvPr/>
        </p:nvCxnSpPr>
        <p:spPr>
          <a:xfrm rot="5400000">
            <a:off x="5409462" y="2966174"/>
            <a:ext cx="1825500" cy="484200"/>
          </a:xfrm>
          <a:prstGeom prst="bentConnector3">
            <a:avLst>
              <a:gd name="adj1" fmla="val 8216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2"/>
          <p:cNvSpPr/>
          <p:nvPr/>
        </p:nvSpPr>
        <p:spPr>
          <a:xfrm>
            <a:off x="4857750" y="4573587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5899150" y="4564062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6970712" y="4564062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"/>
          <p:cNvCxnSpPr/>
          <p:nvPr/>
        </p:nvCxnSpPr>
        <p:spPr>
          <a:xfrm rot="5400000">
            <a:off x="4316274" y="3305175"/>
            <a:ext cx="2278200" cy="258900"/>
          </a:xfrm>
          <a:prstGeom prst="bentConnector3">
            <a:avLst>
              <a:gd name="adj1" fmla="val 92125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2"/>
          <p:cNvCxnSpPr>
            <a:stCxn id="251" idx="2"/>
          </p:cNvCxnSpPr>
          <p:nvPr/>
        </p:nvCxnSpPr>
        <p:spPr>
          <a:xfrm rot="-5400000" flipH="1">
            <a:off x="4841125" y="3039225"/>
            <a:ext cx="2268600" cy="781200"/>
          </a:xfrm>
          <a:prstGeom prst="bentConnector3">
            <a:avLst>
              <a:gd name="adj1" fmla="val 9240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2"/>
          <p:cNvCxnSpPr>
            <a:stCxn id="251" idx="2"/>
          </p:cNvCxnSpPr>
          <p:nvPr/>
        </p:nvCxnSpPr>
        <p:spPr>
          <a:xfrm rot="-5400000" flipH="1">
            <a:off x="5377675" y="2502675"/>
            <a:ext cx="2268600" cy="1854300"/>
          </a:xfrm>
          <a:prstGeom prst="bentConnector3">
            <a:avLst>
              <a:gd name="adj1" fmla="val 9278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2"/>
          <p:cNvCxnSpPr>
            <a:stCxn id="220" idx="2"/>
          </p:cNvCxnSpPr>
          <p:nvPr/>
        </p:nvCxnSpPr>
        <p:spPr>
          <a:xfrm rot="5400000">
            <a:off x="8690038" y="2160525"/>
            <a:ext cx="415800" cy="533400"/>
          </a:xfrm>
          <a:prstGeom prst="bentConnector2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(사업자 프로세스)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"/>
          <p:cNvSpPr/>
          <p:nvPr/>
        </p:nvSpPr>
        <p:spPr>
          <a:xfrm>
            <a:off x="1652587" y="3605212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"/>
          <p:cNvSpPr/>
          <p:nvPr/>
        </p:nvSpPr>
        <p:spPr>
          <a:xfrm>
            <a:off x="4540250" y="15049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"/>
          <p:cNvSpPr/>
          <p:nvPr/>
        </p:nvSpPr>
        <p:spPr>
          <a:xfrm>
            <a:off x="4540250" y="2690812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"/>
          <p:cNvSpPr/>
          <p:nvPr/>
        </p:nvSpPr>
        <p:spPr>
          <a:xfrm>
            <a:off x="5957887" y="21669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4495800" y="2041525"/>
            <a:ext cx="947737" cy="446087"/>
          </a:xfrm>
          <a:prstGeom prst="flowChartDecision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사업자</a:t>
            </a:r>
            <a:b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 여부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"/>
          <p:cNvSpPr txBox="1"/>
          <p:nvPr/>
        </p:nvSpPr>
        <p:spPr>
          <a:xfrm>
            <a:off x="5418137" y="2089150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"/>
          <p:cNvSpPr txBox="1"/>
          <p:nvPr/>
        </p:nvSpPr>
        <p:spPr>
          <a:xfrm>
            <a:off x="4894262" y="2522537"/>
            <a:ext cx="455612" cy="1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3"/>
          <p:cNvCxnSpPr/>
          <p:nvPr/>
        </p:nvCxnSpPr>
        <p:spPr>
          <a:xfrm>
            <a:off x="5443537" y="2263775"/>
            <a:ext cx="514350" cy="635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4" name="Google Shape;294;p3"/>
          <p:cNvSpPr/>
          <p:nvPr/>
        </p:nvSpPr>
        <p:spPr>
          <a:xfrm>
            <a:off x="3881437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3"/>
          <p:cNvCxnSpPr>
            <a:stCxn id="288" idx="2"/>
            <a:endCxn id="286" idx="0"/>
          </p:cNvCxnSpPr>
          <p:nvPr/>
        </p:nvCxnSpPr>
        <p:spPr>
          <a:xfrm rot="5400000">
            <a:off x="3172218" y="1807737"/>
            <a:ext cx="708000" cy="2886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Google Shape;296;p3"/>
          <p:cNvCxnSpPr/>
          <p:nvPr/>
        </p:nvCxnSpPr>
        <p:spPr>
          <a:xfrm rot="5400000">
            <a:off x="4283912" y="2924937"/>
            <a:ext cx="714300" cy="65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7" name="Google Shape;297;p3"/>
          <p:cNvSpPr/>
          <p:nvPr/>
        </p:nvSpPr>
        <p:spPr>
          <a:xfrm>
            <a:off x="7964487" y="3586162"/>
            <a:ext cx="860425" cy="2571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 상세보기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"/>
          <p:cNvSpPr/>
          <p:nvPr/>
        </p:nvSpPr>
        <p:spPr>
          <a:xfrm>
            <a:off x="7964487" y="39735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9040812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"/>
          <p:cNvCxnSpPr>
            <a:stCxn id="288" idx="2"/>
            <a:endCxn id="297" idx="0"/>
          </p:cNvCxnSpPr>
          <p:nvPr/>
        </p:nvCxnSpPr>
        <p:spPr>
          <a:xfrm rot="-5400000" flipH="1">
            <a:off x="6337669" y="1529187"/>
            <a:ext cx="689100" cy="34251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1" name="Google Shape;301;p3"/>
          <p:cNvCxnSpPr>
            <a:stCxn id="288" idx="2"/>
            <a:endCxn id="299" idx="0"/>
          </p:cNvCxnSpPr>
          <p:nvPr/>
        </p:nvCxnSpPr>
        <p:spPr>
          <a:xfrm rot="-5400000" flipH="1">
            <a:off x="6863269" y="1003587"/>
            <a:ext cx="714300" cy="4501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2" name="Google Shape;302;p3"/>
          <p:cNvCxnSpPr/>
          <p:nvPr/>
        </p:nvCxnSpPr>
        <p:spPr>
          <a:xfrm>
            <a:off x="8394700" y="3843337"/>
            <a:ext cx="0" cy="130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303;p3"/>
          <p:cNvSpPr/>
          <p:nvPr/>
        </p:nvSpPr>
        <p:spPr>
          <a:xfrm>
            <a:off x="5351462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"/>
          <p:cNvCxnSpPr>
            <a:stCxn id="288" idx="2"/>
            <a:endCxn id="303" idx="0"/>
          </p:cNvCxnSpPr>
          <p:nvPr/>
        </p:nvCxnSpPr>
        <p:spPr>
          <a:xfrm rot="-5400000" flipH="1">
            <a:off x="5018569" y="2848287"/>
            <a:ext cx="714300" cy="812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5" name="Google Shape;305;p3"/>
          <p:cNvSpPr/>
          <p:nvPr/>
        </p:nvSpPr>
        <p:spPr>
          <a:xfrm>
            <a:off x="6523037" y="3611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후기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"/>
          <p:cNvCxnSpPr>
            <a:stCxn id="288" idx="2"/>
            <a:endCxn id="305" idx="0"/>
          </p:cNvCxnSpPr>
          <p:nvPr/>
        </p:nvCxnSpPr>
        <p:spPr>
          <a:xfrm rot="-5400000" flipH="1">
            <a:off x="5604319" y="2262537"/>
            <a:ext cx="714300" cy="198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7" name="Google Shape;307;p3"/>
          <p:cNvSpPr/>
          <p:nvPr/>
        </p:nvSpPr>
        <p:spPr>
          <a:xfrm>
            <a:off x="6945312" y="42370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3"/>
          <p:cNvCxnSpPr>
            <a:stCxn id="305" idx="2"/>
            <a:endCxn id="307" idx="0"/>
          </p:cNvCxnSpPr>
          <p:nvPr/>
        </p:nvCxnSpPr>
        <p:spPr>
          <a:xfrm rot="-5400000" flipH="1">
            <a:off x="6954899" y="3816287"/>
            <a:ext cx="419100" cy="42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9" name="Google Shape;309;p3"/>
          <p:cNvSpPr/>
          <p:nvPr/>
        </p:nvSpPr>
        <p:spPr>
          <a:xfrm>
            <a:off x="6018212" y="42370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달기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3"/>
          <p:cNvCxnSpPr>
            <a:stCxn id="305" idx="2"/>
            <a:endCxn id="309" idx="0"/>
          </p:cNvCxnSpPr>
          <p:nvPr/>
        </p:nvCxnSpPr>
        <p:spPr>
          <a:xfrm rot="5400000">
            <a:off x="6491249" y="3775037"/>
            <a:ext cx="419100" cy="50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1" name="Google Shape;311;p3"/>
          <p:cNvCxnSpPr/>
          <p:nvPr/>
        </p:nvCxnSpPr>
        <p:spPr>
          <a:xfrm rot="-5400000" flipH="1">
            <a:off x="7242175" y="4576762"/>
            <a:ext cx="1435200" cy="1168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3"/>
          <p:cNvSpPr txBox="1"/>
          <p:nvPr/>
        </p:nvSpPr>
        <p:spPr>
          <a:xfrm>
            <a:off x="8543925" y="5708650"/>
            <a:ext cx="11017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[관리자] 후기관리 프로세스로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2686050" y="3605212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"/>
          <p:cNvCxnSpPr>
            <a:stCxn id="288" idx="2"/>
            <a:endCxn id="313" idx="0"/>
          </p:cNvCxnSpPr>
          <p:nvPr/>
        </p:nvCxnSpPr>
        <p:spPr>
          <a:xfrm rot="5400000">
            <a:off x="3688968" y="2324487"/>
            <a:ext cx="708000" cy="1853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5" name="Google Shape;315;p3"/>
          <p:cNvSpPr/>
          <p:nvPr/>
        </p:nvSpPr>
        <p:spPr>
          <a:xfrm>
            <a:off x="3529012" y="4194175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3546475" y="4629150"/>
            <a:ext cx="8588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"/>
          <p:cNvCxnSpPr/>
          <p:nvPr/>
        </p:nvCxnSpPr>
        <p:spPr>
          <a:xfrm rot="-5400000" flipH="1">
            <a:off x="3082963" y="3857588"/>
            <a:ext cx="479400" cy="412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8" name="Google Shape;318;p3"/>
          <p:cNvCxnSpPr/>
          <p:nvPr/>
        </p:nvCxnSpPr>
        <p:spPr>
          <a:xfrm rot="-5400000" flipH="1">
            <a:off x="2874162" y="4066387"/>
            <a:ext cx="914400" cy="430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3"/>
          <p:cNvCxnSpPr/>
          <p:nvPr/>
        </p:nvCxnSpPr>
        <p:spPr>
          <a:xfrm rot="5400000">
            <a:off x="5072025" y="3917988"/>
            <a:ext cx="809700" cy="60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3"/>
          <p:cNvSpPr/>
          <p:nvPr/>
        </p:nvSpPr>
        <p:spPr>
          <a:xfrm>
            <a:off x="4741862" y="46275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확인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"/>
          <p:cNvCxnSpPr/>
          <p:nvPr/>
        </p:nvCxnSpPr>
        <p:spPr>
          <a:xfrm flipH="1">
            <a:off x="4968875" y="1711325"/>
            <a:ext cx="1587" cy="33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3"/>
          <p:cNvCxnSpPr/>
          <p:nvPr/>
        </p:nvCxnSpPr>
        <p:spPr>
          <a:xfrm>
            <a:off x="4968875" y="2487612"/>
            <a:ext cx="1587" cy="20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3"/>
          <p:cNvSpPr/>
          <p:nvPr/>
        </p:nvSpPr>
        <p:spPr>
          <a:xfrm>
            <a:off x="7221537" y="2168525"/>
            <a:ext cx="860425" cy="206375"/>
          </a:xfrm>
          <a:prstGeom prst="flowChartAlternateProcess">
            <a:avLst/>
          </a:prstGeom>
          <a:solidFill>
            <a:srgbClr val="D9D9D9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관리자 승인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"/>
          <p:cNvCxnSpPr/>
          <p:nvPr/>
        </p:nvCxnSpPr>
        <p:spPr>
          <a:xfrm>
            <a:off x="6818312" y="2270125"/>
            <a:ext cx="403225" cy="158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5" name="Google Shape;325;p3"/>
          <p:cNvCxnSpPr>
            <a:stCxn id="323" idx="2"/>
          </p:cNvCxnSpPr>
          <p:nvPr/>
        </p:nvCxnSpPr>
        <p:spPr>
          <a:xfrm rot="5400000">
            <a:off x="6318399" y="1457050"/>
            <a:ext cx="415500" cy="2251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3"/>
          <p:cNvSpPr/>
          <p:nvPr/>
        </p:nvSpPr>
        <p:spPr>
          <a:xfrm>
            <a:off x="577850" y="3617912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539750" y="4373562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539750" y="4711700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541337" y="5051425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"/>
          <p:cNvCxnSpPr>
            <a:stCxn id="288" idx="2"/>
            <a:endCxn id="326" idx="0"/>
          </p:cNvCxnSpPr>
          <p:nvPr/>
        </p:nvCxnSpPr>
        <p:spPr>
          <a:xfrm rot="5400000">
            <a:off x="2628168" y="1276287"/>
            <a:ext cx="720600" cy="3962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1" name="Google Shape;331;p3"/>
          <p:cNvCxnSpPr>
            <a:endCxn id="327" idx="1"/>
          </p:cNvCxnSpPr>
          <p:nvPr/>
        </p:nvCxnSpPr>
        <p:spPr>
          <a:xfrm rot="5400000">
            <a:off x="442400" y="3930650"/>
            <a:ext cx="649800" cy="455100"/>
          </a:xfrm>
          <a:prstGeom prst="bentConnector4">
            <a:avLst>
              <a:gd name="adj1" fmla="val 34041"/>
              <a:gd name="adj2" fmla="val 1523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3"/>
          <p:cNvCxnSpPr>
            <a:stCxn id="326" idx="2"/>
            <a:endCxn id="328" idx="1"/>
          </p:cNvCxnSpPr>
          <p:nvPr/>
        </p:nvCxnSpPr>
        <p:spPr>
          <a:xfrm rot="5400000">
            <a:off x="275118" y="4089037"/>
            <a:ext cx="996900" cy="467400"/>
          </a:xfrm>
          <a:prstGeom prst="bentConnector4">
            <a:avLst>
              <a:gd name="adj1" fmla="val 24801"/>
              <a:gd name="adj2" fmla="val 15097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3" name="Google Shape;333;p3"/>
          <p:cNvCxnSpPr>
            <a:stCxn id="326" idx="2"/>
            <a:endCxn id="329" idx="1"/>
          </p:cNvCxnSpPr>
          <p:nvPr/>
        </p:nvCxnSpPr>
        <p:spPr>
          <a:xfrm rot="5400000">
            <a:off x="105918" y="4259737"/>
            <a:ext cx="1336800" cy="465900"/>
          </a:xfrm>
          <a:prstGeom prst="bentConnector4">
            <a:avLst>
              <a:gd name="adj1" fmla="val 19131"/>
              <a:gd name="adj2" fmla="val 15111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(관리자 프로세스)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649412" y="2970212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4618037" y="2112962"/>
            <a:ext cx="860425" cy="204787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"/>
          <p:cNvCxnSpPr>
            <a:stCxn id="342" idx="2"/>
            <a:endCxn id="341" idx="0"/>
          </p:cNvCxnSpPr>
          <p:nvPr/>
        </p:nvCxnSpPr>
        <p:spPr>
          <a:xfrm rot="5400000">
            <a:off x="3237750" y="1159749"/>
            <a:ext cx="652500" cy="2968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4" name="Google Shape;344;p4"/>
          <p:cNvSpPr/>
          <p:nvPr/>
        </p:nvSpPr>
        <p:spPr>
          <a:xfrm>
            <a:off x="8902700" y="296703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4"/>
          <p:cNvCxnSpPr>
            <a:stCxn id="342" idx="2"/>
            <a:endCxn id="344" idx="0"/>
          </p:cNvCxnSpPr>
          <p:nvPr/>
        </p:nvCxnSpPr>
        <p:spPr>
          <a:xfrm rot="-5400000" flipH="1">
            <a:off x="6865949" y="500049"/>
            <a:ext cx="649200" cy="4284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4"/>
          <p:cNvSpPr/>
          <p:nvPr/>
        </p:nvSpPr>
        <p:spPr>
          <a:xfrm>
            <a:off x="6200775" y="29702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"/>
          <p:cNvCxnSpPr>
            <a:stCxn id="342" idx="2"/>
            <a:endCxn id="346" idx="0"/>
          </p:cNvCxnSpPr>
          <p:nvPr/>
        </p:nvCxnSpPr>
        <p:spPr>
          <a:xfrm rot="-5400000" flipH="1">
            <a:off x="5513400" y="1852599"/>
            <a:ext cx="652500" cy="1582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8" name="Google Shape;348;p4"/>
          <p:cNvSpPr/>
          <p:nvPr/>
        </p:nvSpPr>
        <p:spPr>
          <a:xfrm>
            <a:off x="142875" y="297021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후기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"/>
          <p:cNvCxnSpPr>
            <a:stCxn id="342" idx="2"/>
            <a:endCxn id="348" idx="0"/>
          </p:cNvCxnSpPr>
          <p:nvPr/>
        </p:nvCxnSpPr>
        <p:spPr>
          <a:xfrm rot="5400000">
            <a:off x="2484450" y="406449"/>
            <a:ext cx="652500" cy="4475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0" name="Google Shape;350;p4"/>
          <p:cNvSpPr/>
          <p:nvPr/>
        </p:nvSpPr>
        <p:spPr>
          <a:xfrm>
            <a:off x="141287" y="35496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3579812" y="2967037"/>
            <a:ext cx="860400" cy="219000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"/>
          <p:cNvCxnSpPr>
            <a:stCxn id="342" idx="2"/>
            <a:endCxn id="351" idx="0"/>
          </p:cNvCxnSpPr>
          <p:nvPr/>
        </p:nvCxnSpPr>
        <p:spPr>
          <a:xfrm rot="5400000">
            <a:off x="4204500" y="2123199"/>
            <a:ext cx="649200" cy="1038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3" name="Google Shape;353;p4"/>
          <p:cNvSpPr/>
          <p:nvPr/>
        </p:nvSpPr>
        <p:spPr>
          <a:xfrm>
            <a:off x="2254250" y="4148137"/>
            <a:ext cx="860425" cy="247650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3333750" y="4156075"/>
            <a:ext cx="860425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"/>
          <p:cNvCxnSpPr>
            <a:stCxn id="351" idx="2"/>
            <a:endCxn id="353" idx="0"/>
          </p:cNvCxnSpPr>
          <p:nvPr/>
        </p:nvCxnSpPr>
        <p:spPr>
          <a:xfrm rot="5400000">
            <a:off x="2866262" y="3004387"/>
            <a:ext cx="962100" cy="132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4"/>
          <p:cNvCxnSpPr/>
          <p:nvPr/>
        </p:nvCxnSpPr>
        <p:spPr>
          <a:xfrm rot="5400000">
            <a:off x="3402074" y="3548062"/>
            <a:ext cx="969900" cy="2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7" name="Google Shape;357;p4"/>
          <p:cNvSpPr/>
          <p:nvPr/>
        </p:nvSpPr>
        <p:spPr>
          <a:xfrm>
            <a:off x="3078162" y="544988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"/>
          <p:cNvCxnSpPr/>
          <p:nvPr/>
        </p:nvCxnSpPr>
        <p:spPr>
          <a:xfrm rot="-5400000" flipH="1">
            <a:off x="1663825" y="3605087"/>
            <a:ext cx="2260500" cy="1428900"/>
          </a:xfrm>
          <a:prstGeom prst="bentConnector3">
            <a:avLst>
              <a:gd name="adj1" fmla="val 6737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4"/>
          <p:cNvSpPr/>
          <p:nvPr/>
        </p:nvSpPr>
        <p:spPr>
          <a:xfrm>
            <a:off x="2079625" y="5449887"/>
            <a:ext cx="858837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정보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4440237" y="4156075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숙박업체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4"/>
          <p:cNvCxnSpPr/>
          <p:nvPr/>
        </p:nvCxnSpPr>
        <p:spPr>
          <a:xfrm rot="-5400000" flipH="1">
            <a:off x="3973575" y="3222563"/>
            <a:ext cx="969900" cy="89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4"/>
          <p:cNvSpPr/>
          <p:nvPr/>
        </p:nvSpPr>
        <p:spPr>
          <a:xfrm>
            <a:off x="5553075" y="4156075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6594475" y="4148137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7666037" y="4148137"/>
            <a:ext cx="935037" cy="2190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4"/>
          <p:cNvCxnSpPr>
            <a:stCxn id="346" idx="2"/>
            <a:endCxn id="362" idx="0"/>
          </p:cNvCxnSpPr>
          <p:nvPr/>
        </p:nvCxnSpPr>
        <p:spPr>
          <a:xfrm rot="5400000">
            <a:off x="5835988" y="3361087"/>
            <a:ext cx="979500" cy="610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6" name="Google Shape;366;p4"/>
          <p:cNvCxnSpPr/>
          <p:nvPr/>
        </p:nvCxnSpPr>
        <p:spPr>
          <a:xfrm rot="-5400000" flipH="1">
            <a:off x="6360237" y="3447337"/>
            <a:ext cx="971700" cy="43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7" name="Google Shape;367;p4"/>
          <p:cNvCxnSpPr>
            <a:stCxn id="346" idx="2"/>
            <a:endCxn id="364" idx="0"/>
          </p:cNvCxnSpPr>
          <p:nvPr/>
        </p:nvCxnSpPr>
        <p:spPr>
          <a:xfrm rot="-5400000" flipH="1">
            <a:off x="6896488" y="2911087"/>
            <a:ext cx="971700" cy="15027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8" name="Google Shape;368;p4"/>
          <p:cNvSpPr/>
          <p:nvPr/>
        </p:nvSpPr>
        <p:spPr>
          <a:xfrm>
            <a:off x="1149350" y="5449887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쿠폰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4"/>
          <p:cNvCxnSpPr/>
          <p:nvPr/>
        </p:nvCxnSpPr>
        <p:spPr>
          <a:xfrm rot="-5400000" flipH="1">
            <a:off x="1164475" y="4104437"/>
            <a:ext cx="2260500" cy="430200"/>
          </a:xfrm>
          <a:prstGeom prst="bentConnector3">
            <a:avLst>
              <a:gd name="adj1" fmla="val 6775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0" name="Google Shape;370;p4"/>
          <p:cNvCxnSpPr/>
          <p:nvPr/>
        </p:nvCxnSpPr>
        <p:spPr>
          <a:xfrm rot="5400000">
            <a:off x="699324" y="4069487"/>
            <a:ext cx="2260500" cy="500100"/>
          </a:xfrm>
          <a:prstGeom prst="bentConnector3">
            <a:avLst>
              <a:gd name="adj1" fmla="val 6775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4"/>
          <p:cNvSpPr/>
          <p:nvPr/>
        </p:nvSpPr>
        <p:spPr>
          <a:xfrm>
            <a:off x="4618037" y="12763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"/>
          <p:cNvSpPr/>
          <p:nvPr/>
        </p:nvSpPr>
        <p:spPr>
          <a:xfrm>
            <a:off x="4618037" y="1693862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4"/>
          <p:cNvCxnSpPr/>
          <p:nvPr/>
        </p:nvCxnSpPr>
        <p:spPr>
          <a:xfrm>
            <a:off x="5048250" y="1482725"/>
            <a:ext cx="0" cy="2111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4" name="Google Shape;374;p4"/>
          <p:cNvCxnSpPr/>
          <p:nvPr/>
        </p:nvCxnSpPr>
        <p:spPr>
          <a:xfrm>
            <a:off x="5048250" y="1900237"/>
            <a:ext cx="0" cy="2127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5" name="Google Shape;375;p4"/>
          <p:cNvSpPr/>
          <p:nvPr/>
        </p:nvSpPr>
        <p:spPr>
          <a:xfrm>
            <a:off x="8180387" y="4667250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총 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8167687" y="5002212"/>
            <a:ext cx="860425" cy="33496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별 매출관리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8167687" y="5464175"/>
            <a:ext cx="860425" cy="206375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지역별 매출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4"/>
          <p:cNvCxnSpPr/>
          <p:nvPr/>
        </p:nvCxnSpPr>
        <p:spPr>
          <a:xfrm rot="5400000">
            <a:off x="8388363" y="3825763"/>
            <a:ext cx="1596900" cy="292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9" name="Google Shape;379;p4"/>
          <p:cNvCxnSpPr/>
          <p:nvPr/>
        </p:nvCxnSpPr>
        <p:spPr>
          <a:xfrm rot="5400000">
            <a:off x="8182712" y="4018813"/>
            <a:ext cx="1995600" cy="304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0" name="Google Shape;380;p4"/>
          <p:cNvCxnSpPr/>
          <p:nvPr/>
        </p:nvCxnSpPr>
        <p:spPr>
          <a:xfrm rot="5400000">
            <a:off x="7983512" y="4218012"/>
            <a:ext cx="2394000" cy="304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1" name="Google Shape;381;p4"/>
          <p:cNvSpPr/>
          <p:nvPr/>
        </p:nvSpPr>
        <p:spPr>
          <a:xfrm>
            <a:off x="141287" y="3940175"/>
            <a:ext cx="860425" cy="204787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"/>
          <p:cNvCxnSpPr>
            <a:stCxn id="348" idx="2"/>
            <a:endCxn id="350" idx="3"/>
          </p:cNvCxnSpPr>
          <p:nvPr/>
        </p:nvCxnSpPr>
        <p:spPr>
          <a:xfrm rot="-5400000" flipH="1">
            <a:off x="549238" y="3200437"/>
            <a:ext cx="476400" cy="428700"/>
          </a:xfrm>
          <a:prstGeom prst="bentConnector4">
            <a:avLst>
              <a:gd name="adj1" fmla="val 31604"/>
              <a:gd name="adj2" fmla="val 15552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3" name="Google Shape;383;p4"/>
          <p:cNvCxnSpPr>
            <a:stCxn id="348" idx="2"/>
            <a:endCxn id="381" idx="3"/>
          </p:cNvCxnSpPr>
          <p:nvPr/>
        </p:nvCxnSpPr>
        <p:spPr>
          <a:xfrm rot="-5400000" flipH="1">
            <a:off x="354388" y="3395287"/>
            <a:ext cx="866100" cy="428700"/>
          </a:xfrm>
          <a:prstGeom prst="bentConnector4">
            <a:avLst>
              <a:gd name="adj1" fmla="val 18365"/>
              <a:gd name="adj2" fmla="val 15552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4" name="Google Shape;384;p4"/>
          <p:cNvSpPr/>
          <p:nvPr/>
        </p:nvSpPr>
        <p:spPr>
          <a:xfrm>
            <a:off x="4514850" y="3273425"/>
            <a:ext cx="860425" cy="2905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별점 </a:t>
            </a:r>
            <a:b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4"/>
          <p:cNvCxnSpPr/>
          <p:nvPr/>
        </p:nvCxnSpPr>
        <p:spPr>
          <a:xfrm>
            <a:off x="4440237" y="3076575"/>
            <a:ext cx="504900" cy="19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4"/>
          <p:cNvSpPr/>
          <p:nvPr/>
        </p:nvSpPr>
        <p:spPr>
          <a:xfrm>
            <a:off x="7240587" y="3244850"/>
            <a:ext cx="858837" cy="277812"/>
          </a:xfrm>
          <a:prstGeom prst="flowChartAlternateProcess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b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관리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4"/>
          <p:cNvCxnSpPr/>
          <p:nvPr/>
        </p:nvCxnSpPr>
        <p:spPr>
          <a:xfrm>
            <a:off x="7061200" y="3073400"/>
            <a:ext cx="608100" cy="171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5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유스케이스(전체)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3" name="Google Shape;393;p5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(전체)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5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6" name="Google Shape;3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982" y="1301750"/>
            <a:ext cx="809293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6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유스케이스(사용자)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2" name="Google Shape;402;p6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(일반회원)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6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5" name="Google Shape;4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905" y="1379550"/>
            <a:ext cx="7680586" cy="48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p7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유스케이스(숙박업체)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" name="Google Shape;411;p7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(사업자)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7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4" name="Google Shape;4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821" y="1384026"/>
            <a:ext cx="6904615" cy="48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8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{0AD416FC-6F4F-4761-A75C-24A60D306F28}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유스케이스(관리자)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strike="noStrike" cap="none"/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D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" name="Google Shape;420;p8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(관리자)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8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8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3" name="Google Shape;4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555" y="1463062"/>
            <a:ext cx="7347114" cy="466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기본 디자인1">
  <a:themeElements>
    <a:clrScheme name="1_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1">
  <a:themeElements>
    <a:clrScheme name="1_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1">
  <a:themeElements>
    <a:clrScheme name="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A4 용지(210x297mm)</PresentationFormat>
  <Paragraphs>250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Gulim</vt:lpstr>
      <vt:lpstr>Malgun Gothic</vt:lpstr>
      <vt:lpstr>Batangche</vt:lpstr>
      <vt:lpstr>Arial</vt:lpstr>
      <vt:lpstr>2_기본 디자인1</vt:lpstr>
      <vt:lpstr>1_기본 디자인1</vt:lpstr>
      <vt:lpstr>기본 디자인1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ParkCK</dc:creator>
  <cp:lastModifiedBy>yoon</cp:lastModifiedBy>
  <cp:revision>2</cp:revision>
  <dcterms:created xsi:type="dcterms:W3CDTF">2006-01-31T07:22:20Z</dcterms:created>
  <dcterms:modified xsi:type="dcterms:W3CDTF">2022-06-28T08:11:54Z</dcterms:modified>
</cp:coreProperties>
</file>