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  <p:sldMasterId id="214748366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6858000" cx="9906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316">
          <p15:clr>
            <a:srgbClr val="000000"/>
          </p15:clr>
        </p15:guide>
        <p15:guide id="3" orient="horz" pos="597">
          <p15:clr>
            <a:srgbClr val="000000"/>
          </p15:clr>
        </p15:guide>
        <p15:guide id="4" orient="horz" pos="4100">
          <p15:clr>
            <a:srgbClr val="000000"/>
          </p15:clr>
        </p15:guide>
        <p15:guide id="5" pos="3120">
          <p15:clr>
            <a:srgbClr val="000000"/>
          </p15:clr>
        </p15:guide>
        <p15:guide id="6" pos="127">
          <p15:clr>
            <a:srgbClr val="000000"/>
          </p15:clr>
        </p15:guide>
        <p15:guide id="7" pos="6130">
          <p15:clr>
            <a:srgbClr val="000000"/>
          </p15:clr>
        </p15:guide>
        <p15:guide id="8" pos="1901">
          <p15:clr>
            <a:srgbClr val="000000"/>
          </p15:clr>
        </p15:guide>
      </p15:sldGuideLst>
    </p:ext>
    <p:ext uri="{2D200454-40CA-4A62-9FC3-DE9A4176ACB9}">
      <p15:notesGuideLst>
        <p15:guide id="1" orient="horz" pos="3131">
          <p15:clr>
            <a:srgbClr val="000000"/>
          </p15:clr>
        </p15:guide>
        <p15:guide id="2" pos="2145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8" roundtripDataSignature="AMtx7mi20m12kjbMchoio4eojZSiQ96b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45E00F-0E31-4829-B379-1CD3154DC2F4}">
  <a:tblStyle styleId="{BB45E00F-0E31-4829-B379-1CD3154DC2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6" orient="horz"/>
        <p:guide pos="597" orient="horz"/>
        <p:guide pos="4100" orient="horz"/>
        <p:guide pos="3120"/>
        <p:guide pos="127"/>
        <p:guide pos="6130"/>
        <p:guide pos="190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7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00" spcFirstLastPara="1" rIns="92800" wrap="square" tIns="46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00" spcFirstLastPara="1" rIns="92800" wrap="square" tIns="4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4:notes"/>
          <p:cNvSpPr/>
          <p:nvPr>
            <p:ph idx="2" type="sldImg"/>
          </p:nvPr>
        </p:nvSpPr>
        <p:spPr>
          <a:xfrm>
            <a:off x="712787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5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6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7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/>
          <p:nvPr>
            <p:ph idx="1" type="body"/>
          </p:nvPr>
        </p:nvSpPr>
        <p:spPr>
          <a:xfrm>
            <a:off x="682625" y="4721225"/>
            <a:ext cx="5440362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8:notes"/>
          <p:cNvSpPr/>
          <p:nvPr>
            <p:ph idx="2" type="sldImg"/>
          </p:nvPr>
        </p:nvSpPr>
        <p:spPr>
          <a:xfrm>
            <a:off x="712788" y="746125"/>
            <a:ext cx="53816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7" name="Google Shape;87;p29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8" name="Google Shape;98;p3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1" name="Google Shape;101;p33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4" name="Google Shape;34;p15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9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14;p9"/>
          <p:cNvGraphicFramePr/>
          <p:nvPr/>
        </p:nvGraphicFramePr>
        <p:xfrm>
          <a:off x="193675" y="569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{BB45E00F-0E31-4829-B379-1CD3154DC2F4}</a:tableStyleId>
              </a:tblPr>
              <a:tblGrid>
                <a:gridCol w="1395400"/>
                <a:gridCol w="2473325"/>
                <a:gridCol w="1104900"/>
                <a:gridCol w="1520825"/>
                <a:gridCol w="1519225"/>
                <a:gridCol w="152082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서브시스템</a:t>
                      </a:r>
                      <a:endParaRPr sz="1400" u="none" cap="none" strike="noStrike"/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 ID</a:t>
                      </a:r>
                      <a:endParaRPr sz="1400" u="none" cap="none" strike="noStrike"/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</a:t>
                      </a:r>
                      <a:endParaRPr sz="1400" u="none" cap="none" strike="noStrike"/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Google Shape;15;p9"/>
          <p:cNvSpPr txBox="1"/>
          <p:nvPr/>
        </p:nvSpPr>
        <p:spPr>
          <a:xfrm>
            <a:off x="190500" y="239712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11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1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;p11"/>
          <p:cNvGraphicFramePr/>
          <p:nvPr/>
        </p:nvGraphicFramePr>
        <p:xfrm>
          <a:off x="193675" y="569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{BB45E00F-0E31-4829-B379-1CD3154DC2F4}</a:tableStyleId>
              </a:tblPr>
              <a:tblGrid>
                <a:gridCol w="1395400"/>
                <a:gridCol w="2473325"/>
                <a:gridCol w="1104900"/>
                <a:gridCol w="1520825"/>
                <a:gridCol w="1519225"/>
                <a:gridCol w="152082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서브시스템</a:t>
                      </a:r>
                      <a:endParaRPr sz="1400" u="none" cap="none" strike="noStrike"/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 ID</a:t>
                      </a:r>
                      <a:endParaRPr sz="1400" u="none" cap="none" strike="noStrike"/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atangche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Batangche"/>
                          <a:ea typeface="Batangche"/>
                          <a:cs typeface="Batangche"/>
                          <a:sym typeface="Batangche"/>
                        </a:rPr>
                        <a:t>프로세스</a:t>
                      </a:r>
                      <a:endParaRPr sz="1400" u="none" cap="none" strike="noStrike"/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850" marB="458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" name="Google Shape;24;p11"/>
          <p:cNvSpPr txBox="1"/>
          <p:nvPr/>
        </p:nvSpPr>
        <p:spPr>
          <a:xfrm>
            <a:off x="190500" y="239712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2"/>
          <p:cNvCxnSpPr/>
          <p:nvPr/>
        </p:nvCxnSpPr>
        <p:spPr>
          <a:xfrm>
            <a:off x="193675" y="523875"/>
            <a:ext cx="9537700" cy="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22"/>
          <p:cNvCxnSpPr/>
          <p:nvPr/>
        </p:nvCxnSpPr>
        <p:spPr>
          <a:xfrm>
            <a:off x="193675" y="6503987"/>
            <a:ext cx="9537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22"/>
          <p:cNvSpPr txBox="1"/>
          <p:nvPr/>
        </p:nvSpPr>
        <p:spPr>
          <a:xfrm>
            <a:off x="1146175" y="219075"/>
            <a:ext cx="260985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에어필립 원패스/PFMS 구축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2"/>
          <p:cNvSpPr txBox="1"/>
          <p:nvPr/>
        </p:nvSpPr>
        <p:spPr>
          <a:xfrm>
            <a:off x="7445375" y="266700"/>
            <a:ext cx="22701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tangche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프로세스정의서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2"/>
          <p:cNvSpPr txBox="1"/>
          <p:nvPr/>
        </p:nvSpPr>
        <p:spPr>
          <a:xfrm>
            <a:off x="3817937" y="6573837"/>
            <a:ext cx="2270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tangche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- </a:t>
            </a: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r>
              <a:rPr b="1" i="0" lang="en-US" sz="9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URIEL SOFT\logo_slogan_hor.png" id="64" name="Google Shape;64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99412" y="6542087"/>
            <a:ext cx="17145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00_Dev\Document\에어필립\2018_ONEPASS\company_c_03.png" id="65" name="Google Shape;6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7650" y="196850"/>
            <a:ext cx="887412" cy="225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2971800" y="2619375"/>
            <a:ext cx="3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tangche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프로세스 정의서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3028950" y="3257550"/>
            <a:ext cx="60388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"/>
          <p:cNvSpPr txBox="1"/>
          <p:nvPr/>
        </p:nvSpPr>
        <p:spPr>
          <a:xfrm>
            <a:off x="3028950" y="3600450"/>
            <a:ext cx="51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문서번호 :</a:t>
            </a:r>
            <a:endParaRPr b="1" i="0" sz="1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Version :</a:t>
            </a:r>
            <a:r>
              <a:rPr b="1" i="0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0.1</a:t>
            </a:r>
            <a:endParaRPr b="1" i="0" sz="1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최초작성일 :</a:t>
            </a:r>
            <a:r>
              <a:rPr b="1" i="0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2022년 06월 24일</a:t>
            </a:r>
            <a:r>
              <a:rPr b="1" i="0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작성자 :</a:t>
            </a:r>
            <a:r>
              <a:rPr b="1" i="0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i="1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Team 1 (윤승환, 장순현, 김규린, 박지은)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0" y="3230562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396624" y="990600"/>
            <a:ext cx="45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tangch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호텔 예약 관리 시스템 구축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/>
          <p:nvPr/>
        </p:nvSpPr>
        <p:spPr>
          <a:xfrm>
            <a:off x="2333625" y="1174750"/>
            <a:ext cx="606425" cy="274638"/>
          </a:xfrm>
          <a:prstGeom prst="flowChartAlternateProcess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헤더</a:t>
            </a:r>
            <a:endParaRPr/>
          </a:p>
        </p:txBody>
      </p:sp>
      <p:cxnSp>
        <p:nvCxnSpPr>
          <p:cNvPr id="116" name="Google Shape;116;p34"/>
          <p:cNvCxnSpPr>
            <a:stCxn id="115" idx="2"/>
          </p:cNvCxnSpPr>
          <p:nvPr/>
        </p:nvCxnSpPr>
        <p:spPr>
          <a:xfrm>
            <a:off x="2636838" y="1449388"/>
            <a:ext cx="0" cy="285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34"/>
          <p:cNvCxnSpPr>
            <a:stCxn id="118" idx="3"/>
            <a:endCxn id="119" idx="1"/>
          </p:cNvCxnSpPr>
          <p:nvPr/>
        </p:nvCxnSpPr>
        <p:spPr>
          <a:xfrm>
            <a:off x="4278313" y="2404269"/>
            <a:ext cx="2522400" cy="27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34"/>
          <p:cNvSpPr/>
          <p:nvPr/>
        </p:nvSpPr>
        <p:spPr>
          <a:xfrm>
            <a:off x="3451225" y="2270125"/>
            <a:ext cx="827088" cy="26828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로그인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4"/>
          <p:cNvSpPr/>
          <p:nvPr/>
        </p:nvSpPr>
        <p:spPr>
          <a:xfrm>
            <a:off x="6800850" y="2297113"/>
            <a:ext cx="827088" cy="26828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로그인</a:t>
            </a:r>
            <a:endParaRPr/>
          </a:p>
        </p:txBody>
      </p:sp>
      <p:cxnSp>
        <p:nvCxnSpPr>
          <p:cNvPr id="120" name="Google Shape;120;p34"/>
          <p:cNvCxnSpPr>
            <a:stCxn id="119" idx="2"/>
            <a:endCxn id="121" idx="0"/>
          </p:cNvCxnSpPr>
          <p:nvPr/>
        </p:nvCxnSpPr>
        <p:spPr>
          <a:xfrm>
            <a:off x="7214394" y="25654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34"/>
          <p:cNvSpPr/>
          <p:nvPr/>
        </p:nvSpPr>
        <p:spPr>
          <a:xfrm>
            <a:off x="6800850" y="2841625"/>
            <a:ext cx="827088" cy="26828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숙소정보</a:t>
            </a:r>
            <a:endParaRPr/>
          </a:p>
        </p:txBody>
      </p:sp>
      <p:cxnSp>
        <p:nvCxnSpPr>
          <p:cNvPr id="122" name="Google Shape;122;p34"/>
          <p:cNvCxnSpPr>
            <a:stCxn id="121" idx="2"/>
          </p:cNvCxnSpPr>
          <p:nvPr/>
        </p:nvCxnSpPr>
        <p:spPr>
          <a:xfrm flipH="1">
            <a:off x="6726894" y="3109913"/>
            <a:ext cx="487500" cy="376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34"/>
          <p:cNvCxnSpPr>
            <a:stCxn id="121" idx="2"/>
          </p:cNvCxnSpPr>
          <p:nvPr/>
        </p:nvCxnSpPr>
        <p:spPr>
          <a:xfrm>
            <a:off x="7214394" y="3109913"/>
            <a:ext cx="546000" cy="374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34"/>
          <p:cNvSpPr/>
          <p:nvPr/>
        </p:nvSpPr>
        <p:spPr>
          <a:xfrm>
            <a:off x="8775700" y="2814638"/>
            <a:ext cx="827088" cy="269875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고객관리</a:t>
            </a:r>
            <a:endParaRPr/>
          </a:p>
        </p:txBody>
      </p:sp>
      <p:cxnSp>
        <p:nvCxnSpPr>
          <p:cNvPr id="125" name="Google Shape;125;p34"/>
          <p:cNvCxnSpPr/>
          <p:nvPr/>
        </p:nvCxnSpPr>
        <p:spPr>
          <a:xfrm>
            <a:off x="9190038" y="3084513"/>
            <a:ext cx="0" cy="2857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34"/>
          <p:cNvSpPr/>
          <p:nvPr/>
        </p:nvSpPr>
        <p:spPr>
          <a:xfrm>
            <a:off x="8775700" y="3368675"/>
            <a:ext cx="827088" cy="26828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예약내역</a:t>
            </a:r>
            <a:endParaRPr/>
          </a:p>
        </p:txBody>
      </p:sp>
      <p:cxnSp>
        <p:nvCxnSpPr>
          <p:cNvPr id="127" name="Google Shape;127;p34"/>
          <p:cNvCxnSpPr>
            <a:stCxn id="119" idx="3"/>
          </p:cNvCxnSpPr>
          <p:nvPr/>
        </p:nvCxnSpPr>
        <p:spPr>
          <a:xfrm>
            <a:off x="7627938" y="2431257"/>
            <a:ext cx="1147800" cy="4938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34"/>
          <p:cNvCxnSpPr/>
          <p:nvPr/>
        </p:nvCxnSpPr>
        <p:spPr>
          <a:xfrm>
            <a:off x="3863975" y="2538413"/>
            <a:ext cx="0" cy="2984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34"/>
          <p:cNvSpPr/>
          <p:nvPr/>
        </p:nvSpPr>
        <p:spPr>
          <a:xfrm>
            <a:off x="3451225" y="2841625"/>
            <a:ext cx="827088" cy="26828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/>
          </a:p>
        </p:txBody>
      </p:sp>
      <p:sp>
        <p:nvSpPr>
          <p:cNvPr id="130" name="Google Shape;130;p34"/>
          <p:cNvSpPr/>
          <p:nvPr/>
        </p:nvSpPr>
        <p:spPr>
          <a:xfrm>
            <a:off x="3635375" y="3368675"/>
            <a:ext cx="458788" cy="28733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/>
          </a:p>
        </p:txBody>
      </p:sp>
      <p:sp>
        <p:nvSpPr>
          <p:cNvPr id="131" name="Google Shape;131;p34"/>
          <p:cNvSpPr/>
          <p:nvPr/>
        </p:nvSpPr>
        <p:spPr>
          <a:xfrm>
            <a:off x="4189413" y="3368675"/>
            <a:ext cx="596900" cy="285750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쿠폰함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34"/>
          <p:cNvCxnSpPr/>
          <p:nvPr/>
        </p:nvCxnSpPr>
        <p:spPr>
          <a:xfrm>
            <a:off x="3863975" y="3109913"/>
            <a:ext cx="0" cy="25876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34"/>
          <p:cNvCxnSpPr>
            <a:stCxn id="129" idx="2"/>
            <a:endCxn id="131" idx="0"/>
          </p:cNvCxnSpPr>
          <p:nvPr/>
        </p:nvCxnSpPr>
        <p:spPr>
          <a:xfrm>
            <a:off x="3864769" y="3109913"/>
            <a:ext cx="623100" cy="258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34"/>
          <p:cNvSpPr/>
          <p:nvPr/>
        </p:nvSpPr>
        <p:spPr>
          <a:xfrm>
            <a:off x="1390650" y="2827338"/>
            <a:ext cx="827088" cy="269875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예약내역</a:t>
            </a:r>
            <a:endParaRPr/>
          </a:p>
        </p:txBody>
      </p:sp>
      <p:cxnSp>
        <p:nvCxnSpPr>
          <p:cNvPr id="135" name="Google Shape;135;p34"/>
          <p:cNvCxnSpPr>
            <a:stCxn id="134" idx="3"/>
            <a:endCxn id="129" idx="1"/>
          </p:cNvCxnSpPr>
          <p:nvPr/>
        </p:nvCxnSpPr>
        <p:spPr>
          <a:xfrm>
            <a:off x="2217738" y="2962276"/>
            <a:ext cx="1233600" cy="13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6" name="Google Shape;136;p34"/>
          <p:cNvCxnSpPr>
            <a:stCxn id="118" idx="1"/>
            <a:endCxn id="134" idx="0"/>
          </p:cNvCxnSpPr>
          <p:nvPr/>
        </p:nvCxnSpPr>
        <p:spPr>
          <a:xfrm flipH="1">
            <a:off x="1804225" y="2404269"/>
            <a:ext cx="1647000" cy="423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34"/>
          <p:cNvCxnSpPr/>
          <p:nvPr/>
        </p:nvCxnSpPr>
        <p:spPr>
          <a:xfrm>
            <a:off x="5608638" y="3328988"/>
            <a:ext cx="0" cy="2857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34"/>
          <p:cNvSpPr/>
          <p:nvPr/>
        </p:nvSpPr>
        <p:spPr>
          <a:xfrm>
            <a:off x="5289550" y="3025775"/>
            <a:ext cx="638175" cy="28733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cxnSp>
        <p:nvCxnSpPr>
          <p:cNvPr id="139" name="Google Shape;139;p34"/>
          <p:cNvCxnSpPr>
            <a:endCxn id="138" idx="0"/>
          </p:cNvCxnSpPr>
          <p:nvPr/>
        </p:nvCxnSpPr>
        <p:spPr>
          <a:xfrm>
            <a:off x="4278438" y="2398775"/>
            <a:ext cx="1330200" cy="627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34"/>
          <p:cNvCxnSpPr>
            <a:stCxn id="119" idx="1"/>
            <a:endCxn id="138" idx="0"/>
          </p:cNvCxnSpPr>
          <p:nvPr/>
        </p:nvCxnSpPr>
        <p:spPr>
          <a:xfrm flipH="1">
            <a:off x="5608650" y="2431257"/>
            <a:ext cx="1192200" cy="594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34"/>
          <p:cNvSpPr/>
          <p:nvPr/>
        </p:nvSpPr>
        <p:spPr>
          <a:xfrm>
            <a:off x="5305425" y="3598863"/>
            <a:ext cx="606425" cy="274637"/>
          </a:xfrm>
          <a:prstGeom prst="flowChartAlternateProcess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42" name="Google Shape;142;p34"/>
          <p:cNvSpPr/>
          <p:nvPr/>
        </p:nvSpPr>
        <p:spPr>
          <a:xfrm>
            <a:off x="6300788" y="5157788"/>
            <a:ext cx="639762" cy="2873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  <a:endParaRPr/>
          </a:p>
        </p:txBody>
      </p:sp>
      <p:sp>
        <p:nvSpPr>
          <p:cNvPr id="143" name="Google Shape;143;p34"/>
          <p:cNvSpPr/>
          <p:nvPr/>
        </p:nvSpPr>
        <p:spPr>
          <a:xfrm>
            <a:off x="5318125" y="5164138"/>
            <a:ext cx="638175" cy="285750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검색창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34"/>
          <p:cNvCxnSpPr>
            <a:stCxn id="141" idx="2"/>
            <a:endCxn id="142" idx="0"/>
          </p:cNvCxnSpPr>
          <p:nvPr/>
        </p:nvCxnSpPr>
        <p:spPr>
          <a:xfrm>
            <a:off x="5608638" y="3873500"/>
            <a:ext cx="1011900" cy="1284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34"/>
          <p:cNvCxnSpPr>
            <a:stCxn id="141" idx="2"/>
            <a:endCxn id="143" idx="0"/>
          </p:cNvCxnSpPr>
          <p:nvPr/>
        </p:nvCxnSpPr>
        <p:spPr>
          <a:xfrm>
            <a:off x="5608638" y="3873500"/>
            <a:ext cx="28500" cy="1290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34"/>
          <p:cNvSpPr/>
          <p:nvPr/>
        </p:nvSpPr>
        <p:spPr>
          <a:xfrm>
            <a:off x="4462463" y="5167313"/>
            <a:ext cx="639762" cy="2873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검색완료</a:t>
            </a:r>
            <a:endParaRPr/>
          </a:p>
        </p:txBody>
      </p:sp>
      <p:cxnSp>
        <p:nvCxnSpPr>
          <p:cNvPr id="147" name="Google Shape;147;p34"/>
          <p:cNvCxnSpPr>
            <a:stCxn id="143" idx="1"/>
            <a:endCxn id="146" idx="3"/>
          </p:cNvCxnSpPr>
          <p:nvPr/>
        </p:nvCxnSpPr>
        <p:spPr>
          <a:xfrm flipH="1">
            <a:off x="5102125" y="5307013"/>
            <a:ext cx="216000" cy="3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34"/>
          <p:cNvSpPr/>
          <p:nvPr/>
        </p:nvSpPr>
        <p:spPr>
          <a:xfrm>
            <a:off x="3492500" y="5167313"/>
            <a:ext cx="763588" cy="2873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상세페이지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2428875" y="5157788"/>
            <a:ext cx="763588" cy="2873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/>
          </a:p>
        </p:txBody>
      </p:sp>
      <p:cxnSp>
        <p:nvCxnSpPr>
          <p:cNvPr id="150" name="Google Shape;150;p34"/>
          <p:cNvCxnSpPr>
            <a:stCxn id="146" idx="1"/>
            <a:endCxn id="148" idx="3"/>
          </p:cNvCxnSpPr>
          <p:nvPr/>
        </p:nvCxnSpPr>
        <p:spPr>
          <a:xfrm rot="10800000">
            <a:off x="4256063" y="5310982"/>
            <a:ext cx="2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34"/>
          <p:cNvCxnSpPr>
            <a:stCxn id="148" idx="1"/>
            <a:endCxn id="149" idx="3"/>
          </p:cNvCxnSpPr>
          <p:nvPr/>
        </p:nvCxnSpPr>
        <p:spPr>
          <a:xfrm rot="10800000">
            <a:off x="3192500" y="5301382"/>
            <a:ext cx="300000" cy="9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34"/>
          <p:cNvCxnSpPr/>
          <p:nvPr/>
        </p:nvCxnSpPr>
        <p:spPr>
          <a:xfrm rot="-5400000">
            <a:off x="-232612" y="3799751"/>
            <a:ext cx="2460600" cy="785700"/>
          </a:xfrm>
          <a:prstGeom prst="bentConnector2">
            <a:avLst/>
          </a:prstGeom>
          <a:noFill/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34"/>
          <p:cNvSpPr/>
          <p:nvPr/>
        </p:nvSpPr>
        <p:spPr>
          <a:xfrm>
            <a:off x="3651250" y="4598988"/>
            <a:ext cx="474663" cy="285750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숙소리뷰</a:t>
            </a:r>
            <a:endParaRPr/>
          </a:p>
        </p:txBody>
      </p:sp>
      <p:cxnSp>
        <p:nvCxnSpPr>
          <p:cNvPr id="154" name="Google Shape;154;p34"/>
          <p:cNvCxnSpPr/>
          <p:nvPr/>
        </p:nvCxnSpPr>
        <p:spPr>
          <a:xfrm>
            <a:off x="3887788" y="4884738"/>
            <a:ext cx="0" cy="28892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5" name="Google Shape;155;p34"/>
          <p:cNvSpPr/>
          <p:nvPr/>
        </p:nvSpPr>
        <p:spPr>
          <a:xfrm>
            <a:off x="5165725" y="1408113"/>
            <a:ext cx="915988" cy="2746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오류 처리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4"/>
          <p:cNvCxnSpPr/>
          <p:nvPr/>
        </p:nvCxnSpPr>
        <p:spPr>
          <a:xfrm rot="10800000">
            <a:off x="5624513" y="1682750"/>
            <a:ext cx="6350" cy="1809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34"/>
          <p:cNvSpPr txBox="1"/>
          <p:nvPr/>
        </p:nvSpPr>
        <p:spPr>
          <a:xfrm>
            <a:off x="5621338" y="1663700"/>
            <a:ext cx="192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8" name="Google Shape;158;p34"/>
          <p:cNvSpPr/>
          <p:nvPr/>
        </p:nvSpPr>
        <p:spPr>
          <a:xfrm>
            <a:off x="8559800" y="1785938"/>
            <a:ext cx="915988" cy="2746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오류 처리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9018588" y="2044700"/>
            <a:ext cx="192087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60" name="Google Shape;160;p34"/>
          <p:cNvCxnSpPr/>
          <p:nvPr/>
        </p:nvCxnSpPr>
        <p:spPr>
          <a:xfrm rot="10800000">
            <a:off x="9028113" y="2054225"/>
            <a:ext cx="0" cy="1841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p34"/>
          <p:cNvSpPr/>
          <p:nvPr/>
        </p:nvSpPr>
        <p:spPr>
          <a:xfrm>
            <a:off x="6299200" y="4119563"/>
            <a:ext cx="914400" cy="254000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오류 처리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34"/>
          <p:cNvCxnSpPr/>
          <p:nvPr/>
        </p:nvCxnSpPr>
        <p:spPr>
          <a:xfrm>
            <a:off x="6769100" y="3862388"/>
            <a:ext cx="0" cy="255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34"/>
          <p:cNvSpPr txBox="1"/>
          <p:nvPr/>
        </p:nvSpPr>
        <p:spPr>
          <a:xfrm>
            <a:off x="6775450" y="3862388"/>
            <a:ext cx="1936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7310438" y="4119563"/>
            <a:ext cx="914400" cy="25558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오류 처리</a:t>
            </a:r>
            <a:endParaRPr/>
          </a:p>
        </p:txBody>
      </p:sp>
      <p:cxnSp>
        <p:nvCxnSpPr>
          <p:cNvPr id="165" name="Google Shape;165;p34"/>
          <p:cNvCxnSpPr/>
          <p:nvPr/>
        </p:nvCxnSpPr>
        <p:spPr>
          <a:xfrm>
            <a:off x="7767638" y="3856038"/>
            <a:ext cx="0" cy="2635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34"/>
          <p:cNvSpPr txBox="1"/>
          <p:nvPr/>
        </p:nvSpPr>
        <p:spPr>
          <a:xfrm>
            <a:off x="7773988" y="3862388"/>
            <a:ext cx="1936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67" name="Google Shape;167;p34"/>
          <p:cNvCxnSpPr/>
          <p:nvPr/>
        </p:nvCxnSpPr>
        <p:spPr>
          <a:xfrm flipH="1">
            <a:off x="4086350" y="2057400"/>
            <a:ext cx="911100" cy="212700"/>
          </a:xfrm>
          <a:prstGeom prst="bentConnector3">
            <a:avLst>
              <a:gd fmla="val 99759" name="adj1"/>
            </a:avLst>
          </a:prstGeom>
          <a:noFill/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34"/>
          <p:cNvSpPr txBox="1"/>
          <p:nvPr/>
        </p:nvSpPr>
        <p:spPr>
          <a:xfrm>
            <a:off x="3614738" y="2560638"/>
            <a:ext cx="2174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b="1" i="0" sz="800" u="none" cap="none" strike="noStrike">
              <a:solidFill>
                <a:schemeClr val="accent2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4997450" y="1874838"/>
            <a:ext cx="1249363" cy="373062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 회원가입</a:t>
            </a:r>
            <a:endParaRPr/>
          </a:p>
        </p:txBody>
      </p:sp>
      <p:cxnSp>
        <p:nvCxnSpPr>
          <p:cNvPr id="170" name="Google Shape;170;p34"/>
          <p:cNvCxnSpPr/>
          <p:nvPr/>
        </p:nvCxnSpPr>
        <p:spPr>
          <a:xfrm rot="10800000">
            <a:off x="5621338" y="2233613"/>
            <a:ext cx="0" cy="16986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34"/>
          <p:cNvSpPr/>
          <p:nvPr/>
        </p:nvSpPr>
        <p:spPr>
          <a:xfrm>
            <a:off x="8393113" y="2243138"/>
            <a:ext cx="1250950" cy="374650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사업자 회원가입</a:t>
            </a:r>
            <a:endParaRPr/>
          </a:p>
        </p:txBody>
      </p:sp>
      <p:cxnSp>
        <p:nvCxnSpPr>
          <p:cNvPr id="172" name="Google Shape;172;p34"/>
          <p:cNvCxnSpPr>
            <a:stCxn id="119" idx="3"/>
            <a:endCxn id="171" idx="1"/>
          </p:cNvCxnSpPr>
          <p:nvPr/>
        </p:nvCxnSpPr>
        <p:spPr>
          <a:xfrm flipH="1" rot="10800000">
            <a:off x="7627938" y="2430357"/>
            <a:ext cx="765300" cy="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34"/>
          <p:cNvCxnSpPr>
            <a:stCxn id="171" idx="1"/>
            <a:endCxn id="119" idx="0"/>
          </p:cNvCxnSpPr>
          <p:nvPr/>
        </p:nvCxnSpPr>
        <p:spPr>
          <a:xfrm rot="10800000">
            <a:off x="7214413" y="2296963"/>
            <a:ext cx="1178700" cy="133500"/>
          </a:xfrm>
          <a:prstGeom prst="bentConnector4">
            <a:avLst>
              <a:gd fmla="val 1605" name="adj1"/>
              <a:gd fmla="val 270440" name="adj2"/>
            </a:avLst>
          </a:prstGeom>
          <a:noFill/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34"/>
          <p:cNvSpPr txBox="1"/>
          <p:nvPr/>
        </p:nvSpPr>
        <p:spPr>
          <a:xfrm>
            <a:off x="7451725" y="1843088"/>
            <a:ext cx="6826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 등록완료</a:t>
            </a:r>
            <a:endParaRPr/>
          </a:p>
        </p:txBody>
      </p:sp>
      <p:cxnSp>
        <p:nvCxnSpPr>
          <p:cNvPr id="175" name="Google Shape;175;p34"/>
          <p:cNvCxnSpPr>
            <a:stCxn id="176" idx="3"/>
            <a:endCxn id="121" idx="3"/>
          </p:cNvCxnSpPr>
          <p:nvPr/>
        </p:nvCxnSpPr>
        <p:spPr>
          <a:xfrm rot="10800000">
            <a:off x="7627913" y="2975907"/>
            <a:ext cx="587400" cy="693600"/>
          </a:xfrm>
          <a:prstGeom prst="bentConnector3">
            <a:avLst>
              <a:gd fmla="val -38828" name="adj1"/>
            </a:avLst>
          </a:prstGeom>
          <a:noFill/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34"/>
          <p:cNvSpPr txBox="1"/>
          <p:nvPr/>
        </p:nvSpPr>
        <p:spPr>
          <a:xfrm>
            <a:off x="7786688" y="3197225"/>
            <a:ext cx="758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 등록완료</a:t>
            </a:r>
            <a:endParaRPr/>
          </a:p>
        </p:txBody>
      </p:sp>
      <p:cxnSp>
        <p:nvCxnSpPr>
          <p:cNvPr id="178" name="Google Shape;178;p34"/>
          <p:cNvCxnSpPr/>
          <p:nvPr/>
        </p:nvCxnSpPr>
        <p:spPr>
          <a:xfrm rot="-5400000">
            <a:off x="6196700" y="3072600"/>
            <a:ext cx="700200" cy="507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34"/>
          <p:cNvSpPr txBox="1"/>
          <p:nvPr/>
        </p:nvSpPr>
        <p:spPr>
          <a:xfrm>
            <a:off x="6076950" y="3187700"/>
            <a:ext cx="76993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 수정완료</a:t>
            </a:r>
            <a:endParaRPr/>
          </a:p>
        </p:txBody>
      </p:sp>
      <p:sp>
        <p:nvSpPr>
          <p:cNvPr id="180" name="Google Shape;180;p34"/>
          <p:cNvSpPr/>
          <p:nvPr/>
        </p:nvSpPr>
        <p:spPr>
          <a:xfrm>
            <a:off x="6294438" y="3489325"/>
            <a:ext cx="914400" cy="373063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숙소수정</a:t>
            </a:r>
            <a:endParaRPr b="1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7302500" y="3482975"/>
            <a:ext cx="912813" cy="373063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숙소등록</a:t>
            </a:r>
            <a:endParaRPr/>
          </a:p>
        </p:txBody>
      </p:sp>
      <p:sp>
        <p:nvSpPr>
          <p:cNvPr id="181" name="Google Shape;181;p34"/>
          <p:cNvSpPr/>
          <p:nvPr/>
        </p:nvSpPr>
        <p:spPr>
          <a:xfrm>
            <a:off x="2574925" y="3321050"/>
            <a:ext cx="1000125" cy="373063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내정보수정</a:t>
            </a:r>
            <a:endParaRPr b="1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2608263" y="3962400"/>
            <a:ext cx="914400" cy="254000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오류 처리</a:t>
            </a:r>
            <a:endParaRPr/>
          </a:p>
        </p:txBody>
      </p:sp>
      <p:cxnSp>
        <p:nvCxnSpPr>
          <p:cNvPr id="183" name="Google Shape;183;p34"/>
          <p:cNvCxnSpPr/>
          <p:nvPr/>
        </p:nvCxnSpPr>
        <p:spPr>
          <a:xfrm>
            <a:off x="3079750" y="3705225"/>
            <a:ext cx="0" cy="255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34"/>
          <p:cNvSpPr txBox="1"/>
          <p:nvPr/>
        </p:nvSpPr>
        <p:spPr>
          <a:xfrm>
            <a:off x="3086100" y="3705225"/>
            <a:ext cx="1920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5" name="Google Shape;185;p34"/>
          <p:cNvSpPr/>
          <p:nvPr/>
        </p:nvSpPr>
        <p:spPr>
          <a:xfrm>
            <a:off x="2320925" y="1741488"/>
            <a:ext cx="630238" cy="244475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비회원</a:t>
            </a:r>
            <a:endParaRPr/>
          </a:p>
        </p:txBody>
      </p:sp>
      <p:cxnSp>
        <p:nvCxnSpPr>
          <p:cNvPr id="186" name="Google Shape;186;p34"/>
          <p:cNvCxnSpPr>
            <a:stCxn id="185" idx="2"/>
            <a:endCxn id="118" idx="1"/>
          </p:cNvCxnSpPr>
          <p:nvPr/>
        </p:nvCxnSpPr>
        <p:spPr>
          <a:xfrm>
            <a:off x="2636044" y="1985963"/>
            <a:ext cx="815100" cy="418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4"/>
          <p:cNvSpPr/>
          <p:nvPr/>
        </p:nvSpPr>
        <p:spPr>
          <a:xfrm>
            <a:off x="1395413" y="2320925"/>
            <a:ext cx="827087" cy="269875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예약내역</a:t>
            </a:r>
            <a:endParaRPr/>
          </a:p>
        </p:txBody>
      </p:sp>
      <p:cxnSp>
        <p:nvCxnSpPr>
          <p:cNvPr id="188" name="Google Shape;188;p34"/>
          <p:cNvCxnSpPr>
            <a:stCxn id="185" idx="2"/>
            <a:endCxn id="187" idx="0"/>
          </p:cNvCxnSpPr>
          <p:nvPr/>
        </p:nvCxnSpPr>
        <p:spPr>
          <a:xfrm flipH="1">
            <a:off x="1808944" y="1985963"/>
            <a:ext cx="827100" cy="335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34"/>
          <p:cNvSpPr/>
          <p:nvPr/>
        </p:nvSpPr>
        <p:spPr>
          <a:xfrm>
            <a:off x="1493838" y="4911725"/>
            <a:ext cx="619125" cy="28733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바로결제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1493838" y="5465763"/>
            <a:ext cx="619125" cy="2873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</a:t>
            </a:r>
            <a:endParaRPr/>
          </a:p>
        </p:txBody>
      </p:sp>
      <p:cxnSp>
        <p:nvCxnSpPr>
          <p:cNvPr id="191" name="Google Shape;191;p34"/>
          <p:cNvCxnSpPr>
            <a:stCxn id="149" idx="1"/>
            <a:endCxn id="189" idx="3"/>
          </p:cNvCxnSpPr>
          <p:nvPr/>
        </p:nvCxnSpPr>
        <p:spPr>
          <a:xfrm rot="10800000">
            <a:off x="2112975" y="5055457"/>
            <a:ext cx="315900" cy="246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34"/>
          <p:cNvCxnSpPr>
            <a:stCxn id="149" idx="1"/>
            <a:endCxn id="190" idx="3"/>
          </p:cNvCxnSpPr>
          <p:nvPr/>
        </p:nvCxnSpPr>
        <p:spPr>
          <a:xfrm flipH="1">
            <a:off x="2112975" y="5301457"/>
            <a:ext cx="315900" cy="308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34"/>
          <p:cNvSpPr/>
          <p:nvPr/>
        </p:nvSpPr>
        <p:spPr>
          <a:xfrm>
            <a:off x="107950" y="5422900"/>
            <a:ext cx="993775" cy="373063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시간내 결제</a:t>
            </a:r>
            <a:endParaRPr/>
          </a:p>
        </p:txBody>
      </p:sp>
      <p:cxnSp>
        <p:nvCxnSpPr>
          <p:cNvPr id="194" name="Google Shape;194;p34"/>
          <p:cNvCxnSpPr>
            <a:stCxn id="190" idx="1"/>
            <a:endCxn id="193" idx="3"/>
          </p:cNvCxnSpPr>
          <p:nvPr/>
        </p:nvCxnSpPr>
        <p:spPr>
          <a:xfrm rot="10800000">
            <a:off x="1101738" y="5609432"/>
            <a:ext cx="392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34"/>
          <p:cNvCxnSpPr>
            <a:stCxn id="189" idx="0"/>
            <a:endCxn id="134" idx="2"/>
          </p:cNvCxnSpPr>
          <p:nvPr/>
        </p:nvCxnSpPr>
        <p:spPr>
          <a:xfrm flipH="1" rot="10800000">
            <a:off x="1803401" y="3097325"/>
            <a:ext cx="900" cy="1814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34"/>
          <p:cNvSpPr txBox="1"/>
          <p:nvPr/>
        </p:nvSpPr>
        <p:spPr>
          <a:xfrm>
            <a:off x="604838" y="4062413"/>
            <a:ext cx="644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시간내</a:t>
            </a:r>
            <a:endParaRPr b="1" i="0" sz="800" u="none" cap="none" strike="noStrike">
              <a:solidFill>
                <a:schemeClr val="accent2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결제완료 </a:t>
            </a:r>
            <a:endParaRPr b="1" i="0" sz="800" u="none" cap="none" strike="noStrike">
              <a:solidFill>
                <a:schemeClr val="accent2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166688" y="6032500"/>
            <a:ext cx="890587" cy="215900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취소 처리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34"/>
          <p:cNvCxnSpPr>
            <a:stCxn id="193" idx="2"/>
            <a:endCxn id="197" idx="0"/>
          </p:cNvCxnSpPr>
          <p:nvPr/>
        </p:nvCxnSpPr>
        <p:spPr>
          <a:xfrm>
            <a:off x="604838" y="5795963"/>
            <a:ext cx="7200" cy="23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34"/>
          <p:cNvSpPr txBox="1"/>
          <p:nvPr/>
        </p:nvSpPr>
        <p:spPr>
          <a:xfrm>
            <a:off x="611188" y="5767388"/>
            <a:ext cx="19367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9064625" y="5995988"/>
            <a:ext cx="252413" cy="25241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4"/>
          <p:cNvCxnSpPr>
            <a:stCxn id="197" idx="3"/>
            <a:endCxn id="200" idx="2"/>
          </p:cNvCxnSpPr>
          <p:nvPr/>
        </p:nvCxnSpPr>
        <p:spPr>
          <a:xfrm flipH="1" rot="10800000">
            <a:off x="1057275" y="6122150"/>
            <a:ext cx="8007300" cy="18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4"/>
          <p:cNvCxnSpPr>
            <a:stCxn id="155" idx="0"/>
            <a:endCxn id="158" idx="0"/>
          </p:cNvCxnSpPr>
          <p:nvPr/>
        </p:nvCxnSpPr>
        <p:spPr>
          <a:xfrm flipH="1" rot="-5400000">
            <a:off x="7131969" y="-100137"/>
            <a:ext cx="377700" cy="3394200"/>
          </a:xfrm>
          <a:prstGeom prst="bentConnector3">
            <a:avLst>
              <a:gd fmla="val -6053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4"/>
          <p:cNvCxnSpPr>
            <a:stCxn id="161" idx="2"/>
            <a:endCxn id="164" idx="2"/>
          </p:cNvCxnSpPr>
          <p:nvPr/>
        </p:nvCxnSpPr>
        <p:spPr>
          <a:xfrm flipH="1" rot="-5400000">
            <a:off x="7261300" y="3868663"/>
            <a:ext cx="1500" cy="1011300"/>
          </a:xfrm>
          <a:prstGeom prst="bentConnector3">
            <a:avLst>
              <a:gd fmla="val 40016526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7262813" y="4989513"/>
            <a:ext cx="0" cy="11318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34"/>
          <p:cNvCxnSpPr/>
          <p:nvPr/>
        </p:nvCxnSpPr>
        <p:spPr>
          <a:xfrm>
            <a:off x="9018588" y="1546225"/>
            <a:ext cx="75723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4"/>
          <p:cNvCxnSpPr>
            <a:endCxn id="200" idx="6"/>
          </p:cNvCxnSpPr>
          <p:nvPr/>
        </p:nvCxnSpPr>
        <p:spPr>
          <a:xfrm rot="5400000">
            <a:off x="7258738" y="3605194"/>
            <a:ext cx="4575300" cy="458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4"/>
          <p:cNvSpPr/>
          <p:nvPr/>
        </p:nvSpPr>
        <p:spPr>
          <a:xfrm>
            <a:off x="3405188" y="1409700"/>
            <a:ext cx="915987" cy="274638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오류 처리</a:t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6543675" y="1404938"/>
            <a:ext cx="915988" cy="274637"/>
          </a:xfrm>
          <a:prstGeom prst="flowChart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오류 처리</a:t>
            </a:r>
            <a:endParaRPr/>
          </a:p>
        </p:txBody>
      </p:sp>
      <p:cxnSp>
        <p:nvCxnSpPr>
          <p:cNvPr id="209" name="Google Shape;209;p34"/>
          <p:cNvCxnSpPr/>
          <p:nvPr/>
        </p:nvCxnSpPr>
        <p:spPr>
          <a:xfrm rot="10800000">
            <a:off x="3863975" y="1684338"/>
            <a:ext cx="3175" cy="5857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34"/>
          <p:cNvSpPr txBox="1"/>
          <p:nvPr/>
        </p:nvSpPr>
        <p:spPr>
          <a:xfrm>
            <a:off x="3625850" y="1893888"/>
            <a:ext cx="1920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11" name="Google Shape;211;p34"/>
          <p:cNvCxnSpPr>
            <a:stCxn id="207" idx="0"/>
          </p:cNvCxnSpPr>
          <p:nvPr/>
        </p:nvCxnSpPr>
        <p:spPr>
          <a:xfrm rot="-5400000">
            <a:off x="4623682" y="423900"/>
            <a:ext cx="225300" cy="17463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4"/>
          <p:cNvCxnSpPr/>
          <p:nvPr/>
        </p:nvCxnSpPr>
        <p:spPr>
          <a:xfrm rot="10800000">
            <a:off x="7004050" y="1679575"/>
            <a:ext cx="0" cy="61753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34"/>
          <p:cNvSpPr txBox="1"/>
          <p:nvPr/>
        </p:nvSpPr>
        <p:spPr>
          <a:xfrm>
            <a:off x="6784975" y="1931988"/>
            <a:ext cx="1920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1" i="0" sz="800" u="none" cap="none" strike="noStrike">
              <a:solidFill>
                <a:srgbClr val="FF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14" name="Google Shape;214;p34"/>
          <p:cNvCxnSpPr>
            <a:stCxn id="208" idx="0"/>
          </p:cNvCxnSpPr>
          <p:nvPr/>
        </p:nvCxnSpPr>
        <p:spPr>
          <a:xfrm rot="10800000">
            <a:off x="7001669" y="1184138"/>
            <a:ext cx="0" cy="22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34"/>
          <p:cNvSpPr txBox="1"/>
          <p:nvPr/>
        </p:nvSpPr>
        <p:spPr>
          <a:xfrm>
            <a:off x="4183063" y="1825625"/>
            <a:ext cx="7239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 등록완료</a:t>
            </a:r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>
            <a:off x="3198813" y="4208463"/>
            <a:ext cx="0" cy="1922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>
            <a:stCxn id="181" idx="0"/>
            <a:endCxn id="129" idx="2"/>
          </p:cNvCxnSpPr>
          <p:nvPr/>
        </p:nvCxnSpPr>
        <p:spPr>
          <a:xfrm flipH="1" rot="10800000">
            <a:off x="3074988" y="3109850"/>
            <a:ext cx="789900" cy="21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8" name="Google Shape;218;p34"/>
          <p:cNvSpPr txBox="1"/>
          <p:nvPr/>
        </p:nvSpPr>
        <p:spPr>
          <a:xfrm>
            <a:off x="3121025" y="3033713"/>
            <a:ext cx="2174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accent2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b="1" i="0" sz="800" u="none" cap="none" strike="noStrike">
              <a:solidFill>
                <a:schemeClr val="accent2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600199" y="587375"/>
            <a:ext cx="15922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호텔 예약 관리(사용자 전체)</a:t>
            </a:r>
            <a:endParaRPr b="1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173663" y="587375"/>
            <a:ext cx="12715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SI-001</a:t>
            </a:r>
            <a:endParaRPr b="1" i="0" sz="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8215313" y="587375"/>
            <a:ext cx="12715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호텔 예약 관리 시스템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프로세스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1603375" y="2057400"/>
            <a:ext cx="860425" cy="265112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</a:t>
            </a:r>
            <a:b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검색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1603375" y="299720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신청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4522787" y="1489075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7770812" y="25320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"/>
          <p:cNvSpPr/>
          <p:nvPr/>
        </p:nvSpPr>
        <p:spPr>
          <a:xfrm>
            <a:off x="8734425" y="20129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/>
          <p:nvPr/>
        </p:nvSpPr>
        <p:spPr>
          <a:xfrm>
            <a:off x="7866062" y="1892300"/>
            <a:ext cx="671512" cy="446087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8369300" y="1874837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/>
          <p:cNvSpPr txBox="1"/>
          <p:nvPr/>
        </p:nvSpPr>
        <p:spPr>
          <a:xfrm>
            <a:off x="8175625" y="2370137"/>
            <a:ext cx="45561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"/>
          <p:cNvCxnSpPr/>
          <p:nvPr/>
        </p:nvCxnSpPr>
        <p:spPr>
          <a:xfrm>
            <a:off x="8201025" y="2338387"/>
            <a:ext cx="0" cy="1936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2"/>
          <p:cNvCxnSpPr/>
          <p:nvPr/>
        </p:nvCxnSpPr>
        <p:spPr>
          <a:xfrm>
            <a:off x="8537575" y="2116137"/>
            <a:ext cx="19685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2"/>
          <p:cNvCxnSpPr/>
          <p:nvPr/>
        </p:nvCxnSpPr>
        <p:spPr>
          <a:xfrm>
            <a:off x="5383212" y="1592262"/>
            <a:ext cx="2817900" cy="300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"/>
          <p:cNvSpPr/>
          <p:nvPr/>
        </p:nvSpPr>
        <p:spPr>
          <a:xfrm>
            <a:off x="3378200" y="2117725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확인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"/>
          <p:cNvCxnSpPr/>
          <p:nvPr/>
        </p:nvCxnSpPr>
        <p:spPr>
          <a:xfrm>
            <a:off x="612775" y="1317625"/>
            <a:ext cx="4032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2"/>
          <p:cNvSpPr txBox="1"/>
          <p:nvPr/>
        </p:nvSpPr>
        <p:spPr>
          <a:xfrm>
            <a:off x="1066800" y="1260475"/>
            <a:ext cx="455612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"/>
          <p:cNvCxnSpPr/>
          <p:nvPr/>
        </p:nvCxnSpPr>
        <p:spPr>
          <a:xfrm>
            <a:off x="612775" y="1506537"/>
            <a:ext cx="403225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2"/>
          <p:cNvSpPr txBox="1"/>
          <p:nvPr/>
        </p:nvSpPr>
        <p:spPr>
          <a:xfrm>
            <a:off x="1066800" y="1423987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"/>
          <p:cNvCxnSpPr/>
          <p:nvPr/>
        </p:nvCxnSpPr>
        <p:spPr>
          <a:xfrm>
            <a:off x="612775" y="1722437"/>
            <a:ext cx="4032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"/>
          <p:cNvSpPr txBox="1"/>
          <p:nvPr/>
        </p:nvSpPr>
        <p:spPr>
          <a:xfrm>
            <a:off x="1066800" y="1638300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"/>
          <p:cNvCxnSpPr/>
          <p:nvPr/>
        </p:nvCxnSpPr>
        <p:spPr>
          <a:xfrm flipH="1">
            <a:off x="2033687" y="1592262"/>
            <a:ext cx="2489100" cy="465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"/>
          <p:cNvCxnSpPr/>
          <p:nvPr/>
        </p:nvCxnSpPr>
        <p:spPr>
          <a:xfrm flipH="1">
            <a:off x="3808487" y="1592262"/>
            <a:ext cx="714300" cy="525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2"/>
          <p:cNvSpPr/>
          <p:nvPr/>
        </p:nvSpPr>
        <p:spPr>
          <a:xfrm>
            <a:off x="1603375" y="252730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 상세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보기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"/>
          <p:cNvCxnSpPr/>
          <p:nvPr/>
        </p:nvCxnSpPr>
        <p:spPr>
          <a:xfrm>
            <a:off x="2033587" y="2322512"/>
            <a:ext cx="0" cy="204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2"/>
          <p:cNvCxnSpPr/>
          <p:nvPr/>
        </p:nvCxnSpPr>
        <p:spPr>
          <a:xfrm>
            <a:off x="2033587" y="2733675"/>
            <a:ext cx="0" cy="263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2"/>
          <p:cNvSpPr/>
          <p:nvPr/>
        </p:nvSpPr>
        <p:spPr>
          <a:xfrm>
            <a:off x="7043737" y="299561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7043737" y="336550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8361362" y="2995612"/>
            <a:ext cx="858837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"/>
          <p:cNvCxnSpPr>
            <a:stCxn id="232" idx="2"/>
            <a:endCxn id="252" idx="0"/>
          </p:cNvCxnSpPr>
          <p:nvPr/>
        </p:nvCxnSpPr>
        <p:spPr>
          <a:xfrm rot="5400000">
            <a:off x="7708875" y="2503387"/>
            <a:ext cx="257100" cy="7272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2E2EC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2"/>
          <p:cNvCxnSpPr>
            <a:stCxn id="232" idx="2"/>
            <a:endCxn id="254" idx="0"/>
          </p:cNvCxnSpPr>
          <p:nvPr/>
        </p:nvCxnSpPr>
        <p:spPr>
          <a:xfrm flipH="1" rot="-5400000">
            <a:off x="8367375" y="2572087"/>
            <a:ext cx="257100" cy="5898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2E2EC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2"/>
          <p:cNvCxnSpPr/>
          <p:nvPr/>
        </p:nvCxnSpPr>
        <p:spPr>
          <a:xfrm>
            <a:off x="7473950" y="3201987"/>
            <a:ext cx="0" cy="163512"/>
          </a:xfrm>
          <a:prstGeom prst="straightConnector1">
            <a:avLst/>
          </a:prstGeom>
          <a:noFill/>
          <a:ln cap="flat" cmpd="sng" w="9525">
            <a:solidFill>
              <a:srgbClr val="2E2EC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2"/>
          <p:cNvSpPr/>
          <p:nvPr/>
        </p:nvSpPr>
        <p:spPr>
          <a:xfrm>
            <a:off x="2846387" y="264953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취소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3836987" y="264953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변경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"/>
          <p:cNvCxnSpPr>
            <a:stCxn id="261" idx="3"/>
            <a:endCxn id="240" idx="1"/>
          </p:cNvCxnSpPr>
          <p:nvPr/>
        </p:nvCxnSpPr>
        <p:spPr>
          <a:xfrm flipH="1" rot="10800000">
            <a:off x="2506662" y="2221006"/>
            <a:ext cx="871500" cy="1512000"/>
          </a:xfrm>
          <a:prstGeom prst="bentConnector3">
            <a:avLst>
              <a:gd fmla="val 2118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2"/>
          <p:cNvCxnSpPr>
            <a:stCxn id="240" idx="2"/>
            <a:endCxn id="258" idx="0"/>
          </p:cNvCxnSpPr>
          <p:nvPr/>
        </p:nvCxnSpPr>
        <p:spPr>
          <a:xfrm rot="5400000">
            <a:off x="3379713" y="2220900"/>
            <a:ext cx="325500" cy="531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2"/>
          <p:cNvCxnSpPr>
            <a:stCxn id="240" idx="2"/>
            <a:endCxn id="259" idx="0"/>
          </p:cNvCxnSpPr>
          <p:nvPr/>
        </p:nvCxnSpPr>
        <p:spPr>
          <a:xfrm flipH="1" rot="-5400000">
            <a:off x="3875013" y="2257500"/>
            <a:ext cx="325500" cy="458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2"/>
          <p:cNvSpPr/>
          <p:nvPr/>
        </p:nvSpPr>
        <p:spPr>
          <a:xfrm>
            <a:off x="5154612" y="20891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검색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1560512" y="3506787"/>
            <a:ext cx="946150" cy="452437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바로 결제 여부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"/>
          <p:cNvCxnSpPr/>
          <p:nvPr/>
        </p:nvCxnSpPr>
        <p:spPr>
          <a:xfrm>
            <a:off x="2033587" y="3203575"/>
            <a:ext cx="0" cy="303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"/>
          <p:cNvCxnSpPr>
            <a:stCxn id="231" idx="3"/>
            <a:endCxn id="264" idx="0"/>
          </p:cNvCxnSpPr>
          <p:nvPr/>
        </p:nvCxnSpPr>
        <p:spPr>
          <a:xfrm>
            <a:off x="5383212" y="1592263"/>
            <a:ext cx="201600" cy="49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2"/>
          <p:cNvSpPr/>
          <p:nvPr/>
        </p:nvSpPr>
        <p:spPr>
          <a:xfrm>
            <a:off x="1560512" y="4259262"/>
            <a:ext cx="946150" cy="454025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쿠폰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"/>
          <p:cNvCxnSpPr/>
          <p:nvPr/>
        </p:nvCxnSpPr>
        <p:spPr>
          <a:xfrm>
            <a:off x="2033587" y="3959225"/>
            <a:ext cx="0" cy="3000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2"/>
          <p:cNvSpPr txBox="1"/>
          <p:nvPr/>
        </p:nvSpPr>
        <p:spPr>
          <a:xfrm>
            <a:off x="2520950" y="3771900"/>
            <a:ext cx="633412" cy="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예약 결제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1409700" y="4010025"/>
            <a:ext cx="631825" cy="22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바로 결제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"/>
          <p:cNvSpPr/>
          <p:nvPr/>
        </p:nvSpPr>
        <p:spPr>
          <a:xfrm>
            <a:off x="1285875" y="5076825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정상가 예약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2303462" y="507841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쿠폰 할인가 예약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"/>
          <p:cNvCxnSpPr>
            <a:stCxn id="267" idx="1"/>
            <a:endCxn id="271" idx="0"/>
          </p:cNvCxnSpPr>
          <p:nvPr/>
        </p:nvCxnSpPr>
        <p:spPr>
          <a:xfrm>
            <a:off x="1560512" y="4486275"/>
            <a:ext cx="155700" cy="590700"/>
          </a:xfrm>
          <a:prstGeom prst="bentConnector4">
            <a:avLst>
              <a:gd fmla="val -152938" name="adj1"/>
              <a:gd fmla="val 69203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2"/>
          <p:cNvCxnSpPr>
            <a:stCxn id="267" idx="3"/>
          </p:cNvCxnSpPr>
          <p:nvPr/>
        </p:nvCxnSpPr>
        <p:spPr>
          <a:xfrm>
            <a:off x="2506662" y="4486275"/>
            <a:ext cx="227100" cy="629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2"/>
          <p:cNvSpPr txBox="1"/>
          <p:nvPr/>
        </p:nvSpPr>
        <p:spPr>
          <a:xfrm>
            <a:off x="700187" y="4594237"/>
            <a:ext cx="6333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"/>
          <p:cNvSpPr txBox="1"/>
          <p:nvPr/>
        </p:nvSpPr>
        <p:spPr>
          <a:xfrm>
            <a:off x="2701212" y="4562450"/>
            <a:ext cx="6333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"/>
          <p:cNvCxnSpPr>
            <a:stCxn id="272" idx="2"/>
            <a:endCxn id="240" idx="3"/>
          </p:cNvCxnSpPr>
          <p:nvPr/>
        </p:nvCxnSpPr>
        <p:spPr>
          <a:xfrm rot="-5400000">
            <a:off x="1954275" y="3000287"/>
            <a:ext cx="3063900" cy="1505100"/>
          </a:xfrm>
          <a:prstGeom prst="bentConnector4">
            <a:avLst>
              <a:gd fmla="val -7772" name="adj1"/>
              <a:gd fmla="val 135292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2"/>
          <p:cNvCxnSpPr>
            <a:stCxn id="271" idx="2"/>
            <a:endCxn id="240" idx="3"/>
          </p:cNvCxnSpPr>
          <p:nvPr/>
        </p:nvCxnSpPr>
        <p:spPr>
          <a:xfrm rot="-5400000">
            <a:off x="1446088" y="2490800"/>
            <a:ext cx="3062400" cy="2522400"/>
          </a:xfrm>
          <a:prstGeom prst="bentConnector4">
            <a:avLst>
              <a:gd fmla="val -7776" name="adj1"/>
              <a:gd fmla="val 12107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2"/>
          <p:cNvSpPr/>
          <p:nvPr/>
        </p:nvSpPr>
        <p:spPr>
          <a:xfrm>
            <a:off x="6134100" y="20891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작성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"/>
          <p:cNvCxnSpPr/>
          <p:nvPr/>
        </p:nvCxnSpPr>
        <p:spPr>
          <a:xfrm>
            <a:off x="5383212" y="1592262"/>
            <a:ext cx="1181100" cy="49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p2"/>
          <p:cNvSpPr/>
          <p:nvPr/>
        </p:nvSpPr>
        <p:spPr>
          <a:xfrm>
            <a:off x="5649912" y="41211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수정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"/>
          <p:cNvSpPr/>
          <p:nvPr/>
        </p:nvSpPr>
        <p:spPr>
          <a:xfrm>
            <a:off x="6667500" y="4111625"/>
            <a:ext cx="858837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삭제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"/>
          <p:cNvCxnSpPr/>
          <p:nvPr/>
        </p:nvCxnSpPr>
        <p:spPr>
          <a:xfrm flipH="1" rot="-5400000">
            <a:off x="5922162" y="2937674"/>
            <a:ext cx="1816200" cy="531900"/>
          </a:xfrm>
          <a:prstGeom prst="bentConnector3">
            <a:avLst>
              <a:gd fmla="val 8258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2"/>
          <p:cNvCxnSpPr/>
          <p:nvPr/>
        </p:nvCxnSpPr>
        <p:spPr>
          <a:xfrm rot="5400000">
            <a:off x="5409462" y="2966174"/>
            <a:ext cx="1825500" cy="484200"/>
          </a:xfrm>
          <a:prstGeom prst="bentConnector3">
            <a:avLst>
              <a:gd fmla="val 8216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2"/>
          <p:cNvSpPr/>
          <p:nvPr/>
        </p:nvSpPr>
        <p:spPr>
          <a:xfrm>
            <a:off x="4857750" y="4573587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5899150" y="4564062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6970712" y="4564062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"/>
          <p:cNvCxnSpPr/>
          <p:nvPr/>
        </p:nvCxnSpPr>
        <p:spPr>
          <a:xfrm rot="5400000">
            <a:off x="4316274" y="3305175"/>
            <a:ext cx="2278200" cy="258900"/>
          </a:xfrm>
          <a:prstGeom prst="bentConnector3">
            <a:avLst>
              <a:gd fmla="val 9212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2"/>
          <p:cNvCxnSpPr>
            <a:stCxn id="264" idx="2"/>
          </p:cNvCxnSpPr>
          <p:nvPr/>
        </p:nvCxnSpPr>
        <p:spPr>
          <a:xfrm flipH="1" rot="-5400000">
            <a:off x="4841125" y="3039225"/>
            <a:ext cx="2268600" cy="781200"/>
          </a:xfrm>
          <a:prstGeom prst="bentConnector3">
            <a:avLst>
              <a:gd fmla="val 9240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2"/>
          <p:cNvCxnSpPr>
            <a:stCxn id="264" idx="2"/>
          </p:cNvCxnSpPr>
          <p:nvPr/>
        </p:nvCxnSpPr>
        <p:spPr>
          <a:xfrm flipH="1" rot="-5400000">
            <a:off x="5377675" y="2502675"/>
            <a:ext cx="2268600" cy="1854300"/>
          </a:xfrm>
          <a:prstGeom prst="bentConnector3">
            <a:avLst>
              <a:gd fmla="val 9278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2"/>
          <p:cNvCxnSpPr>
            <a:stCxn id="233" idx="2"/>
          </p:cNvCxnSpPr>
          <p:nvPr/>
        </p:nvCxnSpPr>
        <p:spPr>
          <a:xfrm rot="5400000">
            <a:off x="8690038" y="2160525"/>
            <a:ext cx="415800" cy="533400"/>
          </a:xfrm>
          <a:prstGeom prst="bentConnector2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프로세스)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1652587" y="3605212"/>
            <a:ext cx="860425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등록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4540250" y="15049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4540250" y="2690812"/>
            <a:ext cx="858837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5957887" y="216693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/>
          <p:nvPr/>
        </p:nvSpPr>
        <p:spPr>
          <a:xfrm>
            <a:off x="4495800" y="2041525"/>
            <a:ext cx="947737" cy="446087"/>
          </a:xfrm>
          <a:prstGeom prst="flowChartDecision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사업자</a:t>
            </a:r>
            <a:b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 여부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5418137" y="2089150"/>
            <a:ext cx="455612" cy="168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비회원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"/>
          <p:cNvSpPr txBox="1"/>
          <p:nvPr/>
        </p:nvSpPr>
        <p:spPr>
          <a:xfrm>
            <a:off x="4894262" y="2522537"/>
            <a:ext cx="455612" cy="112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"/>
          <p:cNvCxnSpPr/>
          <p:nvPr/>
        </p:nvCxnSpPr>
        <p:spPr>
          <a:xfrm>
            <a:off x="5443537" y="2263775"/>
            <a:ext cx="514350" cy="635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3"/>
          <p:cNvSpPr/>
          <p:nvPr/>
        </p:nvSpPr>
        <p:spPr>
          <a:xfrm>
            <a:off x="3881437" y="36115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3"/>
          <p:cNvCxnSpPr>
            <a:stCxn id="301" idx="2"/>
            <a:endCxn id="299" idx="0"/>
          </p:cNvCxnSpPr>
          <p:nvPr/>
        </p:nvCxnSpPr>
        <p:spPr>
          <a:xfrm rot="5400000">
            <a:off x="3172218" y="1807737"/>
            <a:ext cx="708000" cy="2886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3"/>
          <p:cNvCxnSpPr/>
          <p:nvPr/>
        </p:nvCxnSpPr>
        <p:spPr>
          <a:xfrm rot="5400000">
            <a:off x="4283912" y="2924937"/>
            <a:ext cx="714300" cy="65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p3"/>
          <p:cNvSpPr/>
          <p:nvPr/>
        </p:nvSpPr>
        <p:spPr>
          <a:xfrm>
            <a:off x="7964487" y="3586162"/>
            <a:ext cx="860425" cy="2571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 상세보기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>
            <a:off x="7964487" y="397351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 정보 수정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>
            <a:off x="9040812" y="36115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"/>
          <p:cNvCxnSpPr>
            <a:stCxn id="301" idx="2"/>
            <a:endCxn id="310" idx="0"/>
          </p:cNvCxnSpPr>
          <p:nvPr/>
        </p:nvCxnSpPr>
        <p:spPr>
          <a:xfrm flipH="1" rot="-5400000">
            <a:off x="6337669" y="1529187"/>
            <a:ext cx="689100" cy="3425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3"/>
          <p:cNvCxnSpPr>
            <a:stCxn id="301" idx="2"/>
            <a:endCxn id="312" idx="0"/>
          </p:cNvCxnSpPr>
          <p:nvPr/>
        </p:nvCxnSpPr>
        <p:spPr>
          <a:xfrm flipH="1" rot="-5400000">
            <a:off x="6863269" y="1003587"/>
            <a:ext cx="714300" cy="4501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3"/>
          <p:cNvCxnSpPr/>
          <p:nvPr/>
        </p:nvCxnSpPr>
        <p:spPr>
          <a:xfrm>
            <a:off x="8394700" y="3843337"/>
            <a:ext cx="0" cy="130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3"/>
          <p:cNvSpPr/>
          <p:nvPr/>
        </p:nvSpPr>
        <p:spPr>
          <a:xfrm>
            <a:off x="5351462" y="36115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"/>
          <p:cNvCxnSpPr>
            <a:stCxn id="301" idx="2"/>
            <a:endCxn id="316" idx="0"/>
          </p:cNvCxnSpPr>
          <p:nvPr/>
        </p:nvCxnSpPr>
        <p:spPr>
          <a:xfrm flipH="1" rot="-5400000">
            <a:off x="5018569" y="2848287"/>
            <a:ext cx="714300" cy="812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3"/>
          <p:cNvSpPr/>
          <p:nvPr/>
        </p:nvSpPr>
        <p:spPr>
          <a:xfrm>
            <a:off x="6523037" y="36115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후기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3"/>
          <p:cNvCxnSpPr>
            <a:stCxn id="301" idx="2"/>
            <a:endCxn id="318" idx="0"/>
          </p:cNvCxnSpPr>
          <p:nvPr/>
        </p:nvCxnSpPr>
        <p:spPr>
          <a:xfrm flipH="1" rot="-5400000">
            <a:off x="5604319" y="2262537"/>
            <a:ext cx="714300" cy="198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3"/>
          <p:cNvSpPr/>
          <p:nvPr/>
        </p:nvSpPr>
        <p:spPr>
          <a:xfrm>
            <a:off x="6945312" y="423703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"/>
          <p:cNvCxnSpPr>
            <a:stCxn id="318" idx="2"/>
            <a:endCxn id="320" idx="0"/>
          </p:cNvCxnSpPr>
          <p:nvPr/>
        </p:nvCxnSpPr>
        <p:spPr>
          <a:xfrm flipH="1" rot="-5400000">
            <a:off x="6954899" y="3816287"/>
            <a:ext cx="419100" cy="42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3"/>
          <p:cNvSpPr/>
          <p:nvPr/>
        </p:nvSpPr>
        <p:spPr>
          <a:xfrm>
            <a:off x="6018212" y="423703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답글 달기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"/>
          <p:cNvCxnSpPr>
            <a:stCxn id="318" idx="2"/>
            <a:endCxn id="322" idx="0"/>
          </p:cNvCxnSpPr>
          <p:nvPr/>
        </p:nvCxnSpPr>
        <p:spPr>
          <a:xfrm rot="5400000">
            <a:off x="6491249" y="3775037"/>
            <a:ext cx="419100" cy="50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4" name="Google Shape;324;p3"/>
          <p:cNvCxnSpPr/>
          <p:nvPr/>
        </p:nvCxnSpPr>
        <p:spPr>
          <a:xfrm flipH="1" rot="-5400000">
            <a:off x="7242175" y="4576762"/>
            <a:ext cx="1435200" cy="1168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5" name="Google Shape;325;p3"/>
          <p:cNvSpPr txBox="1"/>
          <p:nvPr/>
        </p:nvSpPr>
        <p:spPr>
          <a:xfrm>
            <a:off x="8543925" y="5708650"/>
            <a:ext cx="11017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[관리자] 후기관리 프로세스로 이동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2686050" y="3605212"/>
            <a:ext cx="860425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3"/>
          <p:cNvCxnSpPr>
            <a:stCxn id="301" idx="2"/>
            <a:endCxn id="326" idx="0"/>
          </p:cNvCxnSpPr>
          <p:nvPr/>
        </p:nvCxnSpPr>
        <p:spPr>
          <a:xfrm rot="5400000">
            <a:off x="3688968" y="2324487"/>
            <a:ext cx="708000" cy="1853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8" name="Google Shape;328;p3"/>
          <p:cNvSpPr/>
          <p:nvPr/>
        </p:nvSpPr>
        <p:spPr>
          <a:xfrm>
            <a:off x="3529012" y="4194175"/>
            <a:ext cx="860425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 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3546475" y="4629150"/>
            <a:ext cx="8588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3"/>
          <p:cNvCxnSpPr/>
          <p:nvPr/>
        </p:nvCxnSpPr>
        <p:spPr>
          <a:xfrm flipH="1" rot="-5400000">
            <a:off x="3082963" y="3857588"/>
            <a:ext cx="479400" cy="412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3"/>
          <p:cNvCxnSpPr/>
          <p:nvPr/>
        </p:nvCxnSpPr>
        <p:spPr>
          <a:xfrm flipH="1" rot="-5400000">
            <a:off x="2874162" y="4066387"/>
            <a:ext cx="914400" cy="430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3"/>
          <p:cNvCxnSpPr/>
          <p:nvPr/>
        </p:nvCxnSpPr>
        <p:spPr>
          <a:xfrm rot="5400000">
            <a:off x="5072025" y="3917988"/>
            <a:ext cx="809700" cy="60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3"/>
          <p:cNvSpPr/>
          <p:nvPr/>
        </p:nvSpPr>
        <p:spPr>
          <a:xfrm>
            <a:off x="4741862" y="46275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확인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3"/>
          <p:cNvCxnSpPr/>
          <p:nvPr/>
        </p:nvCxnSpPr>
        <p:spPr>
          <a:xfrm flipH="1">
            <a:off x="4968875" y="1711325"/>
            <a:ext cx="1587" cy="33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3"/>
          <p:cNvCxnSpPr/>
          <p:nvPr/>
        </p:nvCxnSpPr>
        <p:spPr>
          <a:xfrm>
            <a:off x="4968875" y="2487612"/>
            <a:ext cx="1587" cy="20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6" name="Google Shape;336;p3"/>
          <p:cNvSpPr/>
          <p:nvPr/>
        </p:nvSpPr>
        <p:spPr>
          <a:xfrm>
            <a:off x="7221537" y="2168525"/>
            <a:ext cx="860425" cy="206375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관리자 승인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3"/>
          <p:cNvCxnSpPr/>
          <p:nvPr/>
        </p:nvCxnSpPr>
        <p:spPr>
          <a:xfrm>
            <a:off x="6818312" y="2270125"/>
            <a:ext cx="403225" cy="1587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3"/>
          <p:cNvCxnSpPr>
            <a:stCxn id="336" idx="2"/>
          </p:cNvCxnSpPr>
          <p:nvPr/>
        </p:nvCxnSpPr>
        <p:spPr>
          <a:xfrm rot="5400000">
            <a:off x="6318399" y="1457050"/>
            <a:ext cx="415500" cy="2251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9" name="Google Shape;339;p3"/>
          <p:cNvSpPr/>
          <p:nvPr/>
        </p:nvSpPr>
        <p:spPr>
          <a:xfrm>
            <a:off x="577850" y="3617912"/>
            <a:ext cx="858837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검색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"/>
          <p:cNvSpPr/>
          <p:nvPr/>
        </p:nvSpPr>
        <p:spPr>
          <a:xfrm>
            <a:off x="539750" y="4373562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"/>
          <p:cNvSpPr/>
          <p:nvPr/>
        </p:nvSpPr>
        <p:spPr>
          <a:xfrm>
            <a:off x="539750" y="4711700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수정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"/>
          <p:cNvSpPr/>
          <p:nvPr/>
        </p:nvSpPr>
        <p:spPr>
          <a:xfrm>
            <a:off x="541337" y="5051425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3"/>
          <p:cNvCxnSpPr>
            <a:stCxn id="301" idx="2"/>
            <a:endCxn id="339" idx="0"/>
          </p:cNvCxnSpPr>
          <p:nvPr/>
        </p:nvCxnSpPr>
        <p:spPr>
          <a:xfrm rot="5400000">
            <a:off x="2628168" y="1276287"/>
            <a:ext cx="720600" cy="39624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3"/>
          <p:cNvCxnSpPr>
            <a:endCxn id="340" idx="1"/>
          </p:cNvCxnSpPr>
          <p:nvPr/>
        </p:nvCxnSpPr>
        <p:spPr>
          <a:xfrm rot="5400000">
            <a:off x="442400" y="3930650"/>
            <a:ext cx="649800" cy="455100"/>
          </a:xfrm>
          <a:prstGeom prst="bentConnector4">
            <a:avLst>
              <a:gd fmla="val 34041" name="adj1"/>
              <a:gd fmla="val 15232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5" name="Google Shape;345;p3"/>
          <p:cNvCxnSpPr>
            <a:stCxn id="339" idx="2"/>
            <a:endCxn id="341" idx="1"/>
          </p:cNvCxnSpPr>
          <p:nvPr/>
        </p:nvCxnSpPr>
        <p:spPr>
          <a:xfrm rot="5400000">
            <a:off x="275118" y="4089037"/>
            <a:ext cx="996900" cy="467400"/>
          </a:xfrm>
          <a:prstGeom prst="bentConnector4">
            <a:avLst>
              <a:gd fmla="val 24801" name="adj1"/>
              <a:gd fmla="val 150972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p3"/>
          <p:cNvCxnSpPr>
            <a:stCxn id="339" idx="2"/>
            <a:endCxn id="342" idx="1"/>
          </p:cNvCxnSpPr>
          <p:nvPr/>
        </p:nvCxnSpPr>
        <p:spPr>
          <a:xfrm rot="5400000">
            <a:off x="105918" y="4259737"/>
            <a:ext cx="1336800" cy="465900"/>
          </a:xfrm>
          <a:prstGeom prst="bentConnector4">
            <a:avLst>
              <a:gd fmla="val 19131" name="adj1"/>
              <a:gd fmla="val 151118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(관리자 프로세스)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"/>
          <p:cNvSpPr txBox="1"/>
          <p:nvPr/>
        </p:nvSpPr>
        <p:spPr>
          <a:xfrm>
            <a:off x="5178425" y="577850"/>
            <a:ext cx="16637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SI-004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4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1649412" y="2970212"/>
            <a:ext cx="860425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4618037" y="2112962"/>
            <a:ext cx="860425" cy="204787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4"/>
          <p:cNvCxnSpPr>
            <a:stCxn id="355" idx="2"/>
            <a:endCxn id="354" idx="0"/>
          </p:cNvCxnSpPr>
          <p:nvPr/>
        </p:nvCxnSpPr>
        <p:spPr>
          <a:xfrm rot="5400000">
            <a:off x="3237750" y="1159749"/>
            <a:ext cx="652500" cy="2968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7" name="Google Shape;357;p4"/>
          <p:cNvSpPr/>
          <p:nvPr/>
        </p:nvSpPr>
        <p:spPr>
          <a:xfrm>
            <a:off x="8902700" y="296703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매출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"/>
          <p:cNvCxnSpPr>
            <a:stCxn id="355" idx="2"/>
            <a:endCxn id="357" idx="0"/>
          </p:cNvCxnSpPr>
          <p:nvPr/>
        </p:nvCxnSpPr>
        <p:spPr>
          <a:xfrm flipH="1" rot="-5400000">
            <a:off x="6865949" y="500049"/>
            <a:ext cx="649200" cy="4284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9" name="Google Shape;359;p4"/>
          <p:cNvSpPr/>
          <p:nvPr/>
        </p:nvSpPr>
        <p:spPr>
          <a:xfrm>
            <a:off x="6200775" y="297021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4"/>
          <p:cNvCxnSpPr>
            <a:stCxn id="355" idx="2"/>
            <a:endCxn id="359" idx="0"/>
          </p:cNvCxnSpPr>
          <p:nvPr/>
        </p:nvCxnSpPr>
        <p:spPr>
          <a:xfrm flipH="1" rot="-5400000">
            <a:off x="5513400" y="1852599"/>
            <a:ext cx="652500" cy="1582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1" name="Google Shape;361;p4"/>
          <p:cNvSpPr/>
          <p:nvPr/>
        </p:nvSpPr>
        <p:spPr>
          <a:xfrm>
            <a:off x="142875" y="297021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후기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4"/>
          <p:cNvCxnSpPr>
            <a:stCxn id="355" idx="2"/>
            <a:endCxn id="361" idx="0"/>
          </p:cNvCxnSpPr>
          <p:nvPr/>
        </p:nvCxnSpPr>
        <p:spPr>
          <a:xfrm rot="5400000">
            <a:off x="2484450" y="406449"/>
            <a:ext cx="652500" cy="4475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p4"/>
          <p:cNvSpPr/>
          <p:nvPr/>
        </p:nvSpPr>
        <p:spPr>
          <a:xfrm>
            <a:off x="141287" y="35496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악성 후기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3579812" y="2967037"/>
            <a:ext cx="860400" cy="219000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사업자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4"/>
          <p:cNvCxnSpPr>
            <a:stCxn id="355" idx="2"/>
            <a:endCxn id="364" idx="0"/>
          </p:cNvCxnSpPr>
          <p:nvPr/>
        </p:nvCxnSpPr>
        <p:spPr>
          <a:xfrm rot="5400000">
            <a:off x="4204500" y="2123199"/>
            <a:ext cx="649200" cy="1038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4"/>
          <p:cNvSpPr/>
          <p:nvPr/>
        </p:nvSpPr>
        <p:spPr>
          <a:xfrm>
            <a:off x="2254250" y="4148137"/>
            <a:ext cx="860425" cy="247650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3333750" y="4156075"/>
            <a:ext cx="860425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숙소 정보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4"/>
          <p:cNvCxnSpPr>
            <a:stCxn id="364" idx="2"/>
            <a:endCxn id="366" idx="0"/>
          </p:cNvCxnSpPr>
          <p:nvPr/>
        </p:nvCxnSpPr>
        <p:spPr>
          <a:xfrm rot="5400000">
            <a:off x="2866262" y="3004387"/>
            <a:ext cx="962100" cy="132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4"/>
          <p:cNvCxnSpPr/>
          <p:nvPr/>
        </p:nvCxnSpPr>
        <p:spPr>
          <a:xfrm rot="5400000">
            <a:off x="3402074" y="3548062"/>
            <a:ext cx="969900" cy="24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4"/>
          <p:cNvSpPr/>
          <p:nvPr/>
        </p:nvSpPr>
        <p:spPr>
          <a:xfrm>
            <a:off x="3078162" y="544988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삭제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4"/>
          <p:cNvCxnSpPr/>
          <p:nvPr/>
        </p:nvCxnSpPr>
        <p:spPr>
          <a:xfrm flipH="1" rot="-5400000">
            <a:off x="1663825" y="3605087"/>
            <a:ext cx="2260500" cy="1428900"/>
          </a:xfrm>
          <a:prstGeom prst="bentConnector3">
            <a:avLst>
              <a:gd fmla="val 6737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4"/>
          <p:cNvSpPr/>
          <p:nvPr/>
        </p:nvSpPr>
        <p:spPr>
          <a:xfrm>
            <a:off x="2079625" y="5449887"/>
            <a:ext cx="858837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정보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4440237" y="4156075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숙박업체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승인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4"/>
          <p:cNvCxnSpPr/>
          <p:nvPr/>
        </p:nvCxnSpPr>
        <p:spPr>
          <a:xfrm flipH="1" rot="-5400000">
            <a:off x="3973575" y="3222563"/>
            <a:ext cx="969900" cy="89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4"/>
          <p:cNvSpPr/>
          <p:nvPr/>
        </p:nvSpPr>
        <p:spPr>
          <a:xfrm>
            <a:off x="5553075" y="4156075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6594475" y="4148137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7666037" y="4148137"/>
            <a:ext cx="935037" cy="2190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4"/>
          <p:cNvCxnSpPr>
            <a:stCxn id="359" idx="2"/>
            <a:endCxn id="375" idx="0"/>
          </p:cNvCxnSpPr>
          <p:nvPr/>
        </p:nvCxnSpPr>
        <p:spPr>
          <a:xfrm rot="5400000">
            <a:off x="5835988" y="3361087"/>
            <a:ext cx="979500" cy="610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4"/>
          <p:cNvCxnSpPr/>
          <p:nvPr/>
        </p:nvCxnSpPr>
        <p:spPr>
          <a:xfrm flipH="1" rot="-5400000">
            <a:off x="6360237" y="3447337"/>
            <a:ext cx="971700" cy="43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0" name="Google Shape;380;p4"/>
          <p:cNvCxnSpPr>
            <a:stCxn id="359" idx="2"/>
            <a:endCxn id="377" idx="0"/>
          </p:cNvCxnSpPr>
          <p:nvPr/>
        </p:nvCxnSpPr>
        <p:spPr>
          <a:xfrm flipH="1" rot="-5400000">
            <a:off x="6896488" y="2911087"/>
            <a:ext cx="971700" cy="1502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1" name="Google Shape;381;p4"/>
          <p:cNvSpPr/>
          <p:nvPr/>
        </p:nvSpPr>
        <p:spPr>
          <a:xfrm>
            <a:off x="1149350" y="5449887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쿠폰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"/>
          <p:cNvCxnSpPr/>
          <p:nvPr/>
        </p:nvCxnSpPr>
        <p:spPr>
          <a:xfrm flipH="1" rot="-5400000">
            <a:off x="1164475" y="4104437"/>
            <a:ext cx="2260500" cy="430200"/>
          </a:xfrm>
          <a:prstGeom prst="bentConnector3">
            <a:avLst>
              <a:gd fmla="val 6775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3" name="Google Shape;383;p4"/>
          <p:cNvCxnSpPr/>
          <p:nvPr/>
        </p:nvCxnSpPr>
        <p:spPr>
          <a:xfrm rot="5400000">
            <a:off x="699324" y="4069487"/>
            <a:ext cx="2260500" cy="500100"/>
          </a:xfrm>
          <a:prstGeom prst="bentConnector3">
            <a:avLst>
              <a:gd fmla="val 6775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Google Shape;384;p4"/>
          <p:cNvSpPr/>
          <p:nvPr/>
        </p:nvSpPr>
        <p:spPr>
          <a:xfrm>
            <a:off x="4618037" y="12763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"/>
          <p:cNvSpPr/>
          <p:nvPr/>
        </p:nvSpPr>
        <p:spPr>
          <a:xfrm>
            <a:off x="4618037" y="1693862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4"/>
          <p:cNvCxnSpPr/>
          <p:nvPr/>
        </p:nvCxnSpPr>
        <p:spPr>
          <a:xfrm>
            <a:off x="5048250" y="1482725"/>
            <a:ext cx="0" cy="2111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4"/>
          <p:cNvCxnSpPr/>
          <p:nvPr/>
        </p:nvCxnSpPr>
        <p:spPr>
          <a:xfrm>
            <a:off x="5048250" y="1900237"/>
            <a:ext cx="0" cy="2127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4"/>
          <p:cNvSpPr/>
          <p:nvPr/>
        </p:nvSpPr>
        <p:spPr>
          <a:xfrm>
            <a:off x="8180387" y="4667250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월별 총 매출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"/>
          <p:cNvSpPr/>
          <p:nvPr/>
        </p:nvSpPr>
        <p:spPr>
          <a:xfrm>
            <a:off x="8167687" y="5002212"/>
            <a:ext cx="860425" cy="334962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별 매출관리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/>
          <p:nvPr/>
        </p:nvSpPr>
        <p:spPr>
          <a:xfrm>
            <a:off x="8167687" y="5464175"/>
            <a:ext cx="860425" cy="206375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지역별 매출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4"/>
          <p:cNvCxnSpPr/>
          <p:nvPr/>
        </p:nvCxnSpPr>
        <p:spPr>
          <a:xfrm rot="5400000">
            <a:off x="8388363" y="3825763"/>
            <a:ext cx="1596900" cy="292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4"/>
          <p:cNvCxnSpPr/>
          <p:nvPr/>
        </p:nvCxnSpPr>
        <p:spPr>
          <a:xfrm rot="5400000">
            <a:off x="8182712" y="4018813"/>
            <a:ext cx="1995600" cy="304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4"/>
          <p:cNvCxnSpPr/>
          <p:nvPr/>
        </p:nvCxnSpPr>
        <p:spPr>
          <a:xfrm rot="5400000">
            <a:off x="7983512" y="4218012"/>
            <a:ext cx="2394000" cy="304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p4"/>
          <p:cNvSpPr/>
          <p:nvPr/>
        </p:nvSpPr>
        <p:spPr>
          <a:xfrm>
            <a:off x="141287" y="3940175"/>
            <a:ext cx="860425" cy="204787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별점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4"/>
          <p:cNvCxnSpPr>
            <a:stCxn id="361" idx="2"/>
            <a:endCxn id="363" idx="3"/>
          </p:cNvCxnSpPr>
          <p:nvPr/>
        </p:nvCxnSpPr>
        <p:spPr>
          <a:xfrm flipH="1" rot="-5400000">
            <a:off x="549238" y="3200437"/>
            <a:ext cx="476400" cy="428700"/>
          </a:xfrm>
          <a:prstGeom prst="bentConnector4">
            <a:avLst>
              <a:gd fmla="val 31604" name="adj1"/>
              <a:gd fmla="val 155528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4"/>
          <p:cNvCxnSpPr>
            <a:stCxn id="361" idx="2"/>
            <a:endCxn id="394" idx="3"/>
          </p:cNvCxnSpPr>
          <p:nvPr/>
        </p:nvCxnSpPr>
        <p:spPr>
          <a:xfrm flipH="1" rot="-5400000">
            <a:off x="354388" y="3395287"/>
            <a:ext cx="866100" cy="428700"/>
          </a:xfrm>
          <a:prstGeom prst="bentConnector4">
            <a:avLst>
              <a:gd fmla="val 18365" name="adj1"/>
              <a:gd fmla="val 155528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4"/>
          <p:cNvSpPr/>
          <p:nvPr/>
        </p:nvSpPr>
        <p:spPr>
          <a:xfrm>
            <a:off x="4514850" y="3273425"/>
            <a:ext cx="860425" cy="290512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사업자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별점 </a:t>
            </a:r>
            <a:b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4"/>
          <p:cNvCxnSpPr/>
          <p:nvPr/>
        </p:nvCxnSpPr>
        <p:spPr>
          <a:xfrm>
            <a:off x="4440237" y="3076575"/>
            <a:ext cx="504900" cy="19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9" name="Google Shape;399;p4"/>
          <p:cNvSpPr/>
          <p:nvPr/>
        </p:nvSpPr>
        <p:spPr>
          <a:xfrm>
            <a:off x="7240587" y="3244850"/>
            <a:ext cx="858837" cy="277812"/>
          </a:xfrm>
          <a:prstGeom prst="flowChartAlternateProcess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여행지 </a:t>
            </a:r>
            <a:b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관리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4"/>
          <p:cNvCxnSpPr/>
          <p:nvPr/>
        </p:nvCxnSpPr>
        <p:spPr>
          <a:xfrm>
            <a:off x="7061200" y="3073400"/>
            <a:ext cx="608100" cy="171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5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{BB45E00F-0E31-4829-B379-1CD3154DC2F4}</a:tableStyleId>
              </a:tblPr>
              <a:tblGrid>
                <a:gridCol w="1063625"/>
                <a:gridCol w="8464550"/>
              </a:tblGrid>
              <a:tr h="3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유스케이스(전체)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175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5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(전체)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5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" name="Google Shape;4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982" y="1301750"/>
            <a:ext cx="809293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6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{BB45E00F-0E31-4829-B379-1CD3154DC2F4}</a:tableStyleId>
              </a:tblPr>
              <a:tblGrid>
                <a:gridCol w="1063625"/>
                <a:gridCol w="8464550"/>
              </a:tblGrid>
              <a:tr h="3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유스케이스(사용자)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175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5" name="Google Shape;415;p6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일반회원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6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8" name="Google Shape;4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905" y="1379550"/>
            <a:ext cx="7680586" cy="48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" name="Google Shape;423;p7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{BB45E00F-0E31-4829-B379-1CD3154DC2F4}</a:tableStyleId>
              </a:tblPr>
              <a:tblGrid>
                <a:gridCol w="1063625"/>
                <a:gridCol w="8464550"/>
              </a:tblGrid>
              <a:tr h="3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유스케이스(숙박업체)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175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7"/>
          <p:cNvSpPr txBox="1"/>
          <p:nvPr/>
        </p:nvSpPr>
        <p:spPr>
          <a:xfrm>
            <a:off x="1611312" y="584200"/>
            <a:ext cx="210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</a:t>
            </a:r>
            <a:r>
              <a:rPr b="1" lang="en-US" sz="800"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7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7" name="Google Shape;4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821" y="1384026"/>
            <a:ext cx="6904615" cy="48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Google Shape;432;p8"/>
          <p:cNvGraphicFramePr/>
          <p:nvPr/>
        </p:nvGraphicFramePr>
        <p:xfrm>
          <a:off x="188912" y="9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{BB45E00F-0E31-4829-B379-1CD3154DC2F4}</a:tableStyleId>
              </a:tblPr>
              <a:tblGrid>
                <a:gridCol w="1063625"/>
                <a:gridCol w="8464550"/>
              </a:tblGrid>
              <a:tr h="3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 유스케이스(관리자)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5175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en-US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호텔 예약 관리</a:t>
                      </a:r>
                      <a:endParaRPr sz="1400" u="none" cap="none" strike="noStrike"/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8"/>
          <p:cNvSpPr txBox="1"/>
          <p:nvPr/>
        </p:nvSpPr>
        <p:spPr>
          <a:xfrm>
            <a:off x="1611312" y="584200"/>
            <a:ext cx="21050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(관리자)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8"/>
          <p:cNvSpPr txBox="1"/>
          <p:nvPr/>
        </p:nvSpPr>
        <p:spPr>
          <a:xfrm>
            <a:off x="5178425" y="577850"/>
            <a:ext cx="16637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usecase_04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8"/>
          <p:cNvSpPr txBox="1"/>
          <p:nvPr/>
        </p:nvSpPr>
        <p:spPr>
          <a:xfrm>
            <a:off x="8205787" y="577850"/>
            <a:ext cx="125412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예약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6" name="Google Shape;4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555" y="1463062"/>
            <a:ext cx="7347114" cy="466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기본 디자인1">
  <a:themeElements>
    <a:clrScheme name="1_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1">
  <a:themeElements>
    <a:clrScheme name="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기본 디자인1">
  <a:themeElements>
    <a:clrScheme name="1_기본 디자인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2006-01-31T07:22:20Z</dcterms:created>
  <dc:creator>ParkCK</dc:creator>
</cp:coreProperties>
</file>