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2" r:id="rId8"/>
    <p:sldId id="271" r:id="rId9"/>
    <p:sldId id="273" r:id="rId10"/>
    <p:sldId id="274" r:id="rId11"/>
    <p:sldId id="275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489D"/>
    <a:srgbClr val="CDC6DF"/>
    <a:srgbClr val="45AD36"/>
    <a:srgbClr val="F9AC11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647" autoAdjust="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5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9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3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5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3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3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1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9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911097" y="1792035"/>
            <a:ext cx="5389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NUMBER Quiz Game</a:t>
            </a:r>
            <a:endParaRPr lang="ko-KR" altLang="en-US" sz="4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787592" y="5670702"/>
            <a:ext cx="328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2013013017_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윤신웅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2019.06.09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네트워크 프로그래밍 개인 프로젝트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3BB262-D7E2-4A75-9A9A-ED142DF28C3C}"/>
              </a:ext>
            </a:extLst>
          </p:cNvPr>
          <p:cNvGrpSpPr/>
          <p:nvPr/>
        </p:nvGrpSpPr>
        <p:grpSpPr>
          <a:xfrm>
            <a:off x="5426460" y="1536680"/>
            <a:ext cx="2448791" cy="259200"/>
            <a:chOff x="5565363" y="1791052"/>
            <a:chExt cx="2448791" cy="2592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50D649-23B1-4AED-9295-A0CABBB0C1E8}"/>
                </a:ext>
              </a:extLst>
            </p:cNvPr>
            <p:cNvSpPr/>
            <p:nvPr/>
          </p:nvSpPr>
          <p:spPr>
            <a:xfrm>
              <a:off x="5565363" y="1791052"/>
              <a:ext cx="2448791" cy="253916"/>
            </a:xfrm>
            <a:prstGeom prst="rect">
              <a:avLst/>
            </a:prstGeom>
            <a:solidFill>
              <a:srgbClr val="004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5565364" y="1796336"/>
              <a:ext cx="24487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>
                <a:spcBef>
                  <a:spcPts val="1200"/>
                </a:spcBef>
              </a:pPr>
              <a:r>
                <a:rPr lang="ko-KR" altLang="en-US" sz="1050" dirty="0">
                  <a:solidFill>
                    <a:schemeClr val="bg1"/>
                  </a:solidFill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네트워크 프로그래밍 개인 프로젝트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885722" y="2462114"/>
            <a:ext cx="3793401" cy="94786"/>
            <a:chOff x="4337108" y="1769323"/>
            <a:chExt cx="3275272" cy="88579"/>
          </a:xfrm>
          <a:solidFill>
            <a:srgbClr val="45AD36"/>
          </a:solidFill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grpFill/>
            <a:ln w="38100">
              <a:solidFill>
                <a:srgbClr val="0048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grpFill/>
            <a:ln>
              <a:solidFill>
                <a:srgbClr val="004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grpFill/>
            <a:ln>
              <a:solidFill>
                <a:srgbClr val="004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74C8581-FB43-4E04-8F12-65F6020C2B44}"/>
              </a:ext>
            </a:extLst>
          </p:cNvPr>
          <p:cNvSpPr txBox="1"/>
          <p:nvPr/>
        </p:nvSpPr>
        <p:spPr>
          <a:xfrm>
            <a:off x="5163480" y="2509507"/>
            <a:ext cx="297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UP &amp; DOWN</a:t>
            </a:r>
            <a:endParaRPr lang="ko-KR" altLang="en-US" sz="3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82922" y="112582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Project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동작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rgbClr val="004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89D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6DAB5C-E706-4379-95A7-39A8C87C46C3}"/>
              </a:ext>
            </a:extLst>
          </p:cNvPr>
          <p:cNvSpPr txBox="1"/>
          <p:nvPr/>
        </p:nvSpPr>
        <p:spPr>
          <a:xfrm>
            <a:off x="5941501" y="6286338"/>
            <a:ext cx="328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2013013017_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윤신웅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2019.06.09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네트워크 프로그래밍 개인 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3DFD5-6047-4C4B-974C-3ABF7F6F2C93}"/>
              </a:ext>
            </a:extLst>
          </p:cNvPr>
          <p:cNvSpPr txBox="1"/>
          <p:nvPr/>
        </p:nvSpPr>
        <p:spPr>
          <a:xfrm>
            <a:off x="2253225" y="322899"/>
            <a:ext cx="36882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Number Quiz Game (Up &amp; Down)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F124B-CB05-4877-A221-A49755DEE7F2}"/>
              </a:ext>
            </a:extLst>
          </p:cNvPr>
          <p:cNvSpPr txBox="1"/>
          <p:nvPr/>
        </p:nvSpPr>
        <p:spPr>
          <a:xfrm>
            <a:off x="6282762" y="1008323"/>
            <a:ext cx="1663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5AD36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#3 </a:t>
            </a:r>
          </a:p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COMP </a:t>
            </a:r>
            <a:r>
              <a:rPr lang="ko-KR" altLang="en-US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모드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여럿이 즐기기</a:t>
            </a:r>
            <a:endParaRPr lang="ko-KR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A32DD9-46E5-42EE-986A-EBBD7A8F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781" y="1340093"/>
            <a:ext cx="4133850" cy="812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995A8E-C88D-499C-AE63-D4D2AADBA59C}"/>
              </a:ext>
            </a:extLst>
          </p:cNvPr>
          <p:cNvSpPr txBox="1"/>
          <p:nvPr/>
        </p:nvSpPr>
        <p:spPr>
          <a:xfrm>
            <a:off x="4558948" y="1876024"/>
            <a:ext cx="126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Client 1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59E67-3916-40E6-83FB-DDB4371F523E}"/>
              </a:ext>
            </a:extLst>
          </p:cNvPr>
          <p:cNvSpPr txBox="1"/>
          <p:nvPr/>
        </p:nvSpPr>
        <p:spPr>
          <a:xfrm>
            <a:off x="229932" y="991175"/>
            <a:ext cx="126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Server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7FBF7-1FF9-4068-ACD0-B51E4ACB224C}"/>
              </a:ext>
            </a:extLst>
          </p:cNvPr>
          <p:cNvSpPr txBox="1"/>
          <p:nvPr/>
        </p:nvSpPr>
        <p:spPr>
          <a:xfrm>
            <a:off x="6005810" y="2437009"/>
            <a:ext cx="2278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다음과 같이 모드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입력하면 바로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SOLO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모드로 게임이 시작된다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CE674-BF8C-4B33-A866-F5E2FCAA273E}"/>
              </a:ext>
            </a:extLst>
          </p:cNvPr>
          <p:cNvSpPr txBox="1"/>
          <p:nvPr/>
        </p:nvSpPr>
        <p:spPr>
          <a:xfrm>
            <a:off x="5778270" y="5495616"/>
            <a:ext cx="250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다음과 같이 첫 유저가 방을 만들 수 있고 만든 후 해당 유저 수만큼 모드 접속하면 게임이 시작된다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485D86-4694-437B-A25A-67491490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1" y="2243054"/>
            <a:ext cx="5019675" cy="2238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0D8471-03DD-44B3-8B50-39ED26F36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456" y="2243054"/>
            <a:ext cx="3248025" cy="14001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BE40EBF-1141-46EF-887C-F0239048A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81" y="4720442"/>
            <a:ext cx="5019674" cy="19240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F017B06-DD85-4244-8740-C4745390C18F}"/>
              </a:ext>
            </a:extLst>
          </p:cNvPr>
          <p:cNvSpPr txBox="1"/>
          <p:nvPr/>
        </p:nvSpPr>
        <p:spPr>
          <a:xfrm>
            <a:off x="4466423" y="4425428"/>
            <a:ext cx="126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Client 2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71F9E6D-04AF-44BB-A9DE-0C856F2F9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455" y="3632851"/>
            <a:ext cx="3248026" cy="7143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79B9604-2B59-4CF5-AE40-939AACCF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455" y="4720442"/>
            <a:ext cx="324802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8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82922" y="112582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Project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동작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rgbClr val="004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89D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6DAB5C-E706-4379-95A7-39A8C87C46C3}"/>
              </a:ext>
            </a:extLst>
          </p:cNvPr>
          <p:cNvSpPr txBox="1"/>
          <p:nvPr/>
        </p:nvSpPr>
        <p:spPr>
          <a:xfrm>
            <a:off x="5941501" y="6286338"/>
            <a:ext cx="328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2013013017_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윤신웅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2019.06.09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네트워크 프로그래밍 개인 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3DFD5-6047-4C4B-974C-3ABF7F6F2C93}"/>
              </a:ext>
            </a:extLst>
          </p:cNvPr>
          <p:cNvSpPr txBox="1"/>
          <p:nvPr/>
        </p:nvSpPr>
        <p:spPr>
          <a:xfrm>
            <a:off x="2253225" y="322899"/>
            <a:ext cx="36882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Number Quiz Game (Up &amp; Down)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F124B-CB05-4877-A221-A49755DEE7F2}"/>
              </a:ext>
            </a:extLst>
          </p:cNvPr>
          <p:cNvSpPr txBox="1"/>
          <p:nvPr/>
        </p:nvSpPr>
        <p:spPr>
          <a:xfrm>
            <a:off x="6825970" y="1011759"/>
            <a:ext cx="1663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5AD36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#3 </a:t>
            </a:r>
          </a:p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COMP </a:t>
            </a:r>
            <a:r>
              <a:rPr lang="ko-KR" altLang="en-US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모드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여럿이 즐기기</a:t>
            </a:r>
            <a:endParaRPr lang="ko-KR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95A8E-C88D-499C-AE63-D4D2AADBA59C}"/>
              </a:ext>
            </a:extLst>
          </p:cNvPr>
          <p:cNvSpPr txBox="1"/>
          <p:nvPr/>
        </p:nvSpPr>
        <p:spPr>
          <a:xfrm>
            <a:off x="3937799" y="2772525"/>
            <a:ext cx="126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Client 1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59E67-3916-40E6-83FB-DDB4371F523E}"/>
              </a:ext>
            </a:extLst>
          </p:cNvPr>
          <p:cNvSpPr txBox="1"/>
          <p:nvPr/>
        </p:nvSpPr>
        <p:spPr>
          <a:xfrm>
            <a:off x="3937799" y="986444"/>
            <a:ext cx="126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Server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7FBF7-1FF9-4068-ACD0-B51E4ACB224C}"/>
              </a:ext>
            </a:extLst>
          </p:cNvPr>
          <p:cNvSpPr txBox="1"/>
          <p:nvPr/>
        </p:nvSpPr>
        <p:spPr>
          <a:xfrm>
            <a:off x="4097362" y="3175315"/>
            <a:ext cx="227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다음과 같이 스테이지를 모두 클리어하면 순위가 출력되고 종료된다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CE674-BF8C-4B33-A866-F5E2FCAA273E}"/>
              </a:ext>
            </a:extLst>
          </p:cNvPr>
          <p:cNvSpPr txBox="1"/>
          <p:nvPr/>
        </p:nvSpPr>
        <p:spPr>
          <a:xfrm>
            <a:off x="4097362" y="4888466"/>
            <a:ext cx="250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 마찬가지로 다음과 같이 스테이지를 모두 클리어하면 순위가 출력되고 종료된다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17B06-DD85-4244-8740-C4745390C18F}"/>
              </a:ext>
            </a:extLst>
          </p:cNvPr>
          <p:cNvSpPr txBox="1"/>
          <p:nvPr/>
        </p:nvSpPr>
        <p:spPr>
          <a:xfrm>
            <a:off x="3974483" y="4452588"/>
            <a:ext cx="126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Client 2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A8E8AB-1E44-4C92-A87E-D435B202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9" y="2860729"/>
            <a:ext cx="3486150" cy="1781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CC2B75-E71B-45B2-A1EB-D2092AE3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1" y="4770347"/>
            <a:ext cx="3486150" cy="1952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49E0C4-1ADB-491F-A7F8-405078AB3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29" y="1041258"/>
            <a:ext cx="3238500" cy="17430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1B49F2-E156-4822-8061-7DC3165299DA}"/>
              </a:ext>
            </a:extLst>
          </p:cNvPr>
          <p:cNvSpPr txBox="1"/>
          <p:nvPr/>
        </p:nvSpPr>
        <p:spPr>
          <a:xfrm>
            <a:off x="4142065" y="1427258"/>
            <a:ext cx="250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게임이 종료되면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Server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에서도 순위를 기록하고 종료된다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77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FCF9D5-EAB3-47E9-85CF-4008F4B5DB87}"/>
              </a:ext>
            </a:extLst>
          </p:cNvPr>
          <p:cNvGrpSpPr/>
          <p:nvPr/>
        </p:nvGrpSpPr>
        <p:grpSpPr>
          <a:xfrm>
            <a:off x="3050485" y="867846"/>
            <a:ext cx="2856587" cy="762809"/>
            <a:chOff x="1231323" y="1817350"/>
            <a:chExt cx="2437679" cy="7628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6C30FC-2D86-4663-A114-8DA9A1D9EBB7}"/>
                </a:ext>
              </a:extLst>
            </p:cNvPr>
            <p:cNvSpPr txBox="1"/>
            <p:nvPr/>
          </p:nvSpPr>
          <p:spPr>
            <a:xfrm>
              <a:off x="1231323" y="2241605"/>
              <a:ext cx="2304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프로젝트를 진행하면서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느낀점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5523238-D9F9-4075-A69F-2689F1A4E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764" y="1817350"/>
              <a:ext cx="450238" cy="50636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D99258A-0F06-4BF6-B90C-82687D4D2A2F}"/>
              </a:ext>
            </a:extLst>
          </p:cNvPr>
          <p:cNvSpPr txBox="1"/>
          <p:nvPr/>
        </p:nvSpPr>
        <p:spPr>
          <a:xfrm>
            <a:off x="2129507" y="5824242"/>
            <a:ext cx="4874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읽어주셔서</a:t>
            </a:r>
            <a:r>
              <a:rPr lang="ko-KR" altLang="en-US" sz="11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감사합니다</a:t>
            </a:r>
            <a:r>
              <a:rPr lang="en-US" altLang="ko-KR" sz="11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F89F5-DC47-4DF9-B634-112D0FDA38CD}"/>
              </a:ext>
            </a:extLst>
          </p:cNvPr>
          <p:cNvSpPr txBox="1"/>
          <p:nvPr/>
        </p:nvSpPr>
        <p:spPr>
          <a:xfrm>
            <a:off x="331160" y="1905989"/>
            <a:ext cx="82952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단순한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Server/Client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보다 나아가 실제 구조와 유사한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Server/Client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구현하기 위해 여러 예외 상황을 고려하고 구현하는 것이 생각보다 어려웠다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간단한 게임 구조를 구현하는 것에도 여러 변칙적인 상황들이 많았고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고려해야 할 문제들이 많이 있어서 구현하는 데에 어려움을 느꼈다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 Server/Client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단순히 메시지를 주고 받는 것이 아닌 다양한 정보를 주고 받는 데 있어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 생각처럼 쉽게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Read/Write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이루어지지 않아서 구현에 있어 어려움을 느꼈다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모드를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모드로 제한하여서 유저 마다 모드를 확인하고 동작하는데 있어 유저들이 실수할 수 있는 모든 상황을 고려하지 못하여서 다소 아쉬움이 남는다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혼자서 구현하는데 다소 어려움을 느꼈지만 구현한 결과물을 통해 다음 번에는 보다 복잡하고 어려운 게임으로 확장해보고 싶다는 생각이 들었다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88FE0AA-4BA9-458A-9AFA-02DF9ABFDF36}"/>
              </a:ext>
            </a:extLst>
          </p:cNvPr>
          <p:cNvCxnSpPr>
            <a:cxnSpLocks/>
          </p:cNvCxnSpPr>
          <p:nvPr/>
        </p:nvCxnSpPr>
        <p:spPr>
          <a:xfrm>
            <a:off x="412011" y="1705502"/>
            <a:ext cx="8309902" cy="0"/>
          </a:xfrm>
          <a:prstGeom prst="line">
            <a:avLst/>
          </a:prstGeom>
          <a:ln w="15875">
            <a:solidFill>
              <a:srgbClr val="45AD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6A80E0-D807-47D7-9191-A1CB69D82DB9}"/>
              </a:ext>
            </a:extLst>
          </p:cNvPr>
          <p:cNvGrpSpPr/>
          <p:nvPr/>
        </p:nvGrpSpPr>
        <p:grpSpPr>
          <a:xfrm>
            <a:off x="282922" y="112582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1370A3-BC1A-4FB2-A809-F14CAABE99B3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</a:t>
              </a:r>
            </a:p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느낀점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784ACF-0818-480E-ABB6-F105D9B6120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rgbClr val="004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89D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F1B21A4-F8AD-4833-B416-FEC05127EF70}"/>
              </a:ext>
            </a:extLst>
          </p:cNvPr>
          <p:cNvSpPr txBox="1"/>
          <p:nvPr/>
        </p:nvSpPr>
        <p:spPr>
          <a:xfrm>
            <a:off x="2253225" y="322899"/>
            <a:ext cx="36882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Number Quiz Game (Up &amp; Down)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6733C-C417-467C-A408-31783AD1E419}"/>
              </a:ext>
            </a:extLst>
          </p:cNvPr>
          <p:cNvSpPr txBox="1"/>
          <p:nvPr/>
        </p:nvSpPr>
        <p:spPr>
          <a:xfrm>
            <a:off x="5941501" y="6286338"/>
            <a:ext cx="328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2013013017_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윤신웅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2019.06.09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네트워크 프로그래밍 개인 프로젝트</a:t>
            </a:r>
          </a:p>
        </p:txBody>
      </p:sp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2615824" y="807065"/>
            <a:ext cx="3771900" cy="5097780"/>
          </a:xfrm>
          <a:prstGeom prst="rect">
            <a:avLst/>
          </a:prstGeom>
          <a:noFill/>
          <a:ln w="38100">
            <a:solidFill>
              <a:srgbClr val="004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48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844414" y="2101963"/>
            <a:ext cx="14551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 1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-Project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3844414" y="3103271"/>
            <a:ext cx="14551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 2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-Project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3844415" y="4082385"/>
            <a:ext cx="14551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 3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-Project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동작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2505724" y="46417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164998-667B-4AB3-A35F-2630566A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8" y="1862808"/>
            <a:ext cx="4017674" cy="267765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82922" y="112582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1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Project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소개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rgbClr val="004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89D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4490519" y="1803058"/>
            <a:ext cx="4466102" cy="2797155"/>
            <a:chOff x="5203632" y="2171892"/>
            <a:chExt cx="5277678" cy="27971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netmarble Bold" panose="02020803020101020101" pitchFamily="18" charset="-127"/>
                  <a:ea typeface="netmarble Bold" panose="02020803020101020101" pitchFamily="18" charset="-127"/>
                </a:rPr>
                <a:t>Number Quiz Game</a:t>
              </a:r>
              <a:endPara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Command Line Terminal</a:t>
              </a:r>
              <a:r>
                <a:rPr lang="ko-KR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을 통해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Server</a:t>
              </a:r>
              <a:r>
                <a:rPr lang="ko-KR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와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Client </a:t>
              </a:r>
              <a:r>
                <a:rPr lang="ko-KR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간의 숫자를 주고받고 하면서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Server</a:t>
              </a:r>
              <a:r>
                <a:rPr lang="ko-KR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가 출제한 문제를 맞히는 형태의 게임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총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5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개의 문제가 나가며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SOLO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모드로 혼자서 게임을 즐길 수 있고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COMP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모드로 게임방을 만들어 함께 누가 빨리 클리어하는 지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여러 명에서도 즐길 수 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각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Stage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에서는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1~100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범위의 숫자 문제를 출제한다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이에 대해서 클라이언트가 제출한 숫자가 정답보다 크다면 숫자를 낮추라는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DOWN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메시지를 보내고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제출한 숫자가 정답보다 작으면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UP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메시지를 주고 받는다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endParaRPr lang="ko-KR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rgbClr val="45AD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286750" y="2214806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UP &amp; DOWN</a:t>
              </a:r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53225" y="322899"/>
            <a:ext cx="36882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Number Quiz Game (Up &amp; Down)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6DAB5C-E706-4379-95A7-39A8C87C46C3}"/>
              </a:ext>
            </a:extLst>
          </p:cNvPr>
          <p:cNvSpPr txBox="1"/>
          <p:nvPr/>
        </p:nvSpPr>
        <p:spPr>
          <a:xfrm>
            <a:off x="5941501" y="6286338"/>
            <a:ext cx="328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2013013017_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윤신웅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2019.06.09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네트워크 프로그래밍 개인 프로젝트</a:t>
            </a:r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82922" y="112582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1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Project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소개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rgbClr val="004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89D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6DAB5C-E706-4379-95A7-39A8C87C46C3}"/>
              </a:ext>
            </a:extLst>
          </p:cNvPr>
          <p:cNvSpPr txBox="1"/>
          <p:nvPr/>
        </p:nvSpPr>
        <p:spPr>
          <a:xfrm>
            <a:off x="5941501" y="6286338"/>
            <a:ext cx="328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2013013017_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윤신웅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2019.06.09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네트워크 프로그래밍 개인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64ABA-A21E-4766-A9AC-CA92468F5D27}"/>
              </a:ext>
            </a:extLst>
          </p:cNvPr>
          <p:cNvSpPr txBox="1"/>
          <p:nvPr/>
        </p:nvSpPr>
        <p:spPr>
          <a:xfrm>
            <a:off x="531703" y="1415963"/>
            <a:ext cx="8133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5AD36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#1 </a:t>
            </a:r>
          </a:p>
          <a:p>
            <a:r>
              <a:rPr lang="ko-KR" altLang="en-US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구현 동기</a:t>
            </a:r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(Motivation)</a:t>
            </a: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Server/Client</a:t>
            </a:r>
            <a:r>
              <a:rPr lang="ko-K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활용한 프로젝트를 기획하는 데 있어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가장 흔하게 접할 수 있고 흔하게 떠올릴 수 있는 주제로 게임을 선정하였다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 중에서도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Command Line Terminal </a:t>
            </a:r>
            <a:r>
              <a:rPr lang="ko-K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만을 통해 게임을 구현하고자 하였다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그렇게 기획하게 된 게임이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 &amp; Down</a:t>
            </a:r>
            <a:r>
              <a:rPr lang="ko-K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endParaRPr lang="ko-KR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5E58C-79F8-4B08-AC7F-7B2CC5217F6B}"/>
              </a:ext>
            </a:extLst>
          </p:cNvPr>
          <p:cNvSpPr txBox="1"/>
          <p:nvPr/>
        </p:nvSpPr>
        <p:spPr>
          <a:xfrm>
            <a:off x="478608" y="3500503"/>
            <a:ext cx="8186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5AD36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#2 </a:t>
            </a:r>
          </a:p>
          <a:p>
            <a:r>
              <a:rPr lang="ko-KR" altLang="en-US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구현 목표</a:t>
            </a:r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(Objectives)</a:t>
            </a: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lvl="0" indent="-342900">
              <a:buAutoNum type="arabicParenR"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Number Quiz Game</a:t>
            </a:r>
            <a:r>
              <a:rPr lang="ko-K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Server/Client </a:t>
            </a:r>
            <a:r>
              <a:rPr lang="ko-K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구조를 통하여 실제 게임이 동작되는 모드와 최대한 유사한 형태로 구현하고자 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(Server</a:t>
            </a:r>
            <a:r>
              <a:rPr lang="ko-K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제출한 문제를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Client</a:t>
            </a:r>
            <a:r>
              <a:rPr lang="ko-K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푸는 방식으로 구현한다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342900" indent="-342900">
              <a:buFontTx/>
              <a:buAutoNum type="arabicParenR"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Tx/>
              <a:buAutoNum type="arabicParenR"/>
            </a:pPr>
            <a:r>
              <a:rPr lang="ko-K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단순히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Server/Client </a:t>
            </a:r>
            <a:r>
              <a:rPr lang="ko-K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구조를 넘어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Client(User) </a:t>
            </a:r>
            <a:r>
              <a:rPr lang="ko-K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간의 경쟁 모드를 추가하여 게임 결과를 순위로 매길 수 있도록 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A8DEF-EA04-4F20-8373-1C26386977F4}"/>
              </a:ext>
            </a:extLst>
          </p:cNvPr>
          <p:cNvSpPr txBox="1"/>
          <p:nvPr/>
        </p:nvSpPr>
        <p:spPr>
          <a:xfrm>
            <a:off x="2253225" y="322899"/>
            <a:ext cx="36882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Number Quiz Game (Up &amp; Down)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17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82922" y="112582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Project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설계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rgbClr val="004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89D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6DAB5C-E706-4379-95A7-39A8C87C46C3}"/>
              </a:ext>
            </a:extLst>
          </p:cNvPr>
          <p:cNvSpPr txBox="1"/>
          <p:nvPr/>
        </p:nvSpPr>
        <p:spPr>
          <a:xfrm>
            <a:off x="5941501" y="6286338"/>
            <a:ext cx="328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2013013017_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윤신웅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2019.06.09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네트워크 프로그래밍 개인 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3DFD5-6047-4C4B-974C-3ABF7F6F2C93}"/>
              </a:ext>
            </a:extLst>
          </p:cNvPr>
          <p:cNvSpPr txBox="1"/>
          <p:nvPr/>
        </p:nvSpPr>
        <p:spPr>
          <a:xfrm>
            <a:off x="2253225" y="322899"/>
            <a:ext cx="36882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Number Quiz Game (Up &amp; Down)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EA4C9-2A6C-4569-80CB-AFAD3C693113}"/>
              </a:ext>
            </a:extLst>
          </p:cNvPr>
          <p:cNvSpPr txBox="1"/>
          <p:nvPr/>
        </p:nvSpPr>
        <p:spPr>
          <a:xfrm>
            <a:off x="929062" y="2112662"/>
            <a:ext cx="15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Server/Client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BF68C7-FC28-4CBA-841C-634FA6050E66}"/>
              </a:ext>
            </a:extLst>
          </p:cNvPr>
          <p:cNvSpPr txBox="1"/>
          <p:nvPr/>
        </p:nvSpPr>
        <p:spPr>
          <a:xfrm>
            <a:off x="444029" y="2859733"/>
            <a:ext cx="25261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기본적인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Server/Client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구조를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어떤식으로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구현할 것인가에 대해서는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수업시간에 공부한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Select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활용하여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Multiplexing Server/Client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구조를 만들고자 하였다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기본적으로 여러 유저가 함께 즐기는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COMP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모드를 구현하기 위해서는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Client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다수가 함께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Server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통신할 수 있어야 하기에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Select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가장 적절한 방식이었다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E3B39-97C4-4FB9-AEAC-80E8902D982D}"/>
              </a:ext>
            </a:extLst>
          </p:cNvPr>
          <p:cNvSpPr txBox="1"/>
          <p:nvPr/>
        </p:nvSpPr>
        <p:spPr>
          <a:xfrm>
            <a:off x="3817444" y="2112662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통신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78C51-2CD9-43B1-874B-FBAEF379F6A0}"/>
              </a:ext>
            </a:extLst>
          </p:cNvPr>
          <p:cNvSpPr txBox="1"/>
          <p:nvPr/>
        </p:nvSpPr>
        <p:spPr>
          <a:xfrm>
            <a:off x="3191661" y="2862436"/>
            <a:ext cx="280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Client(User)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정보를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Server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주고 받기 위해서는 단순히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char* msg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통해서는 한계가 있었다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그래서 다음의 구조체를 선언하여 이를 주고 받으면서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Server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에서는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User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정보를 통신하고 관리할 수 있었다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93203D-78AB-42EB-B8E1-4353E68B668D}"/>
              </a:ext>
            </a:extLst>
          </p:cNvPr>
          <p:cNvSpPr txBox="1"/>
          <p:nvPr/>
        </p:nvSpPr>
        <p:spPr>
          <a:xfrm>
            <a:off x="6605380" y="2112662"/>
            <a:ext cx="20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SOLO, COMP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DB25-8136-4A7C-A06E-A9BA4DEA048A}"/>
              </a:ext>
            </a:extLst>
          </p:cNvPr>
          <p:cNvSpPr txBox="1"/>
          <p:nvPr/>
        </p:nvSpPr>
        <p:spPr>
          <a:xfrm>
            <a:off x="6223349" y="2859733"/>
            <a:ext cx="2828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두 가지 모드를 하나의 서버에서 처리하기 위한 서버 구조를 고려하여야 했다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클라이언트에서 모드를 제출하면 이에 맞게 서버는 동작하면서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조절하는 방식이 기본 구조이다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SOLO/COMP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모드를 적절히 구분하여 클라이언트에게 적절한 처리를 제공하도록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if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문을 통해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Server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조절한다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추가로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COMP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모드 일 경우 마지막에 순위를 기록하여 처리해줄 수 있도록 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54FBD-EFAD-410F-9F45-ED55DB1918B9}"/>
              </a:ext>
            </a:extLst>
          </p:cNvPr>
          <p:cNvSpPr txBox="1"/>
          <p:nvPr/>
        </p:nvSpPr>
        <p:spPr>
          <a:xfrm>
            <a:off x="2818342" y="1054097"/>
            <a:ext cx="3550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5AD36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#1 </a:t>
            </a:r>
          </a:p>
          <a:p>
            <a:pPr algn="ctr"/>
            <a:r>
              <a:rPr lang="ko-KR" altLang="en-US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설계 고려사항</a:t>
            </a:r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(Considerations)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프로젝트를 설계 시 고려해야했던 사항들</a:t>
            </a:r>
            <a:endParaRPr lang="ko-KR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916B29-6787-4191-93A5-F82EF32836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1858" y="4187951"/>
            <a:ext cx="2828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82922" y="112582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Project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설계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rgbClr val="004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89D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6DAB5C-E706-4379-95A7-39A8C87C46C3}"/>
              </a:ext>
            </a:extLst>
          </p:cNvPr>
          <p:cNvSpPr txBox="1"/>
          <p:nvPr/>
        </p:nvSpPr>
        <p:spPr>
          <a:xfrm>
            <a:off x="5941501" y="6286338"/>
            <a:ext cx="328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2013013017_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윤신웅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2019.06.09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네트워크 프로그래밍 개인 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3DFD5-6047-4C4B-974C-3ABF7F6F2C93}"/>
              </a:ext>
            </a:extLst>
          </p:cNvPr>
          <p:cNvSpPr txBox="1"/>
          <p:nvPr/>
        </p:nvSpPr>
        <p:spPr>
          <a:xfrm>
            <a:off x="2253225" y="322899"/>
            <a:ext cx="36882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Number Quiz Game (Up &amp; Down)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A78A8-4809-4163-95FC-80F5237E941D}"/>
              </a:ext>
            </a:extLst>
          </p:cNvPr>
          <p:cNvSpPr txBox="1"/>
          <p:nvPr/>
        </p:nvSpPr>
        <p:spPr>
          <a:xfrm>
            <a:off x="-391163" y="1370244"/>
            <a:ext cx="3550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5AD36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#2 </a:t>
            </a:r>
          </a:p>
          <a:p>
            <a:pPr algn="ctr"/>
            <a:r>
              <a:rPr lang="ko-KR" altLang="en-US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설계 </a:t>
            </a:r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Flowchart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프로젝트가 진행되는 흐름</a:t>
            </a:r>
            <a:endParaRPr lang="ko-KR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4AB78A-7806-423D-BA7E-2751676792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68" y="1112955"/>
            <a:ext cx="6335395" cy="49987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A8D11E-ABB8-4538-B9FB-BF6BF3730FBF}"/>
              </a:ext>
            </a:extLst>
          </p:cNvPr>
          <p:cNvSpPr txBox="1"/>
          <p:nvPr/>
        </p:nvSpPr>
        <p:spPr>
          <a:xfrm>
            <a:off x="121137" y="2604676"/>
            <a:ext cx="2526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Client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구조는 다음과 같이 흘러간다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먼저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SOCKET, CONNECT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처리 후에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Mode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입력 받는다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때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입력 받으면 게임에 대한 안내를 시작하고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그리고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1~2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입력되면 그에 맞는 모드로 동작된다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먼저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SOLO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모드는 바로 유저 데이터를 보내고 시작된다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그리고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COMP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모드는 처음 유저라면 방을 개설할 수 있고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후에 들어온 유저라면 준비 상태가 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(SOLO, COMP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모드 둘 다 예외처리를 통해 서버에서 다른 모드로 동작 시 연결 불가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그리고 시작되면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1~100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숫자를 서버에 제출하고 그 후의 결과를 받아온다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COMP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모드 일 경우 종료 후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RANK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기록도 받아오도록 처리한다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83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82922" y="112582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Project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설계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rgbClr val="004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89D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6DAB5C-E706-4379-95A7-39A8C87C46C3}"/>
              </a:ext>
            </a:extLst>
          </p:cNvPr>
          <p:cNvSpPr txBox="1"/>
          <p:nvPr/>
        </p:nvSpPr>
        <p:spPr>
          <a:xfrm>
            <a:off x="5941501" y="6286338"/>
            <a:ext cx="328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2013013017_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윤신웅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2019.06.09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네트워크 프로그래밍 개인 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3DFD5-6047-4C4B-974C-3ABF7F6F2C93}"/>
              </a:ext>
            </a:extLst>
          </p:cNvPr>
          <p:cNvSpPr txBox="1"/>
          <p:nvPr/>
        </p:nvSpPr>
        <p:spPr>
          <a:xfrm>
            <a:off x="2253225" y="322899"/>
            <a:ext cx="36882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Number Quiz Game (Up &amp; Down)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A78A8-4809-4163-95FC-80F5237E941D}"/>
              </a:ext>
            </a:extLst>
          </p:cNvPr>
          <p:cNvSpPr txBox="1"/>
          <p:nvPr/>
        </p:nvSpPr>
        <p:spPr>
          <a:xfrm>
            <a:off x="-391163" y="1370244"/>
            <a:ext cx="3550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5AD36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#2 </a:t>
            </a:r>
          </a:p>
          <a:p>
            <a:pPr algn="ctr"/>
            <a:r>
              <a:rPr lang="ko-KR" altLang="en-US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설계 </a:t>
            </a:r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Flowchart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프로젝트가 진행되는 흐름</a:t>
            </a:r>
            <a:endParaRPr lang="ko-KR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4AB78A-7806-423D-BA7E-2751676792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65151" y="676453"/>
            <a:ext cx="6102917" cy="550509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A8D11E-ABB8-4538-B9FB-BF6BF3730FBF}"/>
              </a:ext>
            </a:extLst>
          </p:cNvPr>
          <p:cNvSpPr txBox="1"/>
          <p:nvPr/>
        </p:nvSpPr>
        <p:spPr>
          <a:xfrm>
            <a:off x="121137" y="2604676"/>
            <a:ext cx="2526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Server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구조는 다음과 같다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먼저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SOCKET,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BIND,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LISTEN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까지의 과정 후에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Select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통해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Multiplexing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형태로 관리한다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Server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데이터가 들어오면 모드를 관리하여 추가로 유저를 등록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(ACCEPT)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때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유저의 정보도 읽어 들이고 문제도 제작하도록 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그리고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Client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데이터가 들어오면 정답과 비교하여 메시지를 작성한 뒤 출력한다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이렇게 메시지를 작성하여 출력한 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Stage 5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까지 전부 클리어한다면 순위를 기록하여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Client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에게 출력하도록 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40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82922" y="112582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Project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동작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rgbClr val="004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89D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6DAB5C-E706-4379-95A7-39A8C87C46C3}"/>
              </a:ext>
            </a:extLst>
          </p:cNvPr>
          <p:cNvSpPr txBox="1"/>
          <p:nvPr/>
        </p:nvSpPr>
        <p:spPr>
          <a:xfrm>
            <a:off x="5941501" y="6286338"/>
            <a:ext cx="328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2013013017_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윤신웅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2019.06.09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네트워크 프로그래밍 개인 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3DFD5-6047-4C4B-974C-3ABF7F6F2C93}"/>
              </a:ext>
            </a:extLst>
          </p:cNvPr>
          <p:cNvSpPr txBox="1"/>
          <p:nvPr/>
        </p:nvSpPr>
        <p:spPr>
          <a:xfrm>
            <a:off x="2253225" y="322899"/>
            <a:ext cx="36882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Number Quiz Game (Up &amp; Down)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F124B-CB05-4877-A221-A49755DEE7F2}"/>
              </a:ext>
            </a:extLst>
          </p:cNvPr>
          <p:cNvSpPr txBox="1"/>
          <p:nvPr/>
        </p:nvSpPr>
        <p:spPr>
          <a:xfrm>
            <a:off x="6560809" y="1175476"/>
            <a:ext cx="1427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5AD36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#1 </a:t>
            </a:r>
          </a:p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Guide Mode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 소개</a:t>
            </a:r>
            <a:endParaRPr lang="ko-KR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F8FADD-6FA0-4AB0-B885-D62A0BFE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25" y="2538412"/>
            <a:ext cx="4905375" cy="178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C7D32E-E4CF-49F4-9DE5-B398EEDD8389}"/>
              </a:ext>
            </a:extLst>
          </p:cNvPr>
          <p:cNvSpPr txBox="1"/>
          <p:nvPr/>
        </p:nvSpPr>
        <p:spPr>
          <a:xfrm>
            <a:off x="6204987" y="2225617"/>
            <a:ext cx="21386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시작 화면이다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just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Server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Client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연결되면 다음과 같은 안내문이 나오고 모드를 입력할 수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just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just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연결 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serve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는 인자로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번호를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주고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Client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IP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주소와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번호와 닉네임을 주면 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DC8E9A-D9B1-4D07-9217-1C095A2BE4CD}"/>
              </a:ext>
            </a:extLst>
          </p:cNvPr>
          <p:cNvSpPr txBox="1"/>
          <p:nvPr/>
        </p:nvSpPr>
        <p:spPr>
          <a:xfrm>
            <a:off x="54321" y="2285782"/>
            <a:ext cx="126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Client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87DF6C-FC7B-47ED-975D-331E1D97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01" y="1384433"/>
            <a:ext cx="4152900" cy="866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255D44-E79F-4262-AC5A-7DD966EFE2AC}"/>
              </a:ext>
            </a:extLst>
          </p:cNvPr>
          <p:cNvSpPr txBox="1"/>
          <p:nvPr/>
        </p:nvSpPr>
        <p:spPr>
          <a:xfrm>
            <a:off x="73697" y="1128397"/>
            <a:ext cx="126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Server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6A30F8-5551-41AB-9E1F-FA18A105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5" y="4379964"/>
            <a:ext cx="4714875" cy="1885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EC1AA4-07C1-4739-9DB5-9534D37A81C6}"/>
              </a:ext>
            </a:extLst>
          </p:cNvPr>
          <p:cNvSpPr txBox="1"/>
          <p:nvPr/>
        </p:nvSpPr>
        <p:spPr>
          <a:xfrm>
            <a:off x="6204987" y="5010030"/>
            <a:ext cx="2138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다음과 같이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입력하게 되면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게임에 대한 설명 문을 볼 수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95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82922" y="112582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Project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00489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동작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rgbClr val="004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89D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6DAB5C-E706-4379-95A7-39A8C87C46C3}"/>
              </a:ext>
            </a:extLst>
          </p:cNvPr>
          <p:cNvSpPr txBox="1"/>
          <p:nvPr/>
        </p:nvSpPr>
        <p:spPr>
          <a:xfrm>
            <a:off x="5941501" y="6286338"/>
            <a:ext cx="328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2013013017_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윤신웅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2019.06.09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네트워크 프로그래밍 개인 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3DFD5-6047-4C4B-974C-3ABF7F6F2C93}"/>
              </a:ext>
            </a:extLst>
          </p:cNvPr>
          <p:cNvSpPr txBox="1"/>
          <p:nvPr/>
        </p:nvSpPr>
        <p:spPr>
          <a:xfrm>
            <a:off x="2253225" y="322899"/>
            <a:ext cx="36882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489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Number Quiz Game (Up &amp; Down)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489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F124B-CB05-4877-A221-A49755DEE7F2}"/>
              </a:ext>
            </a:extLst>
          </p:cNvPr>
          <p:cNvSpPr txBox="1"/>
          <p:nvPr/>
        </p:nvSpPr>
        <p:spPr>
          <a:xfrm>
            <a:off x="6313159" y="1242408"/>
            <a:ext cx="1663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5AD36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#2 </a:t>
            </a:r>
          </a:p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SOLO </a:t>
            </a:r>
            <a:r>
              <a:rPr lang="ko-KR" altLang="en-US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모드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혼자서 즐기기</a:t>
            </a:r>
            <a:endParaRPr lang="ko-KR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1BE83-1B4A-4A96-ADFC-8C2F3F3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74" y="2437009"/>
            <a:ext cx="4648200" cy="847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A32DD9-46E5-42EE-986A-EBBD7A8F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74" y="1306511"/>
            <a:ext cx="4133850" cy="847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995A8E-C88D-499C-AE63-D4D2AADBA59C}"/>
              </a:ext>
            </a:extLst>
          </p:cNvPr>
          <p:cNvSpPr txBox="1"/>
          <p:nvPr/>
        </p:nvSpPr>
        <p:spPr>
          <a:xfrm>
            <a:off x="0" y="2230516"/>
            <a:ext cx="126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Client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59E67-3916-40E6-83FB-DDB4371F523E}"/>
              </a:ext>
            </a:extLst>
          </p:cNvPr>
          <p:cNvSpPr txBox="1"/>
          <p:nvPr/>
        </p:nvSpPr>
        <p:spPr>
          <a:xfrm>
            <a:off x="19376" y="1073131"/>
            <a:ext cx="126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489D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Server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E5F7B5-30C6-4436-9AD0-B3A576AC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74" y="3336317"/>
            <a:ext cx="3657600" cy="148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F4C1A6-949C-4816-A0AE-65C9E36AF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74" y="4873801"/>
            <a:ext cx="3419475" cy="1276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A7FBF7-1FF9-4068-ACD0-B51E4ACB224C}"/>
              </a:ext>
            </a:extLst>
          </p:cNvPr>
          <p:cNvSpPr txBox="1"/>
          <p:nvPr/>
        </p:nvSpPr>
        <p:spPr>
          <a:xfrm>
            <a:off x="6005810" y="2437009"/>
            <a:ext cx="2278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다음과 같이 모드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입력하면 바로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SOLO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모드로 게임이 시작된다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BF770-3B21-42AB-B388-F9797E829937}"/>
              </a:ext>
            </a:extLst>
          </p:cNvPr>
          <p:cNvSpPr txBox="1"/>
          <p:nvPr/>
        </p:nvSpPr>
        <p:spPr>
          <a:xfrm>
            <a:off x="6005810" y="3452295"/>
            <a:ext cx="2504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다음은 게임 진행 과정이다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숫자를 입력하면 해당 숫자보다 크면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UP,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작으면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DOWN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메시지를 받고 정답을 맞추면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ANSWER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넘어간다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CE674-BF8C-4B33-A866-F5E2FCAA273E}"/>
              </a:ext>
            </a:extLst>
          </p:cNvPr>
          <p:cNvSpPr txBox="1"/>
          <p:nvPr/>
        </p:nvSpPr>
        <p:spPr>
          <a:xfrm>
            <a:off x="6005810" y="5139339"/>
            <a:ext cx="2504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 Stage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모두 클리어하면 클라이언트에서는 게임이 종료된다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33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1109</Words>
  <Application>Microsoft Office PowerPoint</Application>
  <PresentationFormat>화면 슬라이드 쇼(4:3)</PresentationFormat>
  <Paragraphs>150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210 옴니고딕OTF 030</vt:lpstr>
      <vt:lpstr>KoPub돋움체 Bold</vt:lpstr>
      <vt:lpstr>KoPub돋움체 Light</vt:lpstr>
      <vt:lpstr>KoPub돋움체 Medium</vt:lpstr>
      <vt:lpstr>netmarble Bold</vt:lpstr>
      <vt:lpstr>닉스곤체 M 2.0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윤 신웅</cp:lastModifiedBy>
  <cp:revision>80</cp:revision>
  <dcterms:created xsi:type="dcterms:W3CDTF">2017-11-16T00:50:54Z</dcterms:created>
  <dcterms:modified xsi:type="dcterms:W3CDTF">2019-06-09T20:19:36Z</dcterms:modified>
</cp:coreProperties>
</file>