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71" r:id="rId3"/>
    <p:sldId id="275" r:id="rId4"/>
    <p:sldId id="279" r:id="rId5"/>
    <p:sldId id="280" r:id="rId6"/>
    <p:sldId id="286" r:id="rId7"/>
    <p:sldId id="266" r:id="rId8"/>
    <p:sldId id="264" r:id="rId9"/>
    <p:sldId id="278" r:id="rId10"/>
    <p:sldId id="281" r:id="rId11"/>
    <p:sldId id="282" r:id="rId12"/>
    <p:sldId id="283" r:id="rId13"/>
    <p:sldId id="284" r:id="rId14"/>
    <p:sldId id="285" r:id="rId15"/>
    <p:sldId id="273" r:id="rId16"/>
    <p:sldId id="270" r:id="rId17"/>
  </p:sldIdLst>
  <p:sldSz cx="12192000" cy="6858000"/>
  <p:notesSz cx="6858000" cy="9144000"/>
  <p:embeddedFontLst>
    <p:embeddedFont>
      <p:font typeface="나눔손글씨 붓" panose="020B0600000101010101" charset="-127"/>
      <p:regular r:id="rId18"/>
    </p:embeddedFont>
    <p:embeddedFont>
      <p:font typeface="210 자연주의 R" panose="02020603020101020101" pitchFamily="18" charset="-127"/>
      <p:regular r:id="rId19"/>
    </p:embeddedFont>
    <p:embeddedFont>
      <p:font typeface="HY동녘B" panose="02030600000101010101" pitchFamily="18" charset="-127"/>
      <p:regular r:id="rId20"/>
    </p:embeddedFont>
    <p:embeddedFont>
      <p:font typeface="더페이스샵 잉크립퀴드체" panose="03050503000000000000" pitchFamily="66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조선일보명조" panose="02030304000000000000" pitchFamily="18" charset="-127"/>
      <p:regular r:id="rId24"/>
    </p:embeddedFont>
    <p:embeddedFont>
      <p:font typeface="휴먼모음T" panose="02030504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898"/>
    <a:srgbClr val="F9F6F1"/>
    <a:srgbClr val="0F7986"/>
    <a:srgbClr val="FFDB51"/>
    <a:srgbClr val="15BDB2"/>
    <a:srgbClr val="23D9CC"/>
    <a:srgbClr val="117F8C"/>
    <a:srgbClr val="FFDB9F"/>
    <a:srgbClr val="FAD24D"/>
    <a:srgbClr val="FED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56AC-14A6-4DCA-BB95-2B467F8E8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26AD30-0EB4-4641-AF0C-FEC974F56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49AE0-8918-494A-8929-0B93D4CB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49B0B-A233-4011-B39F-B5D0279D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92ABA-2342-4EC5-BADA-52CBA288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84E31E-177D-4FFA-AD34-1553D1C57889}"/>
              </a:ext>
            </a:extLst>
          </p:cNvPr>
          <p:cNvSpPr/>
          <p:nvPr userDrawn="1"/>
        </p:nvSpPr>
        <p:spPr>
          <a:xfrm>
            <a:off x="0" y="6678592"/>
            <a:ext cx="12192000" cy="179408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ABA7E-30FB-4388-A7C4-35EB1D8E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65382-1531-42F3-8295-E5A94E14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26082-832E-4514-962E-251AA5C7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A4A9-C7D8-406F-92D3-BDBF8781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E2F68-26E0-4CE0-8EF4-B8578707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37F4E7-156E-478E-9299-FABA0D045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28824-CCAE-4776-952A-C214FFD0F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904F1-EC7F-41D1-97C8-14E048CF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9ADCA-8CF2-4BDE-953F-8E717453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75D83-E849-4BA7-8546-F0347296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74EFC-6638-4B84-AE69-7820E306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E5D21-FF56-46E4-885D-FA467C6F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7F542-2D8F-4A82-8BC9-D7115051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07824-F330-4BD7-ADC4-DD29A9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EC79A-400C-49DC-A7B1-A2AF6473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8CC13-4758-4FC0-8131-359C9FFC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07A94-702B-4255-B4D4-5F009030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5AC84-3EE9-4990-B95C-A840310F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0468D-DF32-4057-9756-60306912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5719-10CC-464D-BA9D-8D8393F1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2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30808-FDC7-48E1-ACD0-5032A643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A42B9-C3E7-410E-9E0B-9C062EFE5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5971A-52AB-4BC3-94D9-ED3EBA647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7C7ED-7F63-4924-B742-644466C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74ACF-CAFE-49D1-B65C-CC18528B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1DB8F-D48F-4BDE-9AD1-74BE5A1C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4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F9BC-1877-4F82-9788-61201041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E03C1-0A00-4DBE-BE74-623B0E3B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1F87C-FAFA-4FCF-93EC-00CD95597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27C60-B619-4EF0-8AC7-970404E3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6844C1-91EF-4805-BAE4-5EC5EE9B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2B8086-F187-4559-9C7B-D750E11F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478C2F-D024-4081-8FDD-45DB74DB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AA02A7-3239-485A-B2F4-7DE08154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CFD6-5F42-48C7-8FE6-C898D848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84C758-502B-472F-8B52-4244257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7C85A5-77AF-43F1-8313-46496BE8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FB32FC-D8CD-4ACA-990A-208BF306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0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B6676-3195-4C31-BFC3-67809D76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6FB9B0-BE33-4CDF-ADD5-9CA9D8FF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779C7-9CE8-407C-BF29-A0C6FD41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E036-61A9-44F5-8E19-6055A775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3D76B-5280-440F-8A32-8B30A4BC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07E6F9-6A52-430E-B179-078ABC8C6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7D3BA-4CB7-4531-A449-49FBB20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4226F-4820-49AB-8E6D-B55B8A7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9B0-E7BC-46F1-BFC7-D6829B66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3EEBC-6DC5-41A5-9E45-0F8C82EE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C4943-FEC7-4331-B0DD-9B45AC52E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8EA1B-E049-4EFE-9DAA-0444A1619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4D25E-4CBC-45A2-B3F0-655BC1F2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2AA70-8D20-4B10-BE45-B76C2EB0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BD964-BDFE-4B18-8660-289CFF9B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5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9FFBF4-C4B3-4670-A396-70CC7539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6B09B-A3EA-4D28-9CC5-98AD000E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1A273-21DF-4817-A3D2-B21BFEDB2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3B76-285F-48D6-9B4F-9243D39B467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A2DF8-E8E1-4591-92C1-800F07B33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05795-5131-40DE-9FE0-321A9BB3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5CD4-E1A0-46F3-8EBA-AE598CDB6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922EB4-C8D1-44C7-B790-BDC125E65B3F}"/>
              </a:ext>
            </a:extLst>
          </p:cNvPr>
          <p:cNvSpPr txBox="1"/>
          <p:nvPr/>
        </p:nvSpPr>
        <p:spPr>
          <a:xfrm>
            <a:off x="11329645" y="5167822"/>
            <a:ext cx="684804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err="1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권혁창</a:t>
            </a:r>
            <a:endParaRPr lang="ko-KR" altLang="en-US" sz="1600" spc="-150" dirty="0">
              <a:solidFill>
                <a:srgbClr val="3A595C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D66AE-2F55-4378-9B19-13190547EA1F}"/>
              </a:ext>
            </a:extLst>
          </p:cNvPr>
          <p:cNvSpPr txBox="1"/>
          <p:nvPr/>
        </p:nvSpPr>
        <p:spPr>
          <a:xfrm>
            <a:off x="11336059" y="5484605"/>
            <a:ext cx="684804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err="1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성진용</a:t>
            </a:r>
            <a:endParaRPr lang="ko-KR" altLang="en-US" sz="1600" spc="-150" dirty="0">
              <a:solidFill>
                <a:srgbClr val="3A595C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4321D-574F-4AE3-8D31-F89C217ECAD6}"/>
              </a:ext>
            </a:extLst>
          </p:cNvPr>
          <p:cNvSpPr txBox="1"/>
          <p:nvPr/>
        </p:nvSpPr>
        <p:spPr>
          <a:xfrm>
            <a:off x="11336059" y="5792382"/>
            <a:ext cx="684804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err="1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윤신웅</a:t>
            </a:r>
            <a:endParaRPr lang="ko-KR" altLang="en-US" sz="1600" spc="-150" dirty="0">
              <a:solidFill>
                <a:srgbClr val="3A595C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36F1F-DDC7-47BE-9DBB-2D50EB17788A}"/>
              </a:ext>
            </a:extLst>
          </p:cNvPr>
          <p:cNvSpPr txBox="1"/>
          <p:nvPr/>
        </p:nvSpPr>
        <p:spPr>
          <a:xfrm>
            <a:off x="5632341" y="2164466"/>
            <a:ext cx="2614818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800" spc="-150" dirty="0">
                <a:solidFill>
                  <a:srgbClr val="3A595C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리눅스를 이용한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05C7D0-C298-4483-B90A-47FA774816C4}"/>
              </a:ext>
            </a:extLst>
          </p:cNvPr>
          <p:cNvCxnSpPr>
            <a:cxnSpLocks/>
          </p:cNvCxnSpPr>
          <p:nvPr/>
        </p:nvCxnSpPr>
        <p:spPr>
          <a:xfrm>
            <a:off x="5227588" y="2280213"/>
            <a:ext cx="0" cy="1915379"/>
          </a:xfrm>
          <a:prstGeom prst="line">
            <a:avLst/>
          </a:prstGeom>
          <a:ln w="38100">
            <a:solidFill>
              <a:srgbClr val="3A595C"/>
            </a:solidFill>
          </a:ln>
          <a:scene3d>
            <a:camera prst="obliqueTop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EE99EA-6558-49B3-B32A-A4DF76F947EA}"/>
              </a:ext>
            </a:extLst>
          </p:cNvPr>
          <p:cNvSpPr txBox="1"/>
          <p:nvPr/>
        </p:nvSpPr>
        <p:spPr>
          <a:xfrm>
            <a:off x="5632341" y="3787874"/>
            <a:ext cx="3609749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시스템 프로그래밍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7E172-B049-43AC-9ADA-1D4AA6858F7B}"/>
              </a:ext>
            </a:extLst>
          </p:cNvPr>
          <p:cNvSpPr txBox="1"/>
          <p:nvPr/>
        </p:nvSpPr>
        <p:spPr>
          <a:xfrm>
            <a:off x="5632341" y="2926099"/>
            <a:ext cx="2231701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800" spc="-150" dirty="0">
                <a:solidFill>
                  <a:srgbClr val="3A595C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산성비 게임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13B11-7236-4842-8A33-628B16BD25BF}"/>
              </a:ext>
            </a:extLst>
          </p:cNvPr>
          <p:cNvSpPr txBox="1"/>
          <p:nvPr/>
        </p:nvSpPr>
        <p:spPr>
          <a:xfrm>
            <a:off x="11345688" y="6154408"/>
            <a:ext cx="684804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이혜진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B1B861-994A-45AF-9973-CA1BDA00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55" y="2052171"/>
            <a:ext cx="2521666" cy="2521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114BAB-556A-49B2-BBCB-4B936C3A2403}"/>
              </a:ext>
            </a:extLst>
          </p:cNvPr>
          <p:cNvSpPr txBox="1"/>
          <p:nvPr/>
        </p:nvSpPr>
        <p:spPr>
          <a:xfrm>
            <a:off x="11369134" y="4790182"/>
            <a:ext cx="562001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10</a:t>
            </a:r>
            <a:r>
              <a:rPr lang="ko-KR" altLang="en-US" sz="1600" b="1" spc="-150" dirty="0">
                <a:solidFill>
                  <a:srgbClr val="3A595C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 </a:t>
            </a:r>
          </a:p>
        </p:txBody>
      </p:sp>
    </p:spTree>
    <p:extLst>
      <p:ext uri="{BB962C8B-B14F-4D97-AF65-F5344CB8AC3E}">
        <p14:creationId xmlns:p14="http://schemas.microsoft.com/office/powerpoint/2010/main" val="123724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6247634" y="1870944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단어를 대각선으로 이동시킴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6564170" y="3071877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ode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col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값을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씩 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증가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감소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6579020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6604812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대각선 이동 모드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E8ADDF-203C-4560-B626-DF1FA48D4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4" y="1870944"/>
            <a:ext cx="580153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7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6957923" y="1894971"/>
            <a:ext cx="2863707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Signal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을 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5808548" y="3071461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5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초뒤에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속도가 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빨라짐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A8AD1-8E30-4734-B4D3-BD88E0BC974B}"/>
              </a:ext>
            </a:extLst>
          </p:cNvPr>
          <p:cNvSpPr txBox="1"/>
          <p:nvPr/>
        </p:nvSpPr>
        <p:spPr>
          <a:xfrm>
            <a:off x="6572317" y="4333411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usleep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을 이용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기존 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timer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값을 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/2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6701481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8D3380-F278-4FE2-ACA0-EBAB6F21DA9C}"/>
              </a:ext>
            </a:extLst>
          </p:cNvPr>
          <p:cNvCxnSpPr>
            <a:cxnSpLocks/>
          </p:cNvCxnSpPr>
          <p:nvPr/>
        </p:nvCxnSpPr>
        <p:spPr>
          <a:xfrm flipV="1">
            <a:off x="6738996" y="4314029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6727273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가속모드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B36407-3B34-4601-8E38-C91A039A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4" y="3057393"/>
            <a:ext cx="5992061" cy="1581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73B2B6-5322-4C1B-9D81-2CD1D4E8B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2" y="1975271"/>
            <a:ext cx="4408352" cy="8143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569D91-B3FD-47C3-9B3A-2399F5C3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4" y="4873046"/>
            <a:ext cx="4315510" cy="13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0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6704836" y="1870944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row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값을 증가시켜 단어를 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한칸씩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내릴때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7085648" y="3057393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row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값이 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9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이상이면 </a:t>
            </a:r>
            <a:r>
              <a:rPr lang="en-US" altLang="ko-KR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modeset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=1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로 변경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A8AD1-8E30-4734-B4D3-BD88E0BC974B}"/>
              </a:ext>
            </a:extLst>
          </p:cNvPr>
          <p:cNvSpPr txBox="1"/>
          <p:nvPr/>
        </p:nvSpPr>
        <p:spPr>
          <a:xfrm>
            <a:off x="7062014" y="4339811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출력 부분에서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modeset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이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이면 가려짐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7036222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8D3380-F278-4FE2-ACA0-EBAB6F21DA9C}"/>
              </a:ext>
            </a:extLst>
          </p:cNvPr>
          <p:cNvCxnSpPr>
            <a:cxnSpLocks/>
          </p:cNvCxnSpPr>
          <p:nvPr/>
        </p:nvCxnSpPr>
        <p:spPr>
          <a:xfrm flipV="1">
            <a:off x="7073737" y="4314029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7062014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숨기기 모드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832FF8-BC95-4E5C-A9D7-C0767D64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6" y="1647576"/>
            <a:ext cx="6344535" cy="3562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0C6B75-2EA0-43E7-A275-2CDDF7DBF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2" y="5632224"/>
            <a:ext cx="520137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9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5586325" y="1870944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BLINK_MODE</a:t>
            </a:r>
            <a:r>
              <a:rPr lang="ko-KR" altLang="en-US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일때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mode set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전환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6096000" y="3028890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출력부분에서 </a:t>
            </a:r>
            <a:r>
              <a:rPr lang="en-US" altLang="ko-KR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modeset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==0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이면 출력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A8AD1-8E30-4734-B4D3-BD88E0BC974B}"/>
              </a:ext>
            </a:extLst>
          </p:cNvPr>
          <p:cNvSpPr txBox="1"/>
          <p:nvPr/>
        </p:nvSpPr>
        <p:spPr>
          <a:xfrm>
            <a:off x="5424408" y="4352793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err="1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Modeset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==1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이면 가려짐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5917711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8D3380-F278-4FE2-ACA0-EBAB6F21DA9C}"/>
              </a:ext>
            </a:extLst>
          </p:cNvPr>
          <p:cNvCxnSpPr>
            <a:cxnSpLocks/>
          </p:cNvCxnSpPr>
          <p:nvPr/>
        </p:nvCxnSpPr>
        <p:spPr>
          <a:xfrm flipV="1">
            <a:off x="5955226" y="4314029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5943503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깜빡임모드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A904BE-2AAF-4784-834D-4BE2C8459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3" y="1855515"/>
            <a:ext cx="4944165" cy="733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9DAB42-F815-4723-B763-07769E03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3" y="2954521"/>
            <a:ext cx="509658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5495258" y="1859221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지렁이 모습을 두 가지로 설정하여 반복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5495258" y="3071072"/>
            <a:ext cx="50062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row 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값을 이용하여 지렁이 전진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5826644" y="1859221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5852436" y="3045670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상황지렁이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613554-111B-4308-867B-785E531C1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7" y="1714580"/>
            <a:ext cx="1514686" cy="1028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1BD57D-2BAB-422C-8C2D-F222A7D02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80" y="2055646"/>
            <a:ext cx="2105319" cy="304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F22CC-260B-40D2-A3B5-A46C73D04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0" y="2867821"/>
            <a:ext cx="4231871" cy="31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1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315899" y="213389"/>
            <a:ext cx="156485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시연영상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FB787-343B-44AE-B36E-759699CA71B9}"/>
              </a:ext>
            </a:extLst>
          </p:cNvPr>
          <p:cNvSpPr/>
          <p:nvPr/>
        </p:nvSpPr>
        <p:spPr>
          <a:xfrm>
            <a:off x="-1947905" y="-304239"/>
            <a:ext cx="1331088" cy="243068"/>
          </a:xfrm>
          <a:prstGeom prst="rect">
            <a:avLst/>
          </a:prstGeom>
          <a:solidFill>
            <a:srgbClr val="3D5D6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D1E03-B57C-44C9-A3AF-F03640D75182}"/>
              </a:ext>
            </a:extLst>
          </p:cNvPr>
          <p:cNvSpPr/>
          <p:nvPr/>
        </p:nvSpPr>
        <p:spPr>
          <a:xfrm>
            <a:off x="-1947905" y="-61171"/>
            <a:ext cx="1331088" cy="243068"/>
          </a:xfrm>
          <a:prstGeom prst="rect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782714-1319-41F9-879D-F6796A5D977A}"/>
              </a:ext>
            </a:extLst>
          </p:cNvPr>
          <p:cNvSpPr/>
          <p:nvPr/>
        </p:nvSpPr>
        <p:spPr>
          <a:xfrm>
            <a:off x="-1947905" y="181897"/>
            <a:ext cx="1331088" cy="243068"/>
          </a:xfrm>
          <a:prstGeom prst="rect">
            <a:avLst/>
          </a:prstGeom>
          <a:solidFill>
            <a:srgbClr val="15BDB2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77AF86-9FDD-49D2-82CB-B32004889CE3}"/>
              </a:ext>
            </a:extLst>
          </p:cNvPr>
          <p:cNvSpPr/>
          <p:nvPr/>
        </p:nvSpPr>
        <p:spPr>
          <a:xfrm>
            <a:off x="-1947905" y="424965"/>
            <a:ext cx="1331088" cy="243068"/>
          </a:xfrm>
          <a:prstGeom prst="rect">
            <a:avLst/>
          </a:prstGeom>
          <a:solidFill>
            <a:srgbClr val="21D0C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602CC-BB23-4319-9DBC-2AFC1A1468D0}"/>
              </a:ext>
            </a:extLst>
          </p:cNvPr>
          <p:cNvSpPr/>
          <p:nvPr/>
        </p:nvSpPr>
        <p:spPr>
          <a:xfrm>
            <a:off x="-1943584" y="645489"/>
            <a:ext cx="1331088" cy="243068"/>
          </a:xfrm>
          <a:prstGeom prst="rect">
            <a:avLst/>
          </a:prstGeom>
          <a:solidFill>
            <a:srgbClr val="FED298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6ADFFE-61E8-4382-8393-7F4D61C51C1D}"/>
              </a:ext>
            </a:extLst>
          </p:cNvPr>
          <p:cNvSpPr/>
          <p:nvPr/>
        </p:nvSpPr>
        <p:spPr>
          <a:xfrm>
            <a:off x="-1943584" y="857281"/>
            <a:ext cx="1331088" cy="243068"/>
          </a:xfrm>
          <a:prstGeom prst="rect">
            <a:avLst/>
          </a:prstGeom>
          <a:solidFill>
            <a:srgbClr val="FAD24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EC6194A-266A-4DC7-929F-9CFB2266F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15" y="1232272"/>
            <a:ext cx="10170869" cy="62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F0747-EDD0-4223-868B-14A58F16538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pic>
        <p:nvPicPr>
          <p:cNvPr id="3" name="시연영상">
            <a:hlinkClick r:id="" action="ppaction://media"/>
            <a:extLst>
              <a:ext uri="{FF2B5EF4-FFF2-40B4-BE49-F238E27FC236}">
                <a16:creationId xmlns:a16="http://schemas.microsoft.com/office/drawing/2014/main" id="{5414AF65-AC2A-4917-A08A-1B9DF97820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8662" y="978815"/>
            <a:ext cx="9144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8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36F1F-DDC7-47BE-9DBB-2D50EB17788A}"/>
              </a:ext>
            </a:extLst>
          </p:cNvPr>
          <p:cNvSpPr txBox="1"/>
          <p:nvPr/>
        </p:nvSpPr>
        <p:spPr>
          <a:xfrm>
            <a:off x="5632341" y="2164466"/>
            <a:ext cx="2614818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-150" normalizeH="0" baseline="0" noProof="0" dirty="0">
                <a:ln>
                  <a:noFill/>
                </a:ln>
                <a:solidFill>
                  <a:srgbClr val="3A595C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리눅스를 이용한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05C7D0-C298-4483-B90A-47FA774816C4}"/>
              </a:ext>
            </a:extLst>
          </p:cNvPr>
          <p:cNvCxnSpPr>
            <a:cxnSpLocks/>
          </p:cNvCxnSpPr>
          <p:nvPr/>
        </p:nvCxnSpPr>
        <p:spPr>
          <a:xfrm>
            <a:off x="5227588" y="2280213"/>
            <a:ext cx="0" cy="1915379"/>
          </a:xfrm>
          <a:prstGeom prst="line">
            <a:avLst/>
          </a:prstGeom>
          <a:ln w="38100">
            <a:solidFill>
              <a:srgbClr val="3A595C"/>
            </a:solidFill>
          </a:ln>
          <a:scene3d>
            <a:camera prst="obliqueTop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EE99EA-6558-49B3-B32A-A4DF76F947EA}"/>
              </a:ext>
            </a:extLst>
          </p:cNvPr>
          <p:cNvSpPr txBox="1"/>
          <p:nvPr/>
        </p:nvSpPr>
        <p:spPr>
          <a:xfrm>
            <a:off x="5632341" y="3787874"/>
            <a:ext cx="3609749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 err="1">
                <a:ln>
                  <a:noFill/>
                </a:ln>
                <a:solidFill>
                  <a:srgbClr val="3A595C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경청해주셔서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srgbClr val="3A595C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7E172-B049-43AC-9ADA-1D4AA6858F7B}"/>
              </a:ext>
            </a:extLst>
          </p:cNvPr>
          <p:cNvSpPr txBox="1"/>
          <p:nvPr/>
        </p:nvSpPr>
        <p:spPr>
          <a:xfrm>
            <a:off x="5632341" y="2926099"/>
            <a:ext cx="2231701" cy="830997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spc="-150" dirty="0">
                <a:solidFill>
                  <a:srgbClr val="3A595C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산성비 게임</a:t>
            </a:r>
            <a:endParaRPr kumimoji="0" lang="ko-KR" altLang="en-US" sz="4800" b="0" i="0" u="none" strike="noStrike" kern="1200" cap="none" spc="-150" normalizeH="0" baseline="0" noProof="0" dirty="0">
              <a:ln>
                <a:noFill/>
              </a:ln>
              <a:solidFill>
                <a:srgbClr val="3A595C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560C70-3F07-4BBD-B08F-8668B1EF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55" y="2052171"/>
            <a:ext cx="2521666" cy="25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8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39172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발표 목차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FAE4535-C01A-4B6E-B05C-01401969D1CC}"/>
              </a:ext>
            </a:extLst>
          </p:cNvPr>
          <p:cNvSpPr txBox="1"/>
          <p:nvPr/>
        </p:nvSpPr>
        <p:spPr>
          <a:xfrm>
            <a:off x="1500397" y="1828331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수행 단계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B6F102-4F5D-4158-BCF8-7F39B4EEFE1B}"/>
              </a:ext>
            </a:extLst>
          </p:cNvPr>
          <p:cNvSpPr txBox="1"/>
          <p:nvPr/>
        </p:nvSpPr>
        <p:spPr>
          <a:xfrm>
            <a:off x="1032393" y="5002330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주제 설명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82045F-72B6-43BC-940E-67B46B8564CD}"/>
              </a:ext>
            </a:extLst>
          </p:cNvPr>
          <p:cNvSpPr txBox="1"/>
          <p:nvPr/>
        </p:nvSpPr>
        <p:spPr>
          <a:xfrm>
            <a:off x="8283169" y="4794813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시연 영상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F6CA1D-E85F-4846-AA0D-F7685226394E}"/>
              </a:ext>
            </a:extLst>
          </p:cNvPr>
          <p:cNvSpPr txBox="1"/>
          <p:nvPr/>
        </p:nvSpPr>
        <p:spPr>
          <a:xfrm>
            <a:off x="8361389" y="2243611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주요 코드 설명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55A3CD-17B5-4108-B07E-0EDB4A67075A}"/>
              </a:ext>
            </a:extLst>
          </p:cNvPr>
          <p:cNvSpPr/>
          <p:nvPr/>
        </p:nvSpPr>
        <p:spPr>
          <a:xfrm>
            <a:off x="4436711" y="2340602"/>
            <a:ext cx="3318579" cy="3318579"/>
          </a:xfrm>
          <a:prstGeom prst="ellipse">
            <a:avLst/>
          </a:prstGeom>
          <a:solidFill>
            <a:srgbClr val="0F7986">
              <a:alpha val="18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4039B3C-3D93-433D-A876-E814A8221E02}"/>
              </a:ext>
            </a:extLst>
          </p:cNvPr>
          <p:cNvSpPr/>
          <p:nvPr/>
        </p:nvSpPr>
        <p:spPr>
          <a:xfrm>
            <a:off x="4828572" y="2751881"/>
            <a:ext cx="2534856" cy="2534856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05C440-41B1-4207-BCDA-D9DFFC62AA96}"/>
              </a:ext>
            </a:extLst>
          </p:cNvPr>
          <p:cNvSpPr/>
          <p:nvPr/>
        </p:nvSpPr>
        <p:spPr>
          <a:xfrm>
            <a:off x="3785718" y="1651655"/>
            <a:ext cx="4620215" cy="4620215"/>
          </a:xfrm>
          <a:prstGeom prst="ellipse">
            <a:avLst/>
          </a:prstGeom>
          <a:noFill/>
          <a:ln>
            <a:solidFill>
              <a:srgbClr val="15BDB2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0FA418C-8AE3-45AF-A6E6-AC547B4768BA}"/>
              </a:ext>
            </a:extLst>
          </p:cNvPr>
          <p:cNvSpPr/>
          <p:nvPr/>
        </p:nvSpPr>
        <p:spPr>
          <a:xfrm>
            <a:off x="7465761" y="2069489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F37184E-BEB7-4CF2-BE7A-D75DDD61415D}"/>
              </a:ext>
            </a:extLst>
          </p:cNvPr>
          <p:cNvSpPr/>
          <p:nvPr/>
        </p:nvSpPr>
        <p:spPr>
          <a:xfrm>
            <a:off x="3585050" y="4566861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C31D1-A586-4F74-97D8-A77E17D0F1F8}"/>
              </a:ext>
            </a:extLst>
          </p:cNvPr>
          <p:cNvSpPr txBox="1"/>
          <p:nvPr/>
        </p:nvSpPr>
        <p:spPr>
          <a:xfrm>
            <a:off x="7362394" y="2285852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06F7A4-2411-4962-AEF0-D1A5E92F5926}"/>
              </a:ext>
            </a:extLst>
          </p:cNvPr>
          <p:cNvSpPr txBox="1"/>
          <p:nvPr/>
        </p:nvSpPr>
        <p:spPr>
          <a:xfrm>
            <a:off x="3467020" y="4804925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0221708-2973-4B48-ACCF-6CD5281B3B47}"/>
              </a:ext>
            </a:extLst>
          </p:cNvPr>
          <p:cNvSpPr/>
          <p:nvPr/>
        </p:nvSpPr>
        <p:spPr>
          <a:xfrm>
            <a:off x="4073502" y="2002419"/>
            <a:ext cx="4021847" cy="4021847"/>
          </a:xfrm>
          <a:prstGeom prst="ellipse">
            <a:avLst/>
          </a:prstGeom>
          <a:noFill/>
          <a:ln>
            <a:solidFill>
              <a:srgbClr val="15BDB2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0CA18D-2740-4953-8DC3-1FAD4299ABEE}"/>
              </a:ext>
            </a:extLst>
          </p:cNvPr>
          <p:cNvSpPr txBox="1"/>
          <p:nvPr/>
        </p:nvSpPr>
        <p:spPr>
          <a:xfrm>
            <a:off x="5102765" y="3676725"/>
            <a:ext cx="1963320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Rain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2D9D0C4-15EF-4CBB-B7A3-144EE5B2D05B}"/>
              </a:ext>
            </a:extLst>
          </p:cNvPr>
          <p:cNvCxnSpPr/>
          <p:nvPr/>
        </p:nvCxnSpPr>
        <p:spPr>
          <a:xfrm>
            <a:off x="720389" y="3164317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3E31CF7-4ED7-4D75-88EC-374B72D07A8C}"/>
              </a:ext>
            </a:extLst>
          </p:cNvPr>
          <p:cNvCxnSpPr/>
          <p:nvPr/>
        </p:nvCxnSpPr>
        <p:spPr>
          <a:xfrm>
            <a:off x="1161054" y="5002330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985119D-3974-42FE-A18A-2FDD250AC8C1}"/>
              </a:ext>
            </a:extLst>
          </p:cNvPr>
          <p:cNvCxnSpPr/>
          <p:nvPr/>
        </p:nvCxnSpPr>
        <p:spPr>
          <a:xfrm>
            <a:off x="9954139" y="4716255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0E9EDE-A27F-422E-A787-412775BE8D9F}"/>
              </a:ext>
            </a:extLst>
          </p:cNvPr>
          <p:cNvCxnSpPr/>
          <p:nvPr/>
        </p:nvCxnSpPr>
        <p:spPr>
          <a:xfrm>
            <a:off x="9945809" y="2231702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3E805FF-664D-428A-BB20-A802B201E3EE}"/>
              </a:ext>
            </a:extLst>
          </p:cNvPr>
          <p:cNvSpPr txBox="1"/>
          <p:nvPr/>
        </p:nvSpPr>
        <p:spPr>
          <a:xfrm>
            <a:off x="628304" y="2738331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2 .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8A5462-268A-4ED5-B83B-F00815ACED59}"/>
              </a:ext>
            </a:extLst>
          </p:cNvPr>
          <p:cNvSpPr txBox="1"/>
          <p:nvPr/>
        </p:nvSpPr>
        <p:spPr>
          <a:xfrm>
            <a:off x="1032393" y="4632997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1.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2BEB7F-C8E8-491B-B59F-E73CFDAFA0D7}"/>
              </a:ext>
            </a:extLst>
          </p:cNvPr>
          <p:cNvSpPr txBox="1"/>
          <p:nvPr/>
        </p:nvSpPr>
        <p:spPr>
          <a:xfrm>
            <a:off x="8316574" y="4346922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5.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9CBE4A-F2F2-41FF-A568-4623D4FE2914}"/>
              </a:ext>
            </a:extLst>
          </p:cNvPr>
          <p:cNvSpPr txBox="1"/>
          <p:nvPr/>
        </p:nvSpPr>
        <p:spPr>
          <a:xfrm>
            <a:off x="8308244" y="1871510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4. 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C79BC42-BDC2-4B89-BE8F-69D85CD1F3C4}"/>
              </a:ext>
            </a:extLst>
          </p:cNvPr>
          <p:cNvSpPr/>
          <p:nvPr/>
        </p:nvSpPr>
        <p:spPr>
          <a:xfrm>
            <a:off x="7940451" y="4255663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76BA6-27E7-47C4-93D4-B2E0B431C700}"/>
              </a:ext>
            </a:extLst>
          </p:cNvPr>
          <p:cNvSpPr txBox="1"/>
          <p:nvPr/>
        </p:nvSpPr>
        <p:spPr>
          <a:xfrm>
            <a:off x="7837084" y="4493727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5C44B-2BA7-4FB2-9074-9A18CAB1DD53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F458B5F-F21A-44E4-8987-F4744F13F2F7}"/>
              </a:ext>
            </a:extLst>
          </p:cNvPr>
          <p:cNvSpPr/>
          <p:nvPr/>
        </p:nvSpPr>
        <p:spPr>
          <a:xfrm>
            <a:off x="3572514" y="2862473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D78AEC-45AC-4F73-B66F-6DAB437BFAD3}"/>
              </a:ext>
            </a:extLst>
          </p:cNvPr>
          <p:cNvSpPr txBox="1"/>
          <p:nvPr/>
        </p:nvSpPr>
        <p:spPr>
          <a:xfrm>
            <a:off x="3442909" y="3078836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5F3B1B-8B60-43D1-9163-C1FB93E39DE0}"/>
              </a:ext>
            </a:extLst>
          </p:cNvPr>
          <p:cNvSpPr txBox="1"/>
          <p:nvPr/>
        </p:nvSpPr>
        <p:spPr>
          <a:xfrm>
            <a:off x="617871" y="3167151"/>
            <a:ext cx="283037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팀원 역할 소개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8F4361-FAB3-41EF-9AC6-C9BC78FA4A22}"/>
              </a:ext>
            </a:extLst>
          </p:cNvPr>
          <p:cNvCxnSpPr/>
          <p:nvPr/>
        </p:nvCxnSpPr>
        <p:spPr>
          <a:xfrm>
            <a:off x="1566754" y="1800740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64E84A-D5C4-45D8-9DC6-DE88474348F1}"/>
              </a:ext>
            </a:extLst>
          </p:cNvPr>
          <p:cNvSpPr txBox="1"/>
          <p:nvPr/>
        </p:nvSpPr>
        <p:spPr>
          <a:xfrm>
            <a:off x="1474669" y="1374754"/>
            <a:ext cx="2830375" cy="36933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3.</a:t>
            </a:r>
            <a:endParaRPr lang="ko-KR" altLang="en-US" b="1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2FA2B5F-7AE0-4375-9E6B-6BCAA91EF69D}"/>
              </a:ext>
            </a:extLst>
          </p:cNvPr>
          <p:cNvSpPr/>
          <p:nvPr/>
        </p:nvSpPr>
        <p:spPr>
          <a:xfrm>
            <a:off x="4835382" y="1435278"/>
            <a:ext cx="832387" cy="832387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C8E26C-A944-4D56-88D7-E594CCDC0B8E}"/>
              </a:ext>
            </a:extLst>
          </p:cNvPr>
          <p:cNvSpPr txBox="1"/>
          <p:nvPr/>
        </p:nvSpPr>
        <p:spPr>
          <a:xfrm>
            <a:off x="4722408" y="1635049"/>
            <a:ext cx="998995" cy="338554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Keyword </a:t>
            </a:r>
            <a:endParaRPr lang="ko-KR" altLang="en-US" sz="1600" b="1" spc="-15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9530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주제 </a:t>
            </a:r>
            <a:r>
              <a:rPr lang="ko-KR" altLang="en-US" sz="4000" spc="-150" dirty="0">
                <a:solidFill>
                  <a:prstClr val="black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설명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D55A3CD-17B5-4108-B07E-0EDB4A67075A}"/>
              </a:ext>
            </a:extLst>
          </p:cNvPr>
          <p:cNvSpPr/>
          <p:nvPr/>
        </p:nvSpPr>
        <p:spPr>
          <a:xfrm>
            <a:off x="6587997" y="1293909"/>
            <a:ext cx="2431750" cy="2431750"/>
          </a:xfrm>
          <a:prstGeom prst="ellipse">
            <a:avLst/>
          </a:prstGeom>
          <a:solidFill>
            <a:srgbClr val="0F7986">
              <a:alpha val="18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4039B3C-3D93-433D-A876-E814A8221E02}"/>
              </a:ext>
            </a:extLst>
          </p:cNvPr>
          <p:cNvSpPr/>
          <p:nvPr/>
        </p:nvSpPr>
        <p:spPr>
          <a:xfrm>
            <a:off x="3169403" y="1975635"/>
            <a:ext cx="3917628" cy="3917628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07D641-076D-49CD-AAB7-6C416E6D7890}"/>
              </a:ext>
            </a:extLst>
          </p:cNvPr>
          <p:cNvCxnSpPr>
            <a:cxnSpLocks/>
          </p:cNvCxnSpPr>
          <p:nvPr/>
        </p:nvCxnSpPr>
        <p:spPr>
          <a:xfrm>
            <a:off x="3038591" y="-304239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921731-F220-4F7A-9A34-5C900A06AEB6}"/>
              </a:ext>
            </a:extLst>
          </p:cNvPr>
          <p:cNvSpPr txBox="1"/>
          <p:nvPr/>
        </p:nvSpPr>
        <p:spPr>
          <a:xfrm>
            <a:off x="7012355" y="1483438"/>
            <a:ext cx="1755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+</a:t>
            </a:r>
          </a:p>
          <a:p>
            <a:pPr algn="ctr"/>
            <a:r>
              <a:rPr lang="ko-KR" altLang="en-US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모드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D96F4-B647-4C15-9F24-6160AC54DC54}"/>
              </a:ext>
            </a:extLst>
          </p:cNvPr>
          <p:cNvSpPr txBox="1"/>
          <p:nvPr/>
        </p:nvSpPr>
        <p:spPr>
          <a:xfrm>
            <a:off x="4284935" y="3043933"/>
            <a:ext cx="2541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산성비 게임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AF197-D0D9-4FAC-8BA3-D36E0914CFF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9A9D478-91A1-4473-A806-6C878664086C}"/>
              </a:ext>
            </a:extLst>
          </p:cNvPr>
          <p:cNvSpPr/>
          <p:nvPr/>
        </p:nvSpPr>
        <p:spPr>
          <a:xfrm>
            <a:off x="6740397" y="3785747"/>
            <a:ext cx="2431750" cy="2431750"/>
          </a:xfrm>
          <a:prstGeom prst="ellipse">
            <a:avLst/>
          </a:prstGeom>
          <a:solidFill>
            <a:srgbClr val="0F7986">
              <a:alpha val="18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C81F39-1836-4C9A-966E-E8DB8FE55FE2}"/>
              </a:ext>
            </a:extLst>
          </p:cNvPr>
          <p:cNvSpPr txBox="1"/>
          <p:nvPr/>
        </p:nvSpPr>
        <p:spPr>
          <a:xfrm>
            <a:off x="6770108" y="3653913"/>
            <a:ext cx="2343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+</a:t>
            </a:r>
          </a:p>
          <a:p>
            <a:pPr algn="ctr"/>
            <a:r>
              <a:rPr lang="ko-KR" altLang="en-US" sz="5400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시각적 효과</a:t>
            </a:r>
            <a:endParaRPr lang="en-US" altLang="ko-KR" sz="5400" dirty="0">
              <a:latin typeface="210 자연주의 R" panose="02020603020101020101" pitchFamily="18" charset="-127"/>
              <a:ea typeface="210 자연주의 R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30F313-D024-45A3-BB84-0199E8131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0" y="1196044"/>
            <a:ext cx="6401061" cy="4824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14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9530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주제 </a:t>
            </a:r>
            <a:r>
              <a:rPr lang="ko-KR" altLang="en-US" sz="4000" spc="-150" dirty="0">
                <a:solidFill>
                  <a:prstClr val="black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설명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07D641-076D-49CD-AAB7-6C416E6D7890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AF197-D0D9-4FAC-8BA3-D36E0914CFF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F786E-79A9-4EC3-ABDA-A7E9DB07165E}"/>
              </a:ext>
            </a:extLst>
          </p:cNvPr>
          <p:cNvSpPr txBox="1"/>
          <p:nvPr/>
        </p:nvSpPr>
        <p:spPr>
          <a:xfrm>
            <a:off x="421575" y="1129493"/>
            <a:ext cx="38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추가 모드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54B512-D9A5-4E96-8D0B-188784DC4FFB}"/>
              </a:ext>
            </a:extLst>
          </p:cNvPr>
          <p:cNvGrpSpPr/>
          <p:nvPr/>
        </p:nvGrpSpPr>
        <p:grpSpPr>
          <a:xfrm>
            <a:off x="820820" y="1871254"/>
            <a:ext cx="5046923" cy="1108027"/>
            <a:chOff x="6085506" y="1946747"/>
            <a:chExt cx="5046923" cy="89810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7E06AD-F951-42E4-9ED6-82FFF86F83FA}"/>
                </a:ext>
              </a:extLst>
            </p:cNvPr>
            <p:cNvSpPr txBox="1"/>
            <p:nvPr/>
          </p:nvSpPr>
          <p:spPr>
            <a:xfrm>
              <a:off x="6085506" y="1946747"/>
              <a:ext cx="1925527" cy="374201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#1 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역전모드</a:t>
              </a:r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  </a:t>
              </a:r>
              <a:endParaRPr lang="ko-KR" altLang="en-US" sz="24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B2C5A5-E730-4CA1-BBD0-893FA8ED776B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DCDFF84-8EBF-4BC3-AB2F-FFE7A0712BEE}"/>
                </a:ext>
              </a:extLst>
            </p:cNvPr>
            <p:cNvSpPr/>
            <p:nvPr/>
          </p:nvSpPr>
          <p:spPr>
            <a:xfrm>
              <a:off x="6085506" y="2358742"/>
              <a:ext cx="5046923" cy="486114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DCD1CA-B8C9-4E00-BB64-E76B495A7A14}"/>
                </a:ext>
              </a:extLst>
            </p:cNvPr>
            <p:cNvSpPr txBox="1"/>
            <p:nvPr/>
          </p:nvSpPr>
          <p:spPr>
            <a:xfrm>
              <a:off x="6085506" y="2376112"/>
              <a:ext cx="5046923" cy="324308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- 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단어가 거꾸로 출력됨</a:t>
              </a:r>
              <a:endPara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FED386F-0ACF-4112-ACD6-8E18B7CC9BE9}"/>
              </a:ext>
            </a:extLst>
          </p:cNvPr>
          <p:cNvGrpSpPr/>
          <p:nvPr/>
        </p:nvGrpSpPr>
        <p:grpSpPr>
          <a:xfrm>
            <a:off x="779953" y="3355357"/>
            <a:ext cx="5075271" cy="1102781"/>
            <a:chOff x="6057158" y="1837103"/>
            <a:chExt cx="5075271" cy="11892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541429-F9DE-4F9C-900C-8EC4C8B4056B}"/>
                </a:ext>
              </a:extLst>
            </p:cNvPr>
            <p:cNvSpPr txBox="1"/>
            <p:nvPr/>
          </p:nvSpPr>
          <p:spPr>
            <a:xfrm>
              <a:off x="6057158" y="1837103"/>
              <a:ext cx="2701381" cy="497879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#2 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대각선 이동모드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7CEA20-0060-4F57-8925-5BB484252A38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6EA2E0-59B4-40ED-BAB4-7A1A33926344}"/>
                </a:ext>
              </a:extLst>
            </p:cNvPr>
            <p:cNvSpPr/>
            <p:nvPr/>
          </p:nvSpPr>
          <p:spPr>
            <a:xfrm>
              <a:off x="6085506" y="2358741"/>
              <a:ext cx="5046923" cy="667649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0A9C24-DA78-4842-9F6B-8FDFD731F5C8}"/>
                </a:ext>
              </a:extLst>
            </p:cNvPr>
            <p:cNvSpPr txBox="1"/>
            <p:nvPr/>
          </p:nvSpPr>
          <p:spPr>
            <a:xfrm>
              <a:off x="6085506" y="2376112"/>
              <a:ext cx="5046923" cy="431496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- 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단어가 대각선으로 이동함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840E298-9ACF-4E33-B731-E530C51EEB46}"/>
              </a:ext>
            </a:extLst>
          </p:cNvPr>
          <p:cNvGrpSpPr/>
          <p:nvPr/>
        </p:nvGrpSpPr>
        <p:grpSpPr>
          <a:xfrm>
            <a:off x="805368" y="4784942"/>
            <a:ext cx="5062994" cy="1100322"/>
            <a:chOff x="6085506" y="2003820"/>
            <a:chExt cx="5062994" cy="8677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94F5D4-9AC0-4643-B9C2-F9BB64DEE666}"/>
                </a:ext>
              </a:extLst>
            </p:cNvPr>
            <p:cNvSpPr txBox="1"/>
            <p:nvPr/>
          </p:nvSpPr>
          <p:spPr>
            <a:xfrm>
              <a:off x="6129306" y="2003820"/>
              <a:ext cx="2185214" cy="364083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#3 2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배가속모드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93D2A7-12E4-46ED-A21C-8191C2CF6923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E405FA4-DBCE-4F58-A43A-A16FC3569802}"/>
                </a:ext>
              </a:extLst>
            </p:cNvPr>
            <p:cNvSpPr/>
            <p:nvPr/>
          </p:nvSpPr>
          <p:spPr>
            <a:xfrm>
              <a:off x="6101577" y="2390848"/>
              <a:ext cx="5046923" cy="480719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A9C60C-3D7C-4EF9-A7F1-401DC80D4B1F}"/>
                </a:ext>
              </a:extLst>
            </p:cNvPr>
            <p:cNvSpPr txBox="1"/>
            <p:nvPr/>
          </p:nvSpPr>
          <p:spPr>
            <a:xfrm>
              <a:off x="6085506" y="2433200"/>
              <a:ext cx="5046923" cy="315539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- 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단어가 </a:t>
              </a:r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2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배로 빠르게 내려옴</a:t>
              </a:r>
            </a:p>
          </p:txBody>
        </p:sp>
      </p:grp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319B8129-E923-45B3-946C-15D7789FFBA3}"/>
              </a:ext>
            </a:extLst>
          </p:cNvPr>
          <p:cNvSpPr/>
          <p:nvPr/>
        </p:nvSpPr>
        <p:spPr>
          <a:xfrm rot="8140818">
            <a:off x="670564" y="1598666"/>
            <a:ext cx="111582" cy="265913"/>
          </a:xfrm>
          <a:prstGeom prst="triangl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0EEFB144-E6EA-4160-A61E-7A02FA253A58}"/>
              </a:ext>
            </a:extLst>
          </p:cNvPr>
          <p:cNvSpPr/>
          <p:nvPr/>
        </p:nvSpPr>
        <p:spPr>
          <a:xfrm rot="7315101">
            <a:off x="593606" y="1623663"/>
            <a:ext cx="111582" cy="345475"/>
          </a:xfrm>
          <a:prstGeom prst="triangl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36596594-6ACC-4FB6-BEEB-C2EF60B7AC96}"/>
              </a:ext>
            </a:extLst>
          </p:cNvPr>
          <p:cNvSpPr/>
          <p:nvPr/>
        </p:nvSpPr>
        <p:spPr>
          <a:xfrm rot="6241117">
            <a:off x="580199" y="1849742"/>
            <a:ext cx="111582" cy="265912"/>
          </a:xfrm>
          <a:prstGeom prst="triangl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3C121B8-98CD-42F2-A9AF-FCB84FD903D9}"/>
              </a:ext>
            </a:extLst>
          </p:cNvPr>
          <p:cNvGrpSpPr/>
          <p:nvPr/>
        </p:nvGrpSpPr>
        <p:grpSpPr>
          <a:xfrm>
            <a:off x="6433754" y="2446558"/>
            <a:ext cx="5046923" cy="1179437"/>
            <a:chOff x="6085506" y="1931694"/>
            <a:chExt cx="5046923" cy="95438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7C08DC-FC96-4E59-BE0C-E2B242ADF122}"/>
                </a:ext>
              </a:extLst>
            </p:cNvPr>
            <p:cNvSpPr txBox="1"/>
            <p:nvPr/>
          </p:nvSpPr>
          <p:spPr>
            <a:xfrm>
              <a:off x="6101841" y="1931694"/>
              <a:ext cx="2124299" cy="373572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#4 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깜빡임 모드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147B1F-B872-4472-ADA6-8390A02F0789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027902-002C-4D9D-AAC4-C620CD04E341}"/>
                </a:ext>
              </a:extLst>
            </p:cNvPr>
            <p:cNvSpPr/>
            <p:nvPr/>
          </p:nvSpPr>
          <p:spPr>
            <a:xfrm>
              <a:off x="6085506" y="2358741"/>
              <a:ext cx="5046923" cy="527334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706057-BA29-424D-BBEB-3B63CA083BF0}"/>
                </a:ext>
              </a:extLst>
            </p:cNvPr>
            <p:cNvSpPr txBox="1"/>
            <p:nvPr/>
          </p:nvSpPr>
          <p:spPr>
            <a:xfrm>
              <a:off x="6085506" y="2376112"/>
              <a:ext cx="5046923" cy="324308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단어가 깜빡임</a:t>
              </a:r>
              <a:endPara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8F19449-924E-4CD1-9275-5D889FA8043E}"/>
              </a:ext>
            </a:extLst>
          </p:cNvPr>
          <p:cNvGrpSpPr/>
          <p:nvPr/>
        </p:nvGrpSpPr>
        <p:grpSpPr>
          <a:xfrm>
            <a:off x="6433754" y="4145736"/>
            <a:ext cx="5046923" cy="1100871"/>
            <a:chOff x="6085506" y="1898553"/>
            <a:chExt cx="5046923" cy="112783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C4DDDF-FC90-4337-8244-9CBE866FDD6B}"/>
                </a:ext>
              </a:extLst>
            </p:cNvPr>
            <p:cNvSpPr txBox="1"/>
            <p:nvPr/>
          </p:nvSpPr>
          <p:spPr>
            <a:xfrm>
              <a:off x="6085507" y="1898553"/>
              <a:ext cx="2124299" cy="47297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#5 </a:t>
              </a:r>
              <a:r>
                <a:rPr lang="ko-KR" altLang="en-US" sz="24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숨기기 모드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2CF8C98-20AB-4712-8993-4F43FDF04068}"/>
                </a:ext>
              </a:extLst>
            </p:cNvPr>
            <p:cNvSpPr txBox="1"/>
            <p:nvPr/>
          </p:nvSpPr>
          <p:spPr>
            <a:xfrm>
              <a:off x="6085507" y="2370825"/>
              <a:ext cx="4827004" cy="338554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z="16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20341D-6023-43A0-B4A7-11FBE52E2CF3}"/>
                </a:ext>
              </a:extLst>
            </p:cNvPr>
            <p:cNvSpPr/>
            <p:nvPr/>
          </p:nvSpPr>
          <p:spPr>
            <a:xfrm>
              <a:off x="6085506" y="2358741"/>
              <a:ext cx="5046923" cy="667649"/>
            </a:xfrm>
            <a:prstGeom prst="rect">
              <a:avLst/>
            </a:prstGeom>
            <a:solidFill>
              <a:srgbClr val="FED29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8FAA30-5D90-47FD-A8D2-8DBDB8B4FAC6}"/>
                </a:ext>
              </a:extLst>
            </p:cNvPr>
            <p:cNvSpPr txBox="1"/>
            <p:nvPr/>
          </p:nvSpPr>
          <p:spPr>
            <a:xfrm>
              <a:off x="6085506" y="2376112"/>
              <a:ext cx="5046923" cy="409911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-</a:t>
              </a:r>
              <a:r>
                <a:rPr lang="ko-KR" altLang="en-US" sz="2000" spc="-150" dirty="0">
                  <a:latin typeface="a고딕10" panose="02020600000000000000" pitchFamily="18" charset="-127"/>
                  <a:ea typeface="a고딕10" panose="02020600000000000000" pitchFamily="18" charset="-127"/>
                </a:rPr>
                <a:t> 단어가 화면의 반 이상 내려왔을 때 </a:t>
              </a:r>
              <a:r>
                <a:rPr lang="ko-KR" altLang="en-US" sz="2000" spc="-150" dirty="0" err="1">
                  <a:latin typeface="a고딕10" panose="02020600000000000000" pitchFamily="18" charset="-127"/>
                  <a:ea typeface="a고딕10" panose="02020600000000000000" pitchFamily="18" charset="-127"/>
                </a:rPr>
                <a:t>숨겨짐</a:t>
              </a:r>
              <a:endParaRPr lang="ko-KR" altLang="en-US" sz="2000" spc="-150" dirty="0">
                <a:latin typeface="a고딕10" panose="02020600000000000000" pitchFamily="18" charset="-127"/>
                <a:ea typeface="a고딕10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1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9530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주제 </a:t>
            </a:r>
            <a:r>
              <a:rPr lang="ko-KR" altLang="en-US" sz="4000" spc="-150" dirty="0">
                <a:solidFill>
                  <a:prstClr val="black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설명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07D641-076D-49CD-AAB7-6C416E6D7890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AF197-D0D9-4FAC-8BA3-D36E0914CFF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F786E-79A9-4EC3-ABDA-A7E9DB07165E}"/>
              </a:ext>
            </a:extLst>
          </p:cNvPr>
          <p:cNvSpPr txBox="1"/>
          <p:nvPr/>
        </p:nvSpPr>
        <p:spPr>
          <a:xfrm>
            <a:off x="421575" y="1129493"/>
            <a:ext cx="38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시각적 효과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1D81C9F-6335-4F39-B946-74E053E5F0E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4" y="1591158"/>
            <a:ext cx="5085066" cy="5085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9E5EDB-26F9-44EC-B898-45CA7C5E4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4" y="3514691"/>
            <a:ext cx="2227437" cy="2227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1842D-38D6-4483-8DFD-2E52254F9378}"/>
              </a:ext>
            </a:extLst>
          </p:cNvPr>
          <p:cNvSpPr txBox="1"/>
          <p:nvPr/>
        </p:nvSpPr>
        <p:spPr>
          <a:xfrm>
            <a:off x="6673932" y="3719348"/>
            <a:ext cx="3443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제한 시간에 맞춰 </a:t>
            </a:r>
            <a:endParaRPr lang="en-US" altLang="ko-KR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지렁이가 앞으로 </a:t>
            </a:r>
            <a:endParaRPr lang="en-US" altLang="ko-KR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움직임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23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9530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주제 </a:t>
            </a:r>
            <a:r>
              <a:rPr lang="ko-KR" altLang="en-US" sz="4000" spc="-150" dirty="0">
                <a:solidFill>
                  <a:prstClr val="black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설명</a:t>
            </a:r>
            <a:endParaRPr kumimoji="0" lang="ko-KR" altLang="en-US" sz="4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더페이스샵 잉크립퀴드체" panose="03050503000000000000" pitchFamily="66" charset="-127"/>
              <a:ea typeface="더페이스샵 잉크립퀴드체" panose="03050503000000000000" pitchFamily="66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07D641-076D-49CD-AAB7-6C416E6D7890}"/>
              </a:ext>
            </a:extLst>
          </p:cNvPr>
          <p:cNvCxnSpPr>
            <a:cxnSpLocks/>
          </p:cNvCxnSpPr>
          <p:nvPr/>
        </p:nvCxnSpPr>
        <p:spPr>
          <a:xfrm>
            <a:off x="439311" y="1507717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AF197-D0D9-4FAC-8BA3-D36E0914CFFB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F786E-79A9-4EC3-ABDA-A7E9DB07165E}"/>
              </a:ext>
            </a:extLst>
          </p:cNvPr>
          <p:cNvSpPr txBox="1"/>
          <p:nvPr/>
        </p:nvSpPr>
        <p:spPr>
          <a:xfrm>
            <a:off x="521373" y="1046052"/>
            <a:ext cx="38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Level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설정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8C236C-33F2-4219-A4DB-B2A7CB26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5806" y="2338692"/>
            <a:ext cx="4056249" cy="3317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46281C-94F4-4A44-81CA-88DA3ABE37A0}"/>
              </a:ext>
            </a:extLst>
          </p:cNvPr>
          <p:cNvSpPr txBox="1"/>
          <p:nvPr/>
        </p:nvSpPr>
        <p:spPr>
          <a:xfrm>
            <a:off x="2954215" y="2543808"/>
            <a:ext cx="550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단어 내려오는 속도 증가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0E22E7-C03A-42EA-BFBD-3637B3C417BA}"/>
              </a:ext>
            </a:extLst>
          </p:cNvPr>
          <p:cNvSpPr txBox="1"/>
          <p:nvPr/>
        </p:nvSpPr>
        <p:spPr>
          <a:xfrm>
            <a:off x="2954214" y="3488293"/>
            <a:ext cx="550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모드 개수 증가</a:t>
            </a:r>
          </a:p>
        </p:txBody>
      </p:sp>
    </p:spTree>
    <p:extLst>
      <p:ext uri="{BB962C8B-B14F-4D97-AF65-F5344CB8AC3E}">
        <p14:creationId xmlns:p14="http://schemas.microsoft.com/office/powerpoint/2010/main" val="354432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E0D4053-8C5B-4036-ACFE-675232F4F909}"/>
              </a:ext>
            </a:extLst>
          </p:cNvPr>
          <p:cNvSpPr/>
          <p:nvPr/>
        </p:nvSpPr>
        <p:spPr>
          <a:xfrm>
            <a:off x="737058" y="1486950"/>
            <a:ext cx="4716688" cy="1109686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E7B702D-7DD2-4B1A-8E28-8758DE2C1B43}"/>
              </a:ext>
            </a:extLst>
          </p:cNvPr>
          <p:cNvSpPr/>
          <p:nvPr/>
        </p:nvSpPr>
        <p:spPr>
          <a:xfrm>
            <a:off x="6830453" y="2667816"/>
            <a:ext cx="4716688" cy="1109686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D46E587-6C83-4C06-AE8E-16084AE818BB}"/>
              </a:ext>
            </a:extLst>
          </p:cNvPr>
          <p:cNvSpPr/>
          <p:nvPr/>
        </p:nvSpPr>
        <p:spPr>
          <a:xfrm>
            <a:off x="751797" y="4117339"/>
            <a:ext cx="4716688" cy="1109686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154241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팀원 소개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C56290A-A329-460D-9636-590562F70A86}"/>
              </a:ext>
            </a:extLst>
          </p:cNvPr>
          <p:cNvSpPr txBox="1"/>
          <p:nvPr/>
        </p:nvSpPr>
        <p:spPr>
          <a:xfrm>
            <a:off x="857136" y="2243800"/>
            <a:ext cx="4388185" cy="25436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z="16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C7A77A-583D-459C-B0C9-851023F96C92}"/>
              </a:ext>
            </a:extLst>
          </p:cNvPr>
          <p:cNvSpPr txBox="1"/>
          <p:nvPr/>
        </p:nvSpPr>
        <p:spPr>
          <a:xfrm>
            <a:off x="607098" y="1063618"/>
            <a:ext cx="1103187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#</a:t>
            </a:r>
            <a:r>
              <a:rPr lang="ko-KR" altLang="en-US" sz="2000" spc="-1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권혁창</a:t>
            </a:r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lang="ko-KR" altLang="en-US" sz="20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9355EE-B9D1-4F35-BAD1-87C241CC70CA}"/>
              </a:ext>
            </a:extLst>
          </p:cNvPr>
          <p:cNvSpPr/>
          <p:nvPr/>
        </p:nvSpPr>
        <p:spPr>
          <a:xfrm>
            <a:off x="607098" y="1437108"/>
            <a:ext cx="4779084" cy="1109686"/>
          </a:xfrm>
          <a:prstGeom prst="rect">
            <a:avLst/>
          </a:prstGeom>
          <a:solidFill>
            <a:srgbClr val="FED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FE28A6-F44A-4FE5-BB34-C3A00683C9E4}"/>
              </a:ext>
            </a:extLst>
          </p:cNvPr>
          <p:cNvSpPr txBox="1"/>
          <p:nvPr/>
        </p:nvSpPr>
        <p:spPr>
          <a:xfrm>
            <a:off x="1540367" y="1477853"/>
            <a:ext cx="3821534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상황 지렁이 </a:t>
            </a:r>
            <a:r>
              <a: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, 2</a:t>
            </a:r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배 가속 모드 구현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발표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00ED3F-E172-40FC-BBDC-D642F3CCB518}"/>
              </a:ext>
            </a:extLst>
          </p:cNvPr>
          <p:cNvSpPr txBox="1"/>
          <p:nvPr/>
        </p:nvSpPr>
        <p:spPr>
          <a:xfrm>
            <a:off x="10431169" y="2143137"/>
            <a:ext cx="1103187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#</a:t>
            </a:r>
            <a:r>
              <a:rPr lang="ko-KR" altLang="en-US" sz="2000" spc="-1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성진용</a:t>
            </a:r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lang="ko-KR" altLang="en-US" sz="20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5BAF77-2E78-4B3F-8FC1-169FD0D3A848}"/>
              </a:ext>
            </a:extLst>
          </p:cNvPr>
          <p:cNvSpPr txBox="1"/>
          <p:nvPr/>
        </p:nvSpPr>
        <p:spPr>
          <a:xfrm>
            <a:off x="6757390" y="3180121"/>
            <a:ext cx="4388185" cy="25436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z="16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EC8CBC-4891-4570-8D51-6C4E60BA8B1B}"/>
              </a:ext>
            </a:extLst>
          </p:cNvPr>
          <p:cNvSpPr/>
          <p:nvPr/>
        </p:nvSpPr>
        <p:spPr>
          <a:xfrm>
            <a:off x="6710403" y="2622168"/>
            <a:ext cx="4778700" cy="1109686"/>
          </a:xfrm>
          <a:prstGeom prst="rect">
            <a:avLst/>
          </a:prstGeom>
          <a:solidFill>
            <a:srgbClr val="FED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7C49D1-3E1E-402C-A3D0-D52C6EE94845}"/>
              </a:ext>
            </a:extLst>
          </p:cNvPr>
          <p:cNvSpPr/>
          <p:nvPr/>
        </p:nvSpPr>
        <p:spPr>
          <a:xfrm>
            <a:off x="682584" y="4057743"/>
            <a:ext cx="4729716" cy="1109686"/>
          </a:xfrm>
          <a:prstGeom prst="rect">
            <a:avLst/>
          </a:prstGeom>
          <a:solidFill>
            <a:srgbClr val="FED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F3A6E8-DA97-4EF0-A5B8-AD553EE6E3F9}"/>
              </a:ext>
            </a:extLst>
          </p:cNvPr>
          <p:cNvSpPr txBox="1"/>
          <p:nvPr/>
        </p:nvSpPr>
        <p:spPr>
          <a:xfrm>
            <a:off x="6646485" y="2677460"/>
            <a:ext cx="3683283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역전모드</a:t>
            </a:r>
            <a:r>
              <a: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, </a:t>
            </a:r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대각선이동 모드 구현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코드 병합</a:t>
            </a:r>
            <a:r>
              <a: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ADCBE8-1979-4B0A-B59E-5431603F3DDE}"/>
              </a:ext>
            </a:extLst>
          </p:cNvPr>
          <p:cNvSpPr txBox="1"/>
          <p:nvPr/>
        </p:nvSpPr>
        <p:spPr>
          <a:xfrm>
            <a:off x="644859" y="3626014"/>
            <a:ext cx="1103187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#</a:t>
            </a:r>
            <a:r>
              <a:rPr lang="ko-KR" altLang="en-US" sz="2000" spc="-1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윤신웅</a:t>
            </a:r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lang="ko-KR" altLang="en-US" sz="20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58C00F4-33A8-4F53-BE7F-B35A155212CB}"/>
              </a:ext>
            </a:extLst>
          </p:cNvPr>
          <p:cNvSpPr/>
          <p:nvPr/>
        </p:nvSpPr>
        <p:spPr>
          <a:xfrm>
            <a:off x="321498" y="1189062"/>
            <a:ext cx="199875" cy="165186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F30FA08-257A-41A8-8AEA-F9C3CFF138AB}"/>
              </a:ext>
            </a:extLst>
          </p:cNvPr>
          <p:cNvSpPr/>
          <p:nvPr/>
        </p:nvSpPr>
        <p:spPr>
          <a:xfrm>
            <a:off x="325342" y="3791497"/>
            <a:ext cx="199876" cy="165186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44EFD5-B74E-4C16-B58A-33C48E60499D}"/>
              </a:ext>
            </a:extLst>
          </p:cNvPr>
          <p:cNvSpPr/>
          <p:nvPr/>
        </p:nvSpPr>
        <p:spPr>
          <a:xfrm>
            <a:off x="6418336" y="2432206"/>
            <a:ext cx="199875" cy="181705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EA8DCF-77B5-4FB0-8073-10491820F2DD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C64776-E858-4046-8249-2F1C755B0552}"/>
              </a:ext>
            </a:extLst>
          </p:cNvPr>
          <p:cNvSpPr/>
          <p:nvPr/>
        </p:nvSpPr>
        <p:spPr>
          <a:xfrm>
            <a:off x="6803238" y="5342985"/>
            <a:ext cx="4716688" cy="1109686"/>
          </a:xfrm>
          <a:prstGeom prst="rect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05D4A8-8892-413C-ACA0-7EC7442F313E}"/>
              </a:ext>
            </a:extLst>
          </p:cNvPr>
          <p:cNvSpPr txBox="1"/>
          <p:nvPr/>
        </p:nvSpPr>
        <p:spPr>
          <a:xfrm>
            <a:off x="10431169" y="4826915"/>
            <a:ext cx="1103187" cy="40011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#</a:t>
            </a:r>
            <a:r>
              <a:rPr lang="ko-KR" altLang="en-US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이혜진</a:t>
            </a:r>
            <a:r>
              <a:rPr lang="en-US" altLang="ko-KR" sz="2000" spc="-15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endParaRPr lang="ko-KR" altLang="en-US" sz="20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65A658-A7EE-49E9-839D-585B91359417}"/>
              </a:ext>
            </a:extLst>
          </p:cNvPr>
          <p:cNvSpPr txBox="1"/>
          <p:nvPr/>
        </p:nvSpPr>
        <p:spPr>
          <a:xfrm>
            <a:off x="6730175" y="5855290"/>
            <a:ext cx="4388185" cy="25436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z="1600" spc="-1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2CA2F09-8BB7-44B9-ABA4-62909911B242}"/>
              </a:ext>
            </a:extLst>
          </p:cNvPr>
          <p:cNvGrpSpPr/>
          <p:nvPr/>
        </p:nvGrpSpPr>
        <p:grpSpPr>
          <a:xfrm>
            <a:off x="6646485" y="5297337"/>
            <a:ext cx="4815403" cy="1139100"/>
            <a:chOff x="2367513" y="1662080"/>
            <a:chExt cx="5296943" cy="151614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352E9DD-AD2E-44E9-97A5-E4BF12066E89}"/>
                </a:ext>
              </a:extLst>
            </p:cNvPr>
            <p:cNvSpPr/>
            <p:nvPr/>
          </p:nvSpPr>
          <p:spPr>
            <a:xfrm>
              <a:off x="2407886" y="1662080"/>
              <a:ext cx="5256570" cy="1476992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F23FA7-D19B-4C15-80A8-12F8D8E83226}"/>
                </a:ext>
              </a:extLst>
            </p:cNvPr>
            <p:cNvSpPr txBox="1"/>
            <p:nvPr/>
          </p:nvSpPr>
          <p:spPr>
            <a:xfrm>
              <a:off x="2367513" y="1744445"/>
              <a:ext cx="3767649" cy="1433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150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 </a:t>
              </a:r>
              <a:r>
                <a:rPr lang="ko-KR" altLang="en-US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깜박임 모드</a:t>
              </a:r>
              <a:r>
                <a:rPr lang="en-US" altLang="ko-KR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, </a:t>
              </a:r>
              <a:r>
                <a:rPr lang="ko-KR" altLang="en-US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숨기기 모드 구현</a:t>
              </a:r>
              <a:endPara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endParaRPr>
            </a:p>
            <a:p>
              <a:pPr algn="ctr"/>
              <a:r>
                <a:rPr lang="en-US" altLang="ko-KR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ppt </a:t>
              </a:r>
              <a:r>
                <a:rPr lang="ko-KR" altLang="en-US" sz="3200" spc="-150" dirty="0"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작성</a:t>
              </a:r>
              <a:endParaRPr lang="en-US" altLang="ko-KR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B1AEF2A4-FEC3-4187-A32B-A09A290ACEFF}"/>
              </a:ext>
            </a:extLst>
          </p:cNvPr>
          <p:cNvSpPr/>
          <p:nvPr/>
        </p:nvSpPr>
        <p:spPr>
          <a:xfrm>
            <a:off x="6389980" y="5088866"/>
            <a:ext cx="199875" cy="181705"/>
          </a:xfrm>
          <a:prstGeom prst="ellipse">
            <a:avLst/>
          </a:prstGeom>
          <a:solidFill>
            <a:srgbClr val="0F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BA4997-476D-483C-9022-2E6C92A0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24" y="5280128"/>
            <a:ext cx="1103187" cy="11031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8EFC4D-D1B1-4ECE-A5C6-32696EB03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24" y="2612630"/>
            <a:ext cx="1164872" cy="116487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BEB5CCA-0299-4988-89FA-F7222CEB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4" y="1415425"/>
            <a:ext cx="1164872" cy="116487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0A827CC-A69A-4AAC-A056-70D7922F4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0" y="4048398"/>
            <a:ext cx="1164872" cy="116487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F22F0F9-223D-49F9-AE0E-394EF12B92B5}"/>
              </a:ext>
            </a:extLst>
          </p:cNvPr>
          <p:cNvSpPr txBox="1"/>
          <p:nvPr/>
        </p:nvSpPr>
        <p:spPr>
          <a:xfrm>
            <a:off x="1692767" y="4084699"/>
            <a:ext cx="3821534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</a:t>
            </a:r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산성비 기본 코드 구현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32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보고서 작성</a:t>
            </a:r>
            <a:endParaRPr lang="en-US" altLang="ko-KR" sz="3200" spc="-15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1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11049" y="291546"/>
            <a:ext cx="156645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수행단계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FB787-343B-44AE-B36E-759699CA71B9}"/>
              </a:ext>
            </a:extLst>
          </p:cNvPr>
          <p:cNvSpPr/>
          <p:nvPr/>
        </p:nvSpPr>
        <p:spPr>
          <a:xfrm>
            <a:off x="-1947905" y="-304239"/>
            <a:ext cx="1331088" cy="243068"/>
          </a:xfrm>
          <a:prstGeom prst="rect">
            <a:avLst/>
          </a:prstGeom>
          <a:solidFill>
            <a:srgbClr val="3D5D6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D1E03-B57C-44C9-A3AF-F03640D75182}"/>
              </a:ext>
            </a:extLst>
          </p:cNvPr>
          <p:cNvSpPr/>
          <p:nvPr/>
        </p:nvSpPr>
        <p:spPr>
          <a:xfrm>
            <a:off x="-1947905" y="-61171"/>
            <a:ext cx="1331088" cy="243068"/>
          </a:xfrm>
          <a:prstGeom prst="rect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782714-1319-41F9-879D-F6796A5D977A}"/>
              </a:ext>
            </a:extLst>
          </p:cNvPr>
          <p:cNvSpPr/>
          <p:nvPr/>
        </p:nvSpPr>
        <p:spPr>
          <a:xfrm>
            <a:off x="-1947905" y="181897"/>
            <a:ext cx="1331088" cy="243068"/>
          </a:xfrm>
          <a:prstGeom prst="rect">
            <a:avLst/>
          </a:prstGeom>
          <a:solidFill>
            <a:srgbClr val="15BDB2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77AF86-9FDD-49D2-82CB-B32004889CE3}"/>
              </a:ext>
            </a:extLst>
          </p:cNvPr>
          <p:cNvSpPr/>
          <p:nvPr/>
        </p:nvSpPr>
        <p:spPr>
          <a:xfrm>
            <a:off x="-1947905" y="424965"/>
            <a:ext cx="1331088" cy="243068"/>
          </a:xfrm>
          <a:prstGeom prst="rect">
            <a:avLst/>
          </a:prstGeom>
          <a:solidFill>
            <a:srgbClr val="21D0C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4602CC-BB23-4319-9DBC-2AFC1A1468D0}"/>
              </a:ext>
            </a:extLst>
          </p:cNvPr>
          <p:cNvSpPr/>
          <p:nvPr/>
        </p:nvSpPr>
        <p:spPr>
          <a:xfrm>
            <a:off x="-1943584" y="645489"/>
            <a:ext cx="1331088" cy="243068"/>
          </a:xfrm>
          <a:prstGeom prst="rect">
            <a:avLst/>
          </a:prstGeom>
          <a:solidFill>
            <a:srgbClr val="FED298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6ADFFE-61E8-4382-8393-7F4D61C51C1D}"/>
              </a:ext>
            </a:extLst>
          </p:cNvPr>
          <p:cNvSpPr/>
          <p:nvPr/>
        </p:nvSpPr>
        <p:spPr>
          <a:xfrm>
            <a:off x="-1943584" y="857281"/>
            <a:ext cx="1331088" cy="243068"/>
          </a:xfrm>
          <a:prstGeom prst="rect">
            <a:avLst/>
          </a:prstGeom>
          <a:solidFill>
            <a:srgbClr val="FAD24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BADA68-4C4D-44FF-BFA2-E0E0D4656531}"/>
              </a:ext>
            </a:extLst>
          </p:cNvPr>
          <p:cNvSpPr txBox="1"/>
          <p:nvPr/>
        </p:nvSpPr>
        <p:spPr>
          <a:xfrm>
            <a:off x="522332" y="1699217"/>
            <a:ext cx="166562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1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EBC8A9-1289-469E-B96F-4B79B0E843B3}"/>
              </a:ext>
            </a:extLst>
          </p:cNvPr>
          <p:cNvSpPr txBox="1"/>
          <p:nvPr/>
        </p:nvSpPr>
        <p:spPr>
          <a:xfrm>
            <a:off x="2667073" y="3019742"/>
            <a:ext cx="166562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세부 사항 정리 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5DCC42-0E4C-43CD-A414-F4D7FDA1C3A7}"/>
              </a:ext>
            </a:extLst>
          </p:cNvPr>
          <p:cNvSpPr txBox="1"/>
          <p:nvPr/>
        </p:nvSpPr>
        <p:spPr>
          <a:xfrm>
            <a:off x="7429842" y="3019742"/>
            <a:ext cx="190561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코드 구현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470B87-7B75-4877-B5D9-CD6C1A44033D}"/>
              </a:ext>
            </a:extLst>
          </p:cNvPr>
          <p:cNvSpPr txBox="1"/>
          <p:nvPr/>
        </p:nvSpPr>
        <p:spPr>
          <a:xfrm>
            <a:off x="2734914" y="1699217"/>
            <a:ext cx="166562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2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C602BE-1848-4111-869A-4F31610C0711}"/>
              </a:ext>
            </a:extLst>
          </p:cNvPr>
          <p:cNvSpPr txBox="1"/>
          <p:nvPr/>
        </p:nvSpPr>
        <p:spPr>
          <a:xfrm>
            <a:off x="5073397" y="1699217"/>
            <a:ext cx="166562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3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3D055-8885-4985-B0A3-5E49AE836EBF}"/>
              </a:ext>
            </a:extLst>
          </p:cNvPr>
          <p:cNvSpPr txBox="1"/>
          <p:nvPr/>
        </p:nvSpPr>
        <p:spPr>
          <a:xfrm>
            <a:off x="9878188" y="2826042"/>
            <a:ext cx="190561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C8DFE8-7B93-4E96-8ECF-C1962F1F6682}"/>
              </a:ext>
            </a:extLst>
          </p:cNvPr>
          <p:cNvSpPr txBox="1"/>
          <p:nvPr/>
        </p:nvSpPr>
        <p:spPr>
          <a:xfrm>
            <a:off x="9992637" y="1699217"/>
            <a:ext cx="166562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고딕10" panose="02020600000000000000" pitchFamily="18" charset="-127"/>
                <a:ea typeface="a고딕10" panose="02020600000000000000" pitchFamily="18" charset="-127"/>
              </a:rPr>
              <a:t>5</a:t>
            </a:r>
            <a:r>
              <a:rPr lang="ko-KR" altLang="en-US" sz="2000" b="1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ADE58F7B-2464-401F-8680-8EE277D3F6F8}"/>
              </a:ext>
            </a:extLst>
          </p:cNvPr>
          <p:cNvSpPr/>
          <p:nvPr/>
        </p:nvSpPr>
        <p:spPr>
          <a:xfrm rot="8140818">
            <a:off x="10157044" y="1489704"/>
            <a:ext cx="111582" cy="265913"/>
          </a:xfrm>
          <a:prstGeom prst="triangle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FB5CBBDE-44E2-4E53-9D5C-CD68CAC4261D}"/>
              </a:ext>
            </a:extLst>
          </p:cNvPr>
          <p:cNvSpPr/>
          <p:nvPr/>
        </p:nvSpPr>
        <p:spPr>
          <a:xfrm rot="7315101">
            <a:off x="10080086" y="1514701"/>
            <a:ext cx="111582" cy="345475"/>
          </a:xfrm>
          <a:prstGeom prst="triangle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7753B3DF-B6E2-4306-BD7A-8C146631C31A}"/>
              </a:ext>
            </a:extLst>
          </p:cNvPr>
          <p:cNvSpPr/>
          <p:nvPr/>
        </p:nvSpPr>
        <p:spPr>
          <a:xfrm rot="6241117">
            <a:off x="10066679" y="1645780"/>
            <a:ext cx="111582" cy="265912"/>
          </a:xfrm>
          <a:prstGeom prst="triangle">
            <a:avLst/>
          </a:prstGeom>
          <a:solidFill>
            <a:srgbClr val="0F798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5DC524-2128-4227-90A9-F9933E53B442}"/>
              </a:ext>
            </a:extLst>
          </p:cNvPr>
          <p:cNvCxnSpPr/>
          <p:nvPr/>
        </p:nvCxnSpPr>
        <p:spPr>
          <a:xfrm>
            <a:off x="835802" y="2264276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F0E029F-F012-4DDA-A922-1E1EE753A11C}"/>
              </a:ext>
            </a:extLst>
          </p:cNvPr>
          <p:cNvCxnSpPr/>
          <p:nvPr/>
        </p:nvCxnSpPr>
        <p:spPr>
          <a:xfrm>
            <a:off x="2969545" y="2264276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853A614-A820-407D-9506-02804A9E8657}"/>
              </a:ext>
            </a:extLst>
          </p:cNvPr>
          <p:cNvCxnSpPr/>
          <p:nvPr/>
        </p:nvCxnSpPr>
        <p:spPr>
          <a:xfrm>
            <a:off x="5358215" y="2253838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6E58102-670C-4FC9-9ACA-C929EAF2C14F}"/>
              </a:ext>
            </a:extLst>
          </p:cNvPr>
          <p:cNvCxnSpPr/>
          <p:nvPr/>
        </p:nvCxnSpPr>
        <p:spPr>
          <a:xfrm>
            <a:off x="10175976" y="2253838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B66CEF-527C-4701-87A8-88496D4417AE}"/>
              </a:ext>
            </a:extLst>
          </p:cNvPr>
          <p:cNvSpPr txBox="1"/>
          <p:nvPr/>
        </p:nvSpPr>
        <p:spPr>
          <a:xfrm>
            <a:off x="7413927" y="1701305"/>
            <a:ext cx="166562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4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주차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CAF08D1-801E-40C2-BEC3-D84F429B7937}"/>
              </a:ext>
            </a:extLst>
          </p:cNvPr>
          <p:cNvCxnSpPr/>
          <p:nvPr/>
        </p:nvCxnSpPr>
        <p:spPr>
          <a:xfrm>
            <a:off x="7715073" y="2255926"/>
            <a:ext cx="1118271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5CF83C-8D60-46D3-AF2C-30B8724A335F}"/>
              </a:ext>
            </a:extLst>
          </p:cNvPr>
          <p:cNvSpPr txBox="1"/>
          <p:nvPr/>
        </p:nvSpPr>
        <p:spPr>
          <a:xfrm>
            <a:off x="522332" y="3019742"/>
            <a:ext cx="166562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주제 선정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0D8230-F7DC-4950-9F4A-CABB711E4FBC}"/>
              </a:ext>
            </a:extLst>
          </p:cNvPr>
          <p:cNvSpPr txBox="1"/>
          <p:nvPr/>
        </p:nvSpPr>
        <p:spPr>
          <a:xfrm>
            <a:off x="4993863" y="2999973"/>
            <a:ext cx="166562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함수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변수 정리  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3D2B15-04DF-4B8B-936E-3D9FA9DBAF13}"/>
              </a:ext>
            </a:extLst>
          </p:cNvPr>
          <p:cNvSpPr txBox="1"/>
          <p:nvPr/>
        </p:nvSpPr>
        <p:spPr>
          <a:xfrm>
            <a:off x="9524927" y="2999973"/>
            <a:ext cx="257692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구현 마무리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  <a:cs typeface="조선일보명조" panose="02030304000000000000" pitchFamily="18" charset="-127"/>
              </a:rPr>
              <a:t>발표준비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AE7769-845A-42BB-BA43-3951A515F932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</p:spTree>
    <p:extLst>
      <p:ext uri="{BB962C8B-B14F-4D97-AF65-F5344CB8AC3E}">
        <p14:creationId xmlns:p14="http://schemas.microsoft.com/office/powerpoint/2010/main" val="291119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4F0E43-110A-4AF9-BD5D-4F83CF1316D0}"/>
              </a:ext>
            </a:extLst>
          </p:cNvPr>
          <p:cNvSpPr txBox="1"/>
          <p:nvPr/>
        </p:nvSpPr>
        <p:spPr>
          <a:xfrm>
            <a:off x="521373" y="225502"/>
            <a:ext cx="206338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  <a:cs typeface="+mn-cs"/>
              </a:rPr>
              <a:t>주요 코드 설명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F1FAA2-0495-4ADD-99EA-C2F6A5BBF516}"/>
              </a:ext>
            </a:extLst>
          </p:cNvPr>
          <p:cNvCxnSpPr>
            <a:cxnSpLocks/>
          </p:cNvCxnSpPr>
          <p:nvPr/>
        </p:nvCxnSpPr>
        <p:spPr>
          <a:xfrm flipV="1">
            <a:off x="3451134" y="347895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olor seed에 대한 이미지 검색결과">
            <a:extLst>
              <a:ext uri="{FF2B5EF4-FFF2-40B4-BE49-F238E27FC236}">
                <a16:creationId xmlns:a16="http://schemas.microsoft.com/office/drawing/2014/main" id="{57021336-AB2F-4FD4-93C9-D2E4FFF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934" y="1772404"/>
            <a:ext cx="2247900" cy="245745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ECC897-89CF-497E-B13B-1BC28E48871E}"/>
              </a:ext>
            </a:extLst>
          </p:cNvPr>
          <p:cNvGrpSpPr/>
          <p:nvPr/>
        </p:nvGrpSpPr>
        <p:grpSpPr>
          <a:xfrm>
            <a:off x="-1947905" y="-304239"/>
            <a:ext cx="1335409" cy="1404588"/>
            <a:chOff x="-1947905" y="-304239"/>
            <a:chExt cx="1335409" cy="1404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1FB787-343B-44AE-B36E-759699CA71B9}"/>
                </a:ext>
              </a:extLst>
            </p:cNvPr>
            <p:cNvSpPr/>
            <p:nvPr/>
          </p:nvSpPr>
          <p:spPr>
            <a:xfrm>
              <a:off x="-1947905" y="-304239"/>
              <a:ext cx="1331088" cy="243068"/>
            </a:xfrm>
            <a:prstGeom prst="rect">
              <a:avLst/>
            </a:prstGeom>
            <a:solidFill>
              <a:srgbClr val="3D5D6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5D1E03-B57C-44C9-A3AF-F03640D75182}"/>
                </a:ext>
              </a:extLst>
            </p:cNvPr>
            <p:cNvSpPr/>
            <p:nvPr/>
          </p:nvSpPr>
          <p:spPr>
            <a:xfrm>
              <a:off x="-1947905" y="-61171"/>
              <a:ext cx="1331088" cy="243068"/>
            </a:xfrm>
            <a:prstGeom prst="rect">
              <a:avLst/>
            </a:prstGeom>
            <a:solidFill>
              <a:srgbClr val="0F7986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782714-1319-41F9-879D-F6796A5D977A}"/>
                </a:ext>
              </a:extLst>
            </p:cNvPr>
            <p:cNvSpPr/>
            <p:nvPr/>
          </p:nvSpPr>
          <p:spPr>
            <a:xfrm>
              <a:off x="-1947905" y="181897"/>
              <a:ext cx="1331088" cy="243068"/>
            </a:xfrm>
            <a:prstGeom prst="rect">
              <a:avLst/>
            </a:prstGeom>
            <a:solidFill>
              <a:srgbClr val="15BDB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77AF86-9FDD-49D2-82CB-B32004889CE3}"/>
                </a:ext>
              </a:extLst>
            </p:cNvPr>
            <p:cNvSpPr/>
            <p:nvPr/>
          </p:nvSpPr>
          <p:spPr>
            <a:xfrm>
              <a:off x="-1947905" y="424965"/>
              <a:ext cx="1331088" cy="243068"/>
            </a:xfrm>
            <a:prstGeom prst="rect">
              <a:avLst/>
            </a:prstGeom>
            <a:solidFill>
              <a:srgbClr val="21D0C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4602CC-BB23-4319-9DBC-2AFC1A1468D0}"/>
                </a:ext>
              </a:extLst>
            </p:cNvPr>
            <p:cNvSpPr/>
            <p:nvPr/>
          </p:nvSpPr>
          <p:spPr>
            <a:xfrm>
              <a:off x="-1943584" y="645489"/>
              <a:ext cx="1331088" cy="243068"/>
            </a:xfrm>
            <a:prstGeom prst="rect">
              <a:avLst/>
            </a:prstGeom>
            <a:solidFill>
              <a:srgbClr val="FED298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6ADFFE-61E8-4382-8393-7F4D61C51C1D}"/>
                </a:ext>
              </a:extLst>
            </p:cNvPr>
            <p:cNvSpPr/>
            <p:nvPr/>
          </p:nvSpPr>
          <p:spPr>
            <a:xfrm>
              <a:off x="-1943584" y="857281"/>
              <a:ext cx="1331088" cy="243068"/>
            </a:xfrm>
            <a:prstGeom prst="rect">
              <a:avLst/>
            </a:prstGeom>
            <a:solidFill>
              <a:srgbClr val="FAD24D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EE4E4-7B6D-4644-8777-16FF44F4D38D}"/>
              </a:ext>
            </a:extLst>
          </p:cNvPr>
          <p:cNvSpPr txBox="1"/>
          <p:nvPr/>
        </p:nvSpPr>
        <p:spPr>
          <a:xfrm>
            <a:off x="7352994" y="1860514"/>
            <a:ext cx="56393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노드의 데이터를 반대로 표현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84C40-2467-41FE-82BE-F2620EA983E8}"/>
              </a:ext>
            </a:extLst>
          </p:cNvPr>
          <p:cNvSpPr txBox="1"/>
          <p:nvPr/>
        </p:nvSpPr>
        <p:spPr>
          <a:xfrm>
            <a:off x="7352994" y="3025004"/>
            <a:ext cx="5006243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Temp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0" panose="02020600000000000000" pitchFamily="18" charset="-127"/>
                <a:ea typeface="a고딕10" panose="02020600000000000000" pitchFamily="18" charset="-127"/>
                <a:cs typeface="+mn-cs"/>
              </a:rPr>
              <a:t>를</a:t>
            </a: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이용해서 </a:t>
            </a:r>
            <a:endParaRPr lang="en-US" altLang="ko-KR" sz="2000" b="1" dirty="0">
              <a:solidFill>
                <a:prstClr val="black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str </a:t>
            </a:r>
            <a:r>
              <a:rPr lang="ko-KR" altLang="en-US" sz="2000" b="1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데이터를 반대로 저장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0" panose="02020600000000000000" pitchFamily="18" charset="-127"/>
              <a:ea typeface="a고딕10" panose="02020600000000000000" pitchFamily="18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89252-0F87-4D32-AA0F-D26214CC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713" y="888557"/>
            <a:ext cx="26044638" cy="8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8EC3CA-C803-4221-974F-55AE02BC3631}"/>
              </a:ext>
            </a:extLst>
          </p:cNvPr>
          <p:cNvCxnSpPr>
            <a:cxnSpLocks/>
          </p:cNvCxnSpPr>
          <p:nvPr/>
        </p:nvCxnSpPr>
        <p:spPr>
          <a:xfrm flipV="1">
            <a:off x="7116186" y="1870944"/>
            <a:ext cx="0" cy="438874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6CAB28-E15D-46B2-9359-E24BA8BE135F}"/>
              </a:ext>
            </a:extLst>
          </p:cNvPr>
          <p:cNvCxnSpPr>
            <a:cxnSpLocks/>
          </p:cNvCxnSpPr>
          <p:nvPr/>
        </p:nvCxnSpPr>
        <p:spPr>
          <a:xfrm flipV="1">
            <a:off x="7141978" y="3057393"/>
            <a:ext cx="0" cy="431763"/>
          </a:xfrm>
          <a:prstGeom prst="line">
            <a:avLst/>
          </a:prstGeom>
          <a:ln w="41275">
            <a:solidFill>
              <a:srgbClr val="0F7986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31BC67-B1D5-41FE-80E7-DE60F7110756}"/>
              </a:ext>
            </a:extLst>
          </p:cNvPr>
          <p:cNvSpPr txBox="1"/>
          <p:nvPr/>
        </p:nvSpPr>
        <p:spPr>
          <a:xfrm>
            <a:off x="3492264" y="384370"/>
            <a:ext cx="518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자연주의 R" panose="02020603020101020101" pitchFamily="18" charset="-127"/>
                <a:ea typeface="210 자연주의 R" panose="02020603020101020101" pitchFamily="18" charset="-127"/>
              </a:rPr>
              <a:t>리눅스를 이용한 산성비 게임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C0DB9-9E9E-4D8D-B448-9A18B46F253E}"/>
              </a:ext>
            </a:extLst>
          </p:cNvPr>
          <p:cNvCxnSpPr>
            <a:cxnSpLocks/>
          </p:cNvCxnSpPr>
          <p:nvPr/>
        </p:nvCxnSpPr>
        <p:spPr>
          <a:xfrm>
            <a:off x="521373" y="1548312"/>
            <a:ext cx="4467718" cy="0"/>
          </a:xfrm>
          <a:prstGeom prst="line">
            <a:avLst/>
          </a:prstGeom>
          <a:ln w="22225">
            <a:solidFill>
              <a:srgbClr val="0F7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B967C-069B-4B97-902F-49EC6341525B}"/>
              </a:ext>
            </a:extLst>
          </p:cNvPr>
          <p:cNvSpPr txBox="1"/>
          <p:nvPr/>
        </p:nvSpPr>
        <p:spPr>
          <a:xfrm>
            <a:off x="480243" y="1054587"/>
            <a:ext cx="297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역전모드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EE6D83-E0C8-4B17-957D-A118282DF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1" y="1888581"/>
            <a:ext cx="6280367" cy="22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6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366</Words>
  <Application>Microsoft Office PowerPoint</Application>
  <PresentationFormat>와이드스크린</PresentationFormat>
  <Paragraphs>123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나눔손글씨 붓</vt:lpstr>
      <vt:lpstr>맑은 고딕</vt:lpstr>
      <vt:lpstr>Arial</vt:lpstr>
      <vt:lpstr>휴먼모음T</vt:lpstr>
      <vt:lpstr>a고딕10</vt:lpstr>
      <vt:lpstr>조선일보명조</vt:lpstr>
      <vt:lpstr>HY동녘B</vt:lpstr>
      <vt:lpstr>더페이스샵 잉크립퀴드체</vt:lpstr>
      <vt:lpstr>210 자연주의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김윤현</dc:creator>
  <cp:lastModifiedBy>이 혜진</cp:lastModifiedBy>
  <cp:revision>114</cp:revision>
  <dcterms:created xsi:type="dcterms:W3CDTF">2017-07-28T09:01:04Z</dcterms:created>
  <dcterms:modified xsi:type="dcterms:W3CDTF">2018-12-20T05:23:25Z</dcterms:modified>
</cp:coreProperties>
</file>